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  <p:sldId id="259" r:id="rId4"/>
    <p:sldId id="261" r:id="rId5"/>
    <p:sldId id="265" r:id="rId6"/>
    <p:sldId id="262" r:id="rId7"/>
    <p:sldId id="267" r:id="rId8"/>
    <p:sldId id="270" r:id="rId9"/>
    <p:sldId id="275" r:id="rId10"/>
    <p:sldId id="274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1" autoAdjust="0"/>
    <p:restoredTop sz="94729"/>
  </p:normalViewPr>
  <p:slideViewPr>
    <p:cSldViewPr snapToGrid="0" snapToObjects="1">
      <p:cViewPr>
        <p:scale>
          <a:sx n="65" d="100"/>
          <a:sy n="65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D8F7-5412-A942-9871-DD23105DEF37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4C56-8D17-3141-907C-19945E4E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13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D8F7-5412-A942-9871-DD23105DEF37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4C56-8D17-3141-907C-19945E4E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8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D8F7-5412-A942-9871-DD23105DEF37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4C56-8D17-3141-907C-19945E4E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8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D8F7-5412-A942-9871-DD23105DEF37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4C56-8D17-3141-907C-19945E4E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D8F7-5412-A942-9871-DD23105DEF37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4C56-8D17-3141-907C-19945E4E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9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D8F7-5412-A942-9871-DD23105DEF37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4C56-8D17-3141-907C-19945E4E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4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D8F7-5412-A942-9871-DD23105DEF37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4C56-8D17-3141-907C-19945E4E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7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D8F7-5412-A942-9871-DD23105DEF37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4C56-8D17-3141-907C-19945E4E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D8F7-5412-A942-9871-DD23105DEF37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4C56-8D17-3141-907C-19945E4E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7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D8F7-5412-A942-9871-DD23105DEF37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4C56-8D17-3141-907C-19945E4E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1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D8F7-5412-A942-9871-DD23105DEF37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E4C56-8D17-3141-907C-19945E4E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8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FD8F7-5412-A942-9871-DD23105DEF37}" type="datetimeFigureOut">
              <a:rPr lang="en-US" smtClean="0"/>
              <a:t>8/14/2017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E4C56-8D17-3141-907C-19945E4EE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7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093"/>
            <a:ext cx="10515600" cy="1325563"/>
          </a:xfrm>
        </p:spPr>
        <p:txBody>
          <a:bodyPr/>
          <a:lstStyle/>
          <a:p>
            <a:r>
              <a:rPr lang="en-US" b="1" i="1" dirty="0"/>
              <a:t>Problem Formulation</a:t>
            </a:r>
            <a:r>
              <a:rPr lang="en-US" b="1" i="1" dirty="0">
                <a:effectLst/>
              </a:rPr>
              <a:t> 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0908"/>
            <a:ext cx="10515600" cy="3367698"/>
          </a:xfrm>
        </p:spPr>
        <p:txBody>
          <a:bodyPr>
            <a:normAutofit/>
          </a:bodyPr>
          <a:lstStyle/>
          <a:p>
            <a:r>
              <a:rPr lang="en-US" dirty="0"/>
              <a:t>Detection of emotions based on the region of machine learning and natural language processing areas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Emotion detection is considered as one of the most important technique in human-machine communication</a:t>
            </a:r>
          </a:p>
          <a:p>
            <a:endParaRPr lang="en-US" dirty="0"/>
          </a:p>
          <a:p>
            <a:r>
              <a:rPr lang="en-US" dirty="0"/>
              <a:t>To prepare a framework to detect the emotions of faces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481" y="4853354"/>
            <a:ext cx="6777038" cy="184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73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feature extraction can be done by applying different algorithms such as A*, Greedy search algorithm and deep learning techniques</a:t>
            </a:r>
          </a:p>
          <a:p>
            <a:endParaRPr lang="en-US" dirty="0"/>
          </a:p>
          <a:p>
            <a:r>
              <a:rPr lang="en-US" dirty="0"/>
              <a:t>Based on these algorithms we compare the results of our searching algorithms applied on our project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322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9607" y="2783865"/>
            <a:ext cx="10515600" cy="1325563"/>
          </a:xfrm>
        </p:spPr>
        <p:txBody>
          <a:bodyPr/>
          <a:lstStyle/>
          <a:p>
            <a:r>
              <a:rPr lang="en-CA" b="1" i="1" dirty="0"/>
              <a:t>Any Questions??</a:t>
            </a:r>
          </a:p>
        </p:txBody>
      </p:sp>
    </p:spTree>
    <p:extLst>
      <p:ext uri="{BB962C8B-B14F-4D97-AF65-F5344CB8AC3E}">
        <p14:creationId xmlns:p14="http://schemas.microsoft.com/office/powerpoint/2010/main" val="68465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i="1" dirty="0"/>
              <a:t>FACE EMOTION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CA" dirty="0"/>
          </a:p>
          <a:p>
            <a:endParaRPr lang="en-CA" dirty="0"/>
          </a:p>
          <a:p>
            <a:r>
              <a:rPr lang="en-CA" b="1" i="1" dirty="0"/>
              <a:t>                                                                                             Submitted by:</a:t>
            </a:r>
            <a:r>
              <a:rPr lang="en-CA" dirty="0"/>
              <a:t>                                                                                             </a:t>
            </a:r>
          </a:p>
          <a:p>
            <a:r>
              <a:rPr lang="en-CA" dirty="0"/>
              <a:t>                                                                                                  </a:t>
            </a:r>
            <a:r>
              <a:rPr lang="en-CA" i="1" dirty="0"/>
              <a:t>Team: Cyber Blue</a:t>
            </a:r>
          </a:p>
        </p:txBody>
      </p:sp>
    </p:spTree>
    <p:extLst>
      <p:ext uri="{BB962C8B-B14F-4D97-AF65-F5344CB8AC3E}">
        <p14:creationId xmlns:p14="http://schemas.microsoft.com/office/powerpoint/2010/main" val="232660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Objective</a:t>
            </a:r>
            <a:r>
              <a:rPr lang="en-US" i="1" dirty="0">
                <a:effectLst/>
              </a:rPr>
              <a:t>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essential target of this is the programmed recognition of human sentiments</a:t>
            </a:r>
          </a:p>
          <a:p>
            <a:endParaRPr lang="en-US" dirty="0"/>
          </a:p>
          <a:p>
            <a:r>
              <a:rPr lang="en-US" dirty="0"/>
              <a:t>The main objective is to find and join new techniques for human emotion detection for better outcomes </a:t>
            </a:r>
          </a:p>
          <a:p>
            <a:endParaRPr lang="en-US" dirty="0"/>
          </a:p>
          <a:p>
            <a:r>
              <a:rPr lang="en-US" dirty="0"/>
              <a:t>Use the eye recognition phase to enhance this detection system</a:t>
            </a:r>
          </a:p>
          <a:p>
            <a:endParaRPr lang="en-US" dirty="0"/>
          </a:p>
          <a:p>
            <a:r>
              <a:rPr lang="en-US" dirty="0"/>
              <a:t>For the trademark extraction of face, neighborhood twofold case will be utilized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26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4400" b="1" i="1" dirty="0">
                <a:latin typeface="+mj-lt"/>
              </a:rPr>
              <a:t>Emotion Recognition</a:t>
            </a:r>
            <a:br>
              <a:rPr lang="en-US" sz="16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Charles Darwin concluded that emotions are actually species-specific</a:t>
            </a:r>
          </a:p>
          <a:p>
            <a:r>
              <a:rPr lang="en-US" dirty="0"/>
              <a:t>Face plays important role in non verbal communications</a:t>
            </a:r>
          </a:p>
          <a:p>
            <a:r>
              <a:rPr lang="en-US" dirty="0"/>
              <a:t>Two main approaches are to measure the facial expressions </a:t>
            </a:r>
          </a:p>
          <a:p>
            <a:r>
              <a:rPr lang="en-US" dirty="0"/>
              <a:t>The first approach is </a:t>
            </a:r>
            <a:r>
              <a:rPr lang="en-US" i="1" dirty="0"/>
              <a:t>message judgment</a:t>
            </a:r>
            <a:endParaRPr lang="en-US" dirty="0"/>
          </a:p>
          <a:p>
            <a:r>
              <a:rPr lang="en-US" dirty="0"/>
              <a:t>The second approach is </a:t>
            </a:r>
            <a:r>
              <a:rPr lang="en-US" i="1" dirty="0"/>
              <a:t>sign judgment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162" y="3805236"/>
            <a:ext cx="26574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30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0376"/>
            <a:ext cx="10515600" cy="1325563"/>
          </a:xfrm>
        </p:spPr>
        <p:txBody>
          <a:bodyPr/>
          <a:lstStyle/>
          <a:p>
            <a:r>
              <a:rPr lang="en-US" b="1" i="1" dirty="0"/>
              <a:t>Basic Structure of Automatic Facial Expression Recognition Systems</a:t>
            </a:r>
            <a:r>
              <a:rPr lang="en-US" i="1" dirty="0">
                <a:effectLst/>
              </a:rPr>
              <a:t> </a:t>
            </a:r>
            <a:endParaRPr lang="en-US" i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11475" y="2289969"/>
            <a:ext cx="6654800" cy="3239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003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Research Methodology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3323"/>
            <a:ext cx="10515600" cy="4793640"/>
          </a:xfrm>
        </p:spPr>
        <p:txBody>
          <a:bodyPr/>
          <a:lstStyle/>
          <a:p>
            <a:r>
              <a:rPr lang="en-US" dirty="0"/>
              <a:t>Involves different phases for face emotion detection system.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9237" y="2237740"/>
            <a:ext cx="5641975" cy="3725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56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Viola Jones Algorithm for Facial Emotion Recognition System</a:t>
            </a:r>
            <a:r>
              <a:rPr lang="en-US" i="1" dirty="0">
                <a:effectLst/>
              </a:rPr>
              <a:t>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79677" cy="4351338"/>
          </a:xfrm>
        </p:spPr>
        <p:txBody>
          <a:bodyPr>
            <a:normAutofit/>
          </a:bodyPr>
          <a:lstStyle/>
          <a:p>
            <a:r>
              <a:rPr lang="en-US" dirty="0"/>
              <a:t>Paul Viola and Michael Jones exhibited strategy for confront location </a:t>
            </a:r>
          </a:p>
          <a:p>
            <a:r>
              <a:rPr lang="en-US" dirty="0"/>
              <a:t> 15 times snappier than any method with 95% precision at around 17 fps</a:t>
            </a:r>
          </a:p>
          <a:p>
            <a:r>
              <a:rPr lang="en-US" dirty="0"/>
              <a:t>depends on the utilization of basic </a:t>
            </a:r>
            <a:r>
              <a:rPr lang="en-US" dirty="0" err="1"/>
              <a:t>Haar</a:t>
            </a:r>
            <a:r>
              <a:rPr lang="en-US" dirty="0"/>
              <a:t>-like components that are assessed rapidly using another picture portrayal</a:t>
            </a:r>
            <a:r>
              <a:rPr lang="en-US" dirty="0">
                <a:effectLst/>
              </a:rPr>
              <a:t> </a:t>
            </a:r>
            <a:endParaRPr lang="en-US" dirty="0"/>
          </a:p>
          <a:p>
            <a:r>
              <a:rPr lang="en-US" dirty="0"/>
              <a:t>In its easiest shape elements thought of as pixel power set assessments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877" y="1675940"/>
            <a:ext cx="3825055" cy="40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7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Neighborhood matched case for trademark extraction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most important property of the master of LBP in exact acquisitions is its drive to dull scale developments i.e. by illuminating blends </a:t>
            </a:r>
          </a:p>
          <a:p>
            <a:endParaRPr lang="en-US" dirty="0"/>
          </a:p>
          <a:p>
            <a:r>
              <a:rPr lang="en-US" dirty="0"/>
              <a:t>Hindrances in this framework is much tricky and a long town approach which we are facing now </a:t>
            </a:r>
          </a:p>
          <a:p>
            <a:endParaRPr lang="en-US" dirty="0"/>
          </a:p>
          <a:p>
            <a:r>
              <a:rPr lang="en-US" dirty="0"/>
              <a:t>In order to remove this issue, new methodology is proposed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926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LBP Based Feature Extraction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Events of the LBP codes in a picture are gathered into a histogram </a:t>
            </a:r>
          </a:p>
          <a:p>
            <a:endParaRPr lang="en-US" dirty="0"/>
          </a:p>
          <a:p>
            <a:r>
              <a:rPr lang="en-US" dirty="0"/>
              <a:t>Characterization is then performed by processing straightforward histogram similitudes</a:t>
            </a:r>
          </a:p>
          <a:p>
            <a:endParaRPr lang="en-US" dirty="0"/>
          </a:p>
          <a:p>
            <a:r>
              <a:rPr lang="en-US" dirty="0"/>
              <a:t>In any case, considering comparative approach for facial picture portrayal brings about lost spatial data, along these lines one ought to arrange the surface data while holding likewise their areas</a:t>
            </a:r>
          </a:p>
        </p:txBody>
      </p:sp>
    </p:spTree>
    <p:extLst>
      <p:ext uri="{BB962C8B-B14F-4D97-AF65-F5344CB8AC3E}">
        <p14:creationId xmlns:p14="http://schemas.microsoft.com/office/powerpoint/2010/main" val="224576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9387" y="2031693"/>
            <a:ext cx="10515600" cy="1325563"/>
          </a:xfrm>
        </p:spPr>
        <p:txBody>
          <a:bodyPr/>
          <a:lstStyle/>
          <a:p>
            <a:r>
              <a:rPr lang="en-CA" b="1" i="1" dirty="0"/>
              <a:t>Project Demo</a:t>
            </a:r>
          </a:p>
        </p:txBody>
      </p:sp>
    </p:spTree>
    <p:extLst>
      <p:ext uri="{BB962C8B-B14F-4D97-AF65-F5344CB8AC3E}">
        <p14:creationId xmlns:p14="http://schemas.microsoft.com/office/powerpoint/2010/main" val="28576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387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Problem Formulation </vt:lpstr>
      <vt:lpstr>Objective </vt:lpstr>
      <vt:lpstr>Emotion Recognition </vt:lpstr>
      <vt:lpstr>Basic Structure of Automatic Facial Expression Recognition Systems </vt:lpstr>
      <vt:lpstr>Research Methodology</vt:lpstr>
      <vt:lpstr>Viola Jones Algorithm for Facial Emotion Recognition System </vt:lpstr>
      <vt:lpstr>Neighborhood matched case for trademark extraction </vt:lpstr>
      <vt:lpstr>LBP Based Feature Extraction </vt:lpstr>
      <vt:lpstr>Project Demo</vt:lpstr>
      <vt:lpstr>Future Work</vt:lpstr>
      <vt:lpstr>Any Questions??</vt:lpstr>
      <vt:lpstr>FACE EMOTION RECOGNITION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appearance </dc:title>
  <dc:creator>mansi lamba</dc:creator>
  <cp:lastModifiedBy>Ekamveer Singh</cp:lastModifiedBy>
  <cp:revision>14</cp:revision>
  <dcterms:created xsi:type="dcterms:W3CDTF">2017-08-13T05:03:03Z</dcterms:created>
  <dcterms:modified xsi:type="dcterms:W3CDTF">2017-08-14T23:04:58Z</dcterms:modified>
</cp:coreProperties>
</file>