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7" r:id="rId3"/>
    <p:sldId id="258" r:id="rId4"/>
    <p:sldId id="259" r:id="rId5"/>
    <p:sldId id="261" r:id="rId6"/>
    <p:sldId id="262" r:id="rId7"/>
    <p:sldId id="263" r:id="rId8"/>
    <p:sldId id="264" r:id="rId9"/>
    <p:sldId id="265" r:id="rId10"/>
    <p:sldId id="293" r:id="rId11"/>
    <p:sldId id="269"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 id="286" r:id="rId31"/>
    <p:sldId id="288" r:id="rId32"/>
    <p:sldId id="289" r:id="rId33"/>
    <p:sldId id="290" r:id="rId34"/>
    <p:sldId id="294"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ha Gundeboina" userId="62e42756e5ca5d80" providerId="LiveId" clId="{1FF9AD97-273D-478D-94B6-1A73015DB9CA}"/>
    <pc:docChg chg="undo custSel addSld modSld">
      <pc:chgData name="Anusha Gundeboina" userId="62e42756e5ca5d80" providerId="LiveId" clId="{1FF9AD97-273D-478D-94B6-1A73015DB9CA}" dt="2024-11-15T07:47:57.036" v="317" actId="790"/>
      <pc:docMkLst>
        <pc:docMk/>
      </pc:docMkLst>
      <pc:sldChg chg="addSp delSp modSp mod">
        <pc:chgData name="Anusha Gundeboina" userId="62e42756e5ca5d80" providerId="LiveId" clId="{1FF9AD97-273D-478D-94B6-1A73015DB9CA}" dt="2024-11-15T06:17:55.857" v="316" actId="255"/>
        <pc:sldMkLst>
          <pc:docMk/>
          <pc:sldMk cId="986150212" sldId="256"/>
        </pc:sldMkLst>
        <pc:spChg chg="add mod">
          <ac:chgData name="Anusha Gundeboina" userId="62e42756e5ca5d80" providerId="LiveId" clId="{1FF9AD97-273D-478D-94B6-1A73015DB9CA}" dt="2024-11-15T05:15:57.006" v="287" actId="1076"/>
          <ac:spMkLst>
            <pc:docMk/>
            <pc:sldMk cId="986150212" sldId="256"/>
            <ac:spMk id="3" creationId="{240E7703-F9B7-3ECA-5A65-EEA6EAA38323}"/>
          </ac:spMkLst>
        </pc:spChg>
        <pc:spChg chg="del mod">
          <ac:chgData name="Anusha Gundeboina" userId="62e42756e5ca5d80" providerId="LiveId" clId="{1FF9AD97-273D-478D-94B6-1A73015DB9CA}" dt="2024-11-15T06:17:29.635" v="314" actId="21"/>
          <ac:spMkLst>
            <pc:docMk/>
            <pc:sldMk cId="986150212" sldId="256"/>
            <ac:spMk id="6" creationId="{6DD9575F-8776-F1F8-FBA8-2F05F8AAE993}"/>
          </ac:spMkLst>
        </pc:spChg>
        <pc:spChg chg="mod">
          <ac:chgData name="Anusha Gundeboina" userId="62e42756e5ca5d80" providerId="LiveId" clId="{1FF9AD97-273D-478D-94B6-1A73015DB9CA}" dt="2024-11-15T06:17:55.857" v="316" actId="255"/>
          <ac:spMkLst>
            <pc:docMk/>
            <pc:sldMk cId="986150212" sldId="256"/>
            <ac:spMk id="7" creationId="{E73FF1A7-D25A-8850-827C-C1296892D3F4}"/>
          </ac:spMkLst>
        </pc:spChg>
        <pc:spChg chg="mod">
          <ac:chgData name="Anusha Gundeboina" userId="62e42756e5ca5d80" providerId="LiveId" clId="{1FF9AD97-273D-478D-94B6-1A73015DB9CA}" dt="2024-11-15T05:12:19.257" v="257" actId="1076"/>
          <ac:spMkLst>
            <pc:docMk/>
            <pc:sldMk cId="986150212" sldId="256"/>
            <ac:spMk id="10" creationId="{5DD3C0C4-75B7-518C-E201-CD11E9CDB855}"/>
          </ac:spMkLst>
        </pc:spChg>
        <pc:spChg chg="del mod">
          <ac:chgData name="Anusha Gundeboina" userId="62e42756e5ca5d80" providerId="LiveId" clId="{1FF9AD97-273D-478D-94B6-1A73015DB9CA}" dt="2024-11-15T05:12:51.785" v="258" actId="21"/>
          <ac:spMkLst>
            <pc:docMk/>
            <pc:sldMk cId="986150212" sldId="256"/>
            <ac:spMk id="12" creationId="{C9FE721A-B130-BABC-3F55-EA2766DD1F3D}"/>
          </ac:spMkLst>
        </pc:spChg>
        <pc:spChg chg="mod">
          <ac:chgData name="Anusha Gundeboina" userId="62e42756e5ca5d80" providerId="LiveId" clId="{1FF9AD97-273D-478D-94B6-1A73015DB9CA}" dt="2024-11-15T05:13:36.184" v="272" actId="1076"/>
          <ac:spMkLst>
            <pc:docMk/>
            <pc:sldMk cId="986150212" sldId="256"/>
            <ac:spMk id="14" creationId="{67E6C9BA-3736-E0AF-E814-5B125FE3AE4D}"/>
          </ac:spMkLst>
        </pc:spChg>
        <pc:spChg chg="mod">
          <ac:chgData name="Anusha Gundeboina" userId="62e42756e5ca5d80" providerId="LiveId" clId="{1FF9AD97-273D-478D-94B6-1A73015DB9CA}" dt="2024-11-15T05:15:46.413" v="286" actId="1076"/>
          <ac:spMkLst>
            <pc:docMk/>
            <pc:sldMk cId="986150212" sldId="256"/>
            <ac:spMk id="16" creationId="{13A2399D-7B0C-D959-3D4A-E7680F21B339}"/>
          </ac:spMkLst>
        </pc:spChg>
        <pc:picChg chg="mod">
          <ac:chgData name="Anusha Gundeboina" userId="62e42756e5ca5d80" providerId="LiveId" clId="{1FF9AD97-273D-478D-94B6-1A73015DB9CA}" dt="2024-11-15T05:11:13.122" v="251" actId="1076"/>
          <ac:picMkLst>
            <pc:docMk/>
            <pc:sldMk cId="986150212" sldId="256"/>
            <ac:picMk id="2" creationId="{159B7858-29FB-D2E4-FA82-76AE56EAA508}"/>
          </ac:picMkLst>
        </pc:picChg>
      </pc:sldChg>
      <pc:sldChg chg="addSp modSp mod">
        <pc:chgData name="Anusha Gundeboina" userId="62e42756e5ca5d80" providerId="LiveId" clId="{1FF9AD97-273D-478D-94B6-1A73015DB9CA}" dt="2024-11-15T02:29:17.526" v="27" actId="2711"/>
        <pc:sldMkLst>
          <pc:docMk/>
          <pc:sldMk cId="154714701" sldId="257"/>
        </pc:sldMkLst>
        <pc:spChg chg="add mod">
          <ac:chgData name="Anusha Gundeboina" userId="62e42756e5ca5d80" providerId="LiveId" clId="{1FF9AD97-273D-478D-94B6-1A73015DB9CA}" dt="2024-11-15T02:27:42.640" v="7" actId="1076"/>
          <ac:spMkLst>
            <pc:docMk/>
            <pc:sldMk cId="154714701" sldId="257"/>
            <ac:spMk id="4" creationId="{2A11F439-7B4D-8A2A-E581-B671662493CD}"/>
          </ac:spMkLst>
        </pc:spChg>
        <pc:spChg chg="mod">
          <ac:chgData name="Anusha Gundeboina" userId="62e42756e5ca5d80" providerId="LiveId" clId="{1FF9AD97-273D-478D-94B6-1A73015DB9CA}" dt="2024-11-15T02:29:17.526" v="27" actId="2711"/>
          <ac:spMkLst>
            <pc:docMk/>
            <pc:sldMk cId="154714701" sldId="257"/>
            <ac:spMk id="6" creationId="{E5A1F9F0-C62C-12D9-EA4F-FCAFB1BE0D33}"/>
          </ac:spMkLst>
        </pc:spChg>
        <pc:spChg chg="mod">
          <ac:chgData name="Anusha Gundeboina" userId="62e42756e5ca5d80" providerId="LiveId" clId="{1FF9AD97-273D-478D-94B6-1A73015DB9CA}" dt="2024-11-15T02:26:08.543" v="2" actId="1076"/>
          <ac:spMkLst>
            <pc:docMk/>
            <pc:sldMk cId="154714701" sldId="257"/>
            <ac:spMk id="8" creationId="{F4CF4371-37B0-1474-C2E2-9AB0B3A2654D}"/>
          </ac:spMkLst>
        </pc:spChg>
        <pc:spChg chg="mod">
          <ac:chgData name="Anusha Gundeboina" userId="62e42756e5ca5d80" providerId="LiveId" clId="{1FF9AD97-273D-478D-94B6-1A73015DB9CA}" dt="2024-11-15T02:26:02.309" v="1" actId="1076"/>
          <ac:spMkLst>
            <pc:docMk/>
            <pc:sldMk cId="154714701" sldId="257"/>
            <ac:spMk id="10" creationId="{C55C7066-D404-9ECB-B36E-A21D82855610}"/>
          </ac:spMkLst>
        </pc:spChg>
        <pc:spChg chg="mod">
          <ac:chgData name="Anusha Gundeboina" userId="62e42756e5ca5d80" providerId="LiveId" clId="{1FF9AD97-273D-478D-94B6-1A73015DB9CA}" dt="2024-11-15T02:25:56.660" v="0" actId="1076"/>
          <ac:spMkLst>
            <pc:docMk/>
            <pc:sldMk cId="154714701" sldId="257"/>
            <ac:spMk id="12" creationId="{2D960C92-9610-2C20-D975-72EBB7BB5FB3}"/>
          </ac:spMkLst>
        </pc:spChg>
      </pc:sldChg>
      <pc:sldChg chg="modSp mod">
        <pc:chgData name="Anusha Gundeboina" userId="62e42756e5ca5d80" providerId="LiveId" clId="{1FF9AD97-273D-478D-94B6-1A73015DB9CA}" dt="2024-11-15T02:53:04.337" v="241" actId="255"/>
        <pc:sldMkLst>
          <pc:docMk/>
          <pc:sldMk cId="895944719" sldId="258"/>
        </pc:sldMkLst>
        <pc:spChg chg="mod">
          <ac:chgData name="Anusha Gundeboina" userId="62e42756e5ca5d80" providerId="LiveId" clId="{1FF9AD97-273D-478D-94B6-1A73015DB9CA}" dt="2024-11-15T02:53:04.337" v="241" actId="255"/>
          <ac:spMkLst>
            <pc:docMk/>
            <pc:sldMk cId="895944719" sldId="258"/>
            <ac:spMk id="3" creationId="{2B8E8AD0-A844-6DF1-7C64-AD3CA8DEE7E8}"/>
          </ac:spMkLst>
        </pc:spChg>
      </pc:sldChg>
      <pc:sldChg chg="modSp mod">
        <pc:chgData name="Anusha Gundeboina" userId="62e42756e5ca5d80" providerId="LiveId" clId="{1FF9AD97-273D-478D-94B6-1A73015DB9CA}" dt="2024-11-15T07:47:57.036" v="317" actId="790"/>
        <pc:sldMkLst>
          <pc:docMk/>
          <pc:sldMk cId="3697932062" sldId="259"/>
        </pc:sldMkLst>
        <pc:spChg chg="mod">
          <ac:chgData name="Anusha Gundeboina" userId="62e42756e5ca5d80" providerId="LiveId" clId="{1FF9AD97-273D-478D-94B6-1A73015DB9CA}" dt="2024-11-15T07:47:57.036" v="317" actId="790"/>
          <ac:spMkLst>
            <pc:docMk/>
            <pc:sldMk cId="3697932062" sldId="259"/>
            <ac:spMk id="21" creationId="{1963EEEB-7DE9-61A8-91B3-F07724FCD428}"/>
          </ac:spMkLst>
        </pc:spChg>
      </pc:sldChg>
      <pc:sldChg chg="addSp delSp modSp mod">
        <pc:chgData name="Anusha Gundeboina" userId="62e42756e5ca5d80" providerId="LiveId" clId="{1FF9AD97-273D-478D-94B6-1A73015DB9CA}" dt="2024-11-15T05:23:58.245" v="289" actId="27309"/>
        <pc:sldMkLst>
          <pc:docMk/>
          <pc:sldMk cId="503351055" sldId="261"/>
        </pc:sldMkLst>
        <pc:spChg chg="mod">
          <ac:chgData name="Anusha Gundeboina" userId="62e42756e5ca5d80" providerId="LiveId" clId="{1FF9AD97-273D-478D-94B6-1A73015DB9CA}" dt="2024-11-15T02:53:34.147" v="242" actId="2710"/>
          <ac:spMkLst>
            <pc:docMk/>
            <pc:sldMk cId="503351055" sldId="261"/>
            <ac:spMk id="4" creationId="{8BE88A3F-1FC5-B601-2AE9-A360CBDE1F51}"/>
          </ac:spMkLst>
        </pc:spChg>
        <pc:graphicFrameChg chg="add del modGraphic">
          <ac:chgData name="Anusha Gundeboina" userId="62e42756e5ca5d80" providerId="LiveId" clId="{1FF9AD97-273D-478D-94B6-1A73015DB9CA}" dt="2024-11-15T05:23:58.245" v="289" actId="27309"/>
          <ac:graphicFrameMkLst>
            <pc:docMk/>
            <pc:sldMk cId="503351055" sldId="261"/>
            <ac:graphicFrameMk id="5" creationId="{A195A7CA-A8BF-70C8-2D56-88F42087D002}"/>
          </ac:graphicFrameMkLst>
        </pc:graphicFrameChg>
      </pc:sldChg>
      <pc:sldChg chg="modSp mod">
        <pc:chgData name="Anusha Gundeboina" userId="62e42756e5ca5d80" providerId="LiveId" clId="{1FF9AD97-273D-478D-94B6-1A73015DB9CA}" dt="2024-11-15T02:54:35.449" v="243" actId="2711"/>
        <pc:sldMkLst>
          <pc:docMk/>
          <pc:sldMk cId="1034198005" sldId="269"/>
        </pc:sldMkLst>
        <pc:spChg chg="mod">
          <ac:chgData name="Anusha Gundeboina" userId="62e42756e5ca5d80" providerId="LiveId" clId="{1FF9AD97-273D-478D-94B6-1A73015DB9CA}" dt="2024-11-15T02:54:35.449" v="243" actId="2711"/>
          <ac:spMkLst>
            <pc:docMk/>
            <pc:sldMk cId="1034198005" sldId="269"/>
            <ac:spMk id="4" creationId="{B0EA6598-E7C2-C8CE-CA73-07BBFB72E55A}"/>
          </ac:spMkLst>
        </pc:spChg>
      </pc:sldChg>
      <pc:sldChg chg="modSp mod">
        <pc:chgData name="Anusha Gundeboina" userId="62e42756e5ca5d80" providerId="LiveId" clId="{1FF9AD97-273D-478D-94B6-1A73015DB9CA}" dt="2024-11-15T05:37:29.797" v="299" actId="2711"/>
        <pc:sldMkLst>
          <pc:docMk/>
          <pc:sldMk cId="426502522" sldId="280"/>
        </pc:sldMkLst>
        <pc:spChg chg="mod">
          <ac:chgData name="Anusha Gundeboina" userId="62e42756e5ca5d80" providerId="LiveId" clId="{1FF9AD97-273D-478D-94B6-1A73015DB9CA}" dt="2024-11-15T05:37:29.038" v="298" actId="20577"/>
          <ac:spMkLst>
            <pc:docMk/>
            <pc:sldMk cId="426502522" sldId="280"/>
            <ac:spMk id="2" creationId="{AD7DAC34-38FC-D4AC-B5F8-D04C01946585}"/>
          </ac:spMkLst>
        </pc:spChg>
        <pc:spChg chg="mod">
          <ac:chgData name="Anusha Gundeboina" userId="62e42756e5ca5d80" providerId="LiveId" clId="{1FF9AD97-273D-478D-94B6-1A73015DB9CA}" dt="2024-11-15T05:37:29.797" v="299" actId="2711"/>
          <ac:spMkLst>
            <pc:docMk/>
            <pc:sldMk cId="426502522" sldId="280"/>
            <ac:spMk id="4" creationId="{D3F6F0CE-0E2F-B555-DE0F-0915DC09074B}"/>
          </ac:spMkLst>
        </pc:spChg>
      </pc:sldChg>
      <pc:sldChg chg="addSp modSp new mod">
        <pc:chgData name="Anusha Gundeboina" userId="62e42756e5ca5d80" providerId="LiveId" clId="{1FF9AD97-273D-478D-94B6-1A73015DB9CA}" dt="2024-11-15T02:30:27.540" v="33" actId="1076"/>
        <pc:sldMkLst>
          <pc:docMk/>
          <pc:sldMk cId="2924891685" sldId="293"/>
        </pc:sldMkLst>
        <pc:spChg chg="mod">
          <ac:chgData name="Anusha Gundeboina" userId="62e42756e5ca5d80" providerId="LiveId" clId="{1FF9AD97-273D-478D-94B6-1A73015DB9CA}" dt="2024-11-15T02:30:02.906" v="31" actId="207"/>
          <ac:spMkLst>
            <pc:docMk/>
            <pc:sldMk cId="2924891685" sldId="293"/>
            <ac:spMk id="2" creationId="{92977DA4-B708-57AC-7385-51ED8B10DF92}"/>
          </ac:spMkLst>
        </pc:spChg>
        <pc:spChg chg="add mod">
          <ac:chgData name="Anusha Gundeboina" userId="62e42756e5ca5d80" providerId="LiveId" clId="{1FF9AD97-273D-478D-94B6-1A73015DB9CA}" dt="2024-11-15T02:30:27.540" v="33" actId="1076"/>
          <ac:spMkLst>
            <pc:docMk/>
            <pc:sldMk cId="2924891685" sldId="293"/>
            <ac:spMk id="3" creationId="{B28740DF-03DD-1DF5-B422-65C97B152C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BC73A-E3F6-4E78-8E67-284096BFD3B7}"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1F484-B059-4CA1-91CC-46EE80055E3C}" type="slidenum">
              <a:rPr lang="en-IN" smtClean="0"/>
              <a:t>‹#›</a:t>
            </a:fld>
            <a:endParaRPr lang="en-IN"/>
          </a:p>
        </p:txBody>
      </p:sp>
    </p:spTree>
    <p:extLst>
      <p:ext uri="{BB962C8B-B14F-4D97-AF65-F5344CB8AC3E}">
        <p14:creationId xmlns:p14="http://schemas.microsoft.com/office/powerpoint/2010/main" val="1048672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696F-F0B1-4B8D-9662-E54DB326E4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D6FA45-2786-2369-0FE4-687E290F88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ABD03B-AD79-3578-BE41-153EEEC4F4DD}"/>
              </a:ext>
            </a:extLst>
          </p:cNvPr>
          <p:cNvSpPr>
            <a:spLocks noGrp="1"/>
          </p:cNvSpPr>
          <p:nvPr>
            <p:ph type="dt" sz="half" idx="10"/>
          </p:nvPr>
        </p:nvSpPr>
        <p:spPr/>
        <p:txBody>
          <a:bodyPr/>
          <a:lstStyle/>
          <a:p>
            <a:fld id="{E3A241EF-93F3-428F-B81F-B084E507B289}" type="datetime1">
              <a:rPr lang="en-IN" smtClean="0"/>
              <a:t>08-04-2025</a:t>
            </a:fld>
            <a:endParaRPr lang="en-IN"/>
          </a:p>
        </p:txBody>
      </p:sp>
      <p:sp>
        <p:nvSpPr>
          <p:cNvPr id="5" name="Footer Placeholder 4">
            <a:extLst>
              <a:ext uri="{FF2B5EF4-FFF2-40B4-BE49-F238E27FC236}">
                <a16:creationId xmlns:a16="http://schemas.microsoft.com/office/drawing/2014/main" id="{EB0F307F-CABE-665E-5836-33D024C65335}"/>
              </a:ext>
            </a:extLst>
          </p:cNvPr>
          <p:cNvSpPr>
            <a:spLocks noGrp="1"/>
          </p:cNvSpPr>
          <p:nvPr>
            <p:ph type="ftr" sz="quarter" idx="11"/>
          </p:nvPr>
        </p:nvSpPr>
        <p:spPr/>
        <p:txBody>
          <a:bodyPr/>
          <a:lstStyle/>
          <a:p>
            <a:r>
              <a:rPr lang="en-IN"/>
              <a:t>Project Review</a:t>
            </a:r>
          </a:p>
        </p:txBody>
      </p:sp>
      <p:sp>
        <p:nvSpPr>
          <p:cNvPr id="6" name="Slide Number Placeholder 5">
            <a:extLst>
              <a:ext uri="{FF2B5EF4-FFF2-40B4-BE49-F238E27FC236}">
                <a16:creationId xmlns:a16="http://schemas.microsoft.com/office/drawing/2014/main" id="{9F0B91EE-D0CD-915C-D47C-BE8F841EA36C}"/>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142038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8B15-A982-4D15-3623-BAA32A2CE9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9F077B-C019-A922-AB75-48739FFAC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0FF4C8-3606-18B9-5230-656E084D1476}"/>
              </a:ext>
            </a:extLst>
          </p:cNvPr>
          <p:cNvSpPr>
            <a:spLocks noGrp="1"/>
          </p:cNvSpPr>
          <p:nvPr>
            <p:ph type="dt" sz="half" idx="10"/>
          </p:nvPr>
        </p:nvSpPr>
        <p:spPr/>
        <p:txBody>
          <a:bodyPr/>
          <a:lstStyle/>
          <a:p>
            <a:fld id="{2EFB07E7-5E26-42AF-8A3E-4149859795F6}" type="datetime1">
              <a:rPr lang="en-IN" smtClean="0"/>
              <a:t>08-04-2025</a:t>
            </a:fld>
            <a:endParaRPr lang="en-IN"/>
          </a:p>
        </p:txBody>
      </p:sp>
      <p:sp>
        <p:nvSpPr>
          <p:cNvPr id="5" name="Footer Placeholder 4">
            <a:extLst>
              <a:ext uri="{FF2B5EF4-FFF2-40B4-BE49-F238E27FC236}">
                <a16:creationId xmlns:a16="http://schemas.microsoft.com/office/drawing/2014/main" id="{CB1AA333-4212-60AD-D54A-1FB196A97BB8}"/>
              </a:ext>
            </a:extLst>
          </p:cNvPr>
          <p:cNvSpPr>
            <a:spLocks noGrp="1"/>
          </p:cNvSpPr>
          <p:nvPr>
            <p:ph type="ftr" sz="quarter" idx="11"/>
          </p:nvPr>
        </p:nvSpPr>
        <p:spPr/>
        <p:txBody>
          <a:bodyPr/>
          <a:lstStyle/>
          <a:p>
            <a:r>
              <a:rPr lang="en-IN"/>
              <a:t>Project Review</a:t>
            </a:r>
          </a:p>
        </p:txBody>
      </p:sp>
      <p:sp>
        <p:nvSpPr>
          <p:cNvPr id="6" name="Slide Number Placeholder 5">
            <a:extLst>
              <a:ext uri="{FF2B5EF4-FFF2-40B4-BE49-F238E27FC236}">
                <a16:creationId xmlns:a16="http://schemas.microsoft.com/office/drawing/2014/main" id="{170DE37F-BD82-B183-D842-44DB0F519C00}"/>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413937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BE612F-D7AF-059D-FE14-DA464D0AD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305A9A-7C58-6961-94C3-2F32EDC29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1BB170-7544-23C7-3F5C-BB00270EBC50}"/>
              </a:ext>
            </a:extLst>
          </p:cNvPr>
          <p:cNvSpPr>
            <a:spLocks noGrp="1"/>
          </p:cNvSpPr>
          <p:nvPr>
            <p:ph type="dt" sz="half" idx="10"/>
          </p:nvPr>
        </p:nvSpPr>
        <p:spPr/>
        <p:txBody>
          <a:bodyPr/>
          <a:lstStyle/>
          <a:p>
            <a:fld id="{FBED6E5E-653F-483A-8BC9-2C01A9E1DB99}" type="datetime1">
              <a:rPr lang="en-IN" smtClean="0"/>
              <a:t>08-04-2025</a:t>
            </a:fld>
            <a:endParaRPr lang="en-IN"/>
          </a:p>
        </p:txBody>
      </p:sp>
      <p:sp>
        <p:nvSpPr>
          <p:cNvPr id="5" name="Footer Placeholder 4">
            <a:extLst>
              <a:ext uri="{FF2B5EF4-FFF2-40B4-BE49-F238E27FC236}">
                <a16:creationId xmlns:a16="http://schemas.microsoft.com/office/drawing/2014/main" id="{F92E6953-9172-14B2-D644-71643090F066}"/>
              </a:ext>
            </a:extLst>
          </p:cNvPr>
          <p:cNvSpPr>
            <a:spLocks noGrp="1"/>
          </p:cNvSpPr>
          <p:nvPr>
            <p:ph type="ftr" sz="quarter" idx="11"/>
          </p:nvPr>
        </p:nvSpPr>
        <p:spPr/>
        <p:txBody>
          <a:bodyPr/>
          <a:lstStyle/>
          <a:p>
            <a:r>
              <a:rPr lang="en-IN"/>
              <a:t>Project Review</a:t>
            </a:r>
          </a:p>
        </p:txBody>
      </p:sp>
      <p:sp>
        <p:nvSpPr>
          <p:cNvPr id="6" name="Slide Number Placeholder 5">
            <a:extLst>
              <a:ext uri="{FF2B5EF4-FFF2-40B4-BE49-F238E27FC236}">
                <a16:creationId xmlns:a16="http://schemas.microsoft.com/office/drawing/2014/main" id="{3D4C6696-A8F0-C84C-CE26-D8AD6EF59256}"/>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380915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8C67-B3A9-5B4A-05E9-EEF653FFE6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07BA77-A999-7160-4532-B7A4B8EC3C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99AFD-EB18-6303-44A0-CDE9C80AF116}"/>
              </a:ext>
            </a:extLst>
          </p:cNvPr>
          <p:cNvSpPr>
            <a:spLocks noGrp="1"/>
          </p:cNvSpPr>
          <p:nvPr>
            <p:ph type="dt" sz="half" idx="10"/>
          </p:nvPr>
        </p:nvSpPr>
        <p:spPr/>
        <p:txBody>
          <a:bodyPr/>
          <a:lstStyle/>
          <a:p>
            <a:fld id="{4AF6F584-9788-464D-87AF-D54A83E7F931}" type="datetime1">
              <a:rPr lang="en-IN" smtClean="0"/>
              <a:t>08-04-2025</a:t>
            </a:fld>
            <a:endParaRPr lang="en-IN"/>
          </a:p>
        </p:txBody>
      </p:sp>
      <p:sp>
        <p:nvSpPr>
          <p:cNvPr id="5" name="Footer Placeholder 4">
            <a:extLst>
              <a:ext uri="{FF2B5EF4-FFF2-40B4-BE49-F238E27FC236}">
                <a16:creationId xmlns:a16="http://schemas.microsoft.com/office/drawing/2014/main" id="{44A30717-7F0D-84E1-3122-52502ADC8776}"/>
              </a:ext>
            </a:extLst>
          </p:cNvPr>
          <p:cNvSpPr>
            <a:spLocks noGrp="1"/>
          </p:cNvSpPr>
          <p:nvPr>
            <p:ph type="ftr" sz="quarter" idx="11"/>
          </p:nvPr>
        </p:nvSpPr>
        <p:spPr/>
        <p:txBody>
          <a:bodyPr/>
          <a:lstStyle/>
          <a:p>
            <a:r>
              <a:rPr lang="en-IN"/>
              <a:t>Project Review</a:t>
            </a:r>
          </a:p>
        </p:txBody>
      </p:sp>
      <p:sp>
        <p:nvSpPr>
          <p:cNvPr id="6" name="Slide Number Placeholder 5">
            <a:extLst>
              <a:ext uri="{FF2B5EF4-FFF2-40B4-BE49-F238E27FC236}">
                <a16:creationId xmlns:a16="http://schemas.microsoft.com/office/drawing/2014/main" id="{E1D5A4D3-92BD-28B9-30F5-7BEE3089732F}"/>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275296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F35F-5DB6-D266-70A5-DEB751B64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5157FF-3C52-FA41-F9F0-552FE670A9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148703-6DA9-07C1-3B3E-9333DE5BD3C0}"/>
              </a:ext>
            </a:extLst>
          </p:cNvPr>
          <p:cNvSpPr>
            <a:spLocks noGrp="1"/>
          </p:cNvSpPr>
          <p:nvPr>
            <p:ph type="dt" sz="half" idx="10"/>
          </p:nvPr>
        </p:nvSpPr>
        <p:spPr/>
        <p:txBody>
          <a:bodyPr/>
          <a:lstStyle/>
          <a:p>
            <a:fld id="{6D2BDB4D-B67D-4CFA-9805-9967B6ECEF92}" type="datetime1">
              <a:rPr lang="en-IN" smtClean="0"/>
              <a:t>08-04-2025</a:t>
            </a:fld>
            <a:endParaRPr lang="en-IN"/>
          </a:p>
        </p:txBody>
      </p:sp>
      <p:sp>
        <p:nvSpPr>
          <p:cNvPr id="5" name="Footer Placeholder 4">
            <a:extLst>
              <a:ext uri="{FF2B5EF4-FFF2-40B4-BE49-F238E27FC236}">
                <a16:creationId xmlns:a16="http://schemas.microsoft.com/office/drawing/2014/main" id="{7CE4B81C-8598-5D31-70DC-393EFFE7434C}"/>
              </a:ext>
            </a:extLst>
          </p:cNvPr>
          <p:cNvSpPr>
            <a:spLocks noGrp="1"/>
          </p:cNvSpPr>
          <p:nvPr>
            <p:ph type="ftr" sz="quarter" idx="11"/>
          </p:nvPr>
        </p:nvSpPr>
        <p:spPr/>
        <p:txBody>
          <a:bodyPr/>
          <a:lstStyle/>
          <a:p>
            <a:r>
              <a:rPr lang="en-IN"/>
              <a:t>Project Review</a:t>
            </a:r>
          </a:p>
        </p:txBody>
      </p:sp>
      <p:sp>
        <p:nvSpPr>
          <p:cNvPr id="6" name="Slide Number Placeholder 5">
            <a:extLst>
              <a:ext uri="{FF2B5EF4-FFF2-40B4-BE49-F238E27FC236}">
                <a16:creationId xmlns:a16="http://schemas.microsoft.com/office/drawing/2014/main" id="{7AE110DC-8440-36EC-C543-CDB0D4902EF6}"/>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384133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6201-1B1F-4128-C6B8-38BE7F34AA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84A209-7CA0-24EC-8DB0-4BE5AD7A61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8F869A-4E50-E9BA-EF3A-45784FBE87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BF6C0B-9168-67AD-3221-B9202FC39AE2}"/>
              </a:ext>
            </a:extLst>
          </p:cNvPr>
          <p:cNvSpPr>
            <a:spLocks noGrp="1"/>
          </p:cNvSpPr>
          <p:nvPr>
            <p:ph type="dt" sz="half" idx="10"/>
          </p:nvPr>
        </p:nvSpPr>
        <p:spPr/>
        <p:txBody>
          <a:bodyPr/>
          <a:lstStyle/>
          <a:p>
            <a:fld id="{2FA72CAA-ECA1-4F0C-8076-97B113983257}" type="datetime1">
              <a:rPr lang="en-IN" smtClean="0"/>
              <a:t>08-04-2025</a:t>
            </a:fld>
            <a:endParaRPr lang="en-IN"/>
          </a:p>
        </p:txBody>
      </p:sp>
      <p:sp>
        <p:nvSpPr>
          <p:cNvPr id="6" name="Footer Placeholder 5">
            <a:extLst>
              <a:ext uri="{FF2B5EF4-FFF2-40B4-BE49-F238E27FC236}">
                <a16:creationId xmlns:a16="http://schemas.microsoft.com/office/drawing/2014/main" id="{48C93864-EF1E-F011-6BDD-B0357AAC698A}"/>
              </a:ext>
            </a:extLst>
          </p:cNvPr>
          <p:cNvSpPr>
            <a:spLocks noGrp="1"/>
          </p:cNvSpPr>
          <p:nvPr>
            <p:ph type="ftr" sz="quarter" idx="11"/>
          </p:nvPr>
        </p:nvSpPr>
        <p:spPr/>
        <p:txBody>
          <a:bodyPr/>
          <a:lstStyle/>
          <a:p>
            <a:r>
              <a:rPr lang="en-IN"/>
              <a:t>Project Review</a:t>
            </a:r>
          </a:p>
        </p:txBody>
      </p:sp>
      <p:sp>
        <p:nvSpPr>
          <p:cNvPr id="7" name="Slide Number Placeholder 6">
            <a:extLst>
              <a:ext uri="{FF2B5EF4-FFF2-40B4-BE49-F238E27FC236}">
                <a16:creationId xmlns:a16="http://schemas.microsoft.com/office/drawing/2014/main" id="{DFF1FDC6-57D5-4BD7-1103-A6E652957E81}"/>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1685452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3CAF-D701-B798-B392-3E4F3E4060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95E09-656B-FA65-91B3-B23C64998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97E0AA-AE59-9DB9-7794-D0FB9866B9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3679D5-3FA5-E3D9-05F0-A7847EADE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3089B5-2031-B522-41EE-E4113468C7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BA02BC-20D2-CEE0-D1A9-ADC19B8E660E}"/>
              </a:ext>
            </a:extLst>
          </p:cNvPr>
          <p:cNvSpPr>
            <a:spLocks noGrp="1"/>
          </p:cNvSpPr>
          <p:nvPr>
            <p:ph type="dt" sz="half" idx="10"/>
          </p:nvPr>
        </p:nvSpPr>
        <p:spPr/>
        <p:txBody>
          <a:bodyPr/>
          <a:lstStyle/>
          <a:p>
            <a:fld id="{4F1533AE-AEF8-4A26-8324-0E38372CDC59}" type="datetime1">
              <a:rPr lang="en-IN" smtClean="0"/>
              <a:t>08-04-2025</a:t>
            </a:fld>
            <a:endParaRPr lang="en-IN"/>
          </a:p>
        </p:txBody>
      </p:sp>
      <p:sp>
        <p:nvSpPr>
          <p:cNvPr id="8" name="Footer Placeholder 7">
            <a:extLst>
              <a:ext uri="{FF2B5EF4-FFF2-40B4-BE49-F238E27FC236}">
                <a16:creationId xmlns:a16="http://schemas.microsoft.com/office/drawing/2014/main" id="{3EE2E8BA-3CE6-B4EB-790C-07C8597309BD}"/>
              </a:ext>
            </a:extLst>
          </p:cNvPr>
          <p:cNvSpPr>
            <a:spLocks noGrp="1"/>
          </p:cNvSpPr>
          <p:nvPr>
            <p:ph type="ftr" sz="quarter" idx="11"/>
          </p:nvPr>
        </p:nvSpPr>
        <p:spPr/>
        <p:txBody>
          <a:bodyPr/>
          <a:lstStyle/>
          <a:p>
            <a:r>
              <a:rPr lang="en-IN"/>
              <a:t>Project Review</a:t>
            </a:r>
          </a:p>
        </p:txBody>
      </p:sp>
      <p:sp>
        <p:nvSpPr>
          <p:cNvPr id="9" name="Slide Number Placeholder 8">
            <a:extLst>
              <a:ext uri="{FF2B5EF4-FFF2-40B4-BE49-F238E27FC236}">
                <a16:creationId xmlns:a16="http://schemas.microsoft.com/office/drawing/2014/main" id="{3DAAF335-183D-C9B6-1531-B855AE5B77E2}"/>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86737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82CC-348B-54B2-E814-BF3B9CAD17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841010-625F-2065-5DF2-88AE0D150BD5}"/>
              </a:ext>
            </a:extLst>
          </p:cNvPr>
          <p:cNvSpPr>
            <a:spLocks noGrp="1"/>
          </p:cNvSpPr>
          <p:nvPr>
            <p:ph type="dt" sz="half" idx="10"/>
          </p:nvPr>
        </p:nvSpPr>
        <p:spPr/>
        <p:txBody>
          <a:bodyPr/>
          <a:lstStyle/>
          <a:p>
            <a:fld id="{4B1255AE-CA92-4E55-A843-44D83426CE06}" type="datetime1">
              <a:rPr lang="en-IN" smtClean="0"/>
              <a:t>08-04-2025</a:t>
            </a:fld>
            <a:endParaRPr lang="en-IN"/>
          </a:p>
        </p:txBody>
      </p:sp>
      <p:sp>
        <p:nvSpPr>
          <p:cNvPr id="4" name="Footer Placeholder 3">
            <a:extLst>
              <a:ext uri="{FF2B5EF4-FFF2-40B4-BE49-F238E27FC236}">
                <a16:creationId xmlns:a16="http://schemas.microsoft.com/office/drawing/2014/main" id="{8714F68F-A89E-2CD9-A026-47E6560BF0D9}"/>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2E46C179-A9A1-DA2C-7D74-DC6272498E40}"/>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2052823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1BE4D-1EE0-C7E9-5358-8E5B67E47F81}"/>
              </a:ext>
            </a:extLst>
          </p:cNvPr>
          <p:cNvSpPr>
            <a:spLocks noGrp="1"/>
          </p:cNvSpPr>
          <p:nvPr>
            <p:ph type="dt" sz="half" idx="10"/>
          </p:nvPr>
        </p:nvSpPr>
        <p:spPr/>
        <p:txBody>
          <a:bodyPr/>
          <a:lstStyle/>
          <a:p>
            <a:fld id="{91C1793F-47CC-41CE-AFCC-874D9B91DF82}" type="datetime1">
              <a:rPr lang="en-IN" smtClean="0"/>
              <a:t>08-04-2025</a:t>
            </a:fld>
            <a:endParaRPr lang="en-IN"/>
          </a:p>
        </p:txBody>
      </p:sp>
      <p:sp>
        <p:nvSpPr>
          <p:cNvPr id="3" name="Footer Placeholder 2">
            <a:extLst>
              <a:ext uri="{FF2B5EF4-FFF2-40B4-BE49-F238E27FC236}">
                <a16:creationId xmlns:a16="http://schemas.microsoft.com/office/drawing/2014/main" id="{5F397A3B-EC4B-3017-CA62-F7C941CEF896}"/>
              </a:ext>
            </a:extLst>
          </p:cNvPr>
          <p:cNvSpPr>
            <a:spLocks noGrp="1"/>
          </p:cNvSpPr>
          <p:nvPr>
            <p:ph type="ftr" sz="quarter" idx="11"/>
          </p:nvPr>
        </p:nvSpPr>
        <p:spPr/>
        <p:txBody>
          <a:bodyPr/>
          <a:lstStyle/>
          <a:p>
            <a:r>
              <a:rPr lang="en-IN"/>
              <a:t>Project Review</a:t>
            </a:r>
          </a:p>
        </p:txBody>
      </p:sp>
      <p:sp>
        <p:nvSpPr>
          <p:cNvPr id="4" name="Slide Number Placeholder 3">
            <a:extLst>
              <a:ext uri="{FF2B5EF4-FFF2-40B4-BE49-F238E27FC236}">
                <a16:creationId xmlns:a16="http://schemas.microsoft.com/office/drawing/2014/main" id="{EE2942B6-39ED-0A4F-3ED4-3F8F12AD24A4}"/>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326830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56B5D-BFA4-AD69-CE65-6425977F2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CF7163-B7B4-1002-BF8C-D8F3D49FD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15BAAF-6E0C-2B94-5B4C-28BA5F8ED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DE20-6FB2-72E1-B2BE-E9D8A4C25E6D}"/>
              </a:ext>
            </a:extLst>
          </p:cNvPr>
          <p:cNvSpPr>
            <a:spLocks noGrp="1"/>
          </p:cNvSpPr>
          <p:nvPr>
            <p:ph type="dt" sz="half" idx="10"/>
          </p:nvPr>
        </p:nvSpPr>
        <p:spPr/>
        <p:txBody>
          <a:bodyPr/>
          <a:lstStyle/>
          <a:p>
            <a:fld id="{1B1F48B1-3E07-4671-B547-AEDDAC1827C3}" type="datetime1">
              <a:rPr lang="en-IN" smtClean="0"/>
              <a:t>08-04-2025</a:t>
            </a:fld>
            <a:endParaRPr lang="en-IN"/>
          </a:p>
        </p:txBody>
      </p:sp>
      <p:sp>
        <p:nvSpPr>
          <p:cNvPr id="6" name="Footer Placeholder 5">
            <a:extLst>
              <a:ext uri="{FF2B5EF4-FFF2-40B4-BE49-F238E27FC236}">
                <a16:creationId xmlns:a16="http://schemas.microsoft.com/office/drawing/2014/main" id="{94BE9840-5B46-0923-709F-712D481EB551}"/>
              </a:ext>
            </a:extLst>
          </p:cNvPr>
          <p:cNvSpPr>
            <a:spLocks noGrp="1"/>
          </p:cNvSpPr>
          <p:nvPr>
            <p:ph type="ftr" sz="quarter" idx="11"/>
          </p:nvPr>
        </p:nvSpPr>
        <p:spPr/>
        <p:txBody>
          <a:bodyPr/>
          <a:lstStyle/>
          <a:p>
            <a:r>
              <a:rPr lang="en-IN"/>
              <a:t>Project Review</a:t>
            </a:r>
          </a:p>
        </p:txBody>
      </p:sp>
      <p:sp>
        <p:nvSpPr>
          <p:cNvPr id="7" name="Slide Number Placeholder 6">
            <a:extLst>
              <a:ext uri="{FF2B5EF4-FFF2-40B4-BE49-F238E27FC236}">
                <a16:creationId xmlns:a16="http://schemas.microsoft.com/office/drawing/2014/main" id="{CFC337E4-A00C-3130-365D-5AC07CC3AA37}"/>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2810848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3232-1352-3C4C-CFDE-77ADD8B0B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398CB7-E7BE-299E-8054-1B2C0E7A5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1A0EA2-DE44-4B36-7DB1-2C6194C71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267B6-96E2-8D19-82DA-0EAC5F31BC4F}"/>
              </a:ext>
            </a:extLst>
          </p:cNvPr>
          <p:cNvSpPr>
            <a:spLocks noGrp="1"/>
          </p:cNvSpPr>
          <p:nvPr>
            <p:ph type="dt" sz="half" idx="10"/>
          </p:nvPr>
        </p:nvSpPr>
        <p:spPr/>
        <p:txBody>
          <a:bodyPr/>
          <a:lstStyle/>
          <a:p>
            <a:fld id="{8754B57A-FA4D-4091-ACFC-8065CBDE610B}" type="datetime1">
              <a:rPr lang="en-IN" smtClean="0"/>
              <a:t>08-04-2025</a:t>
            </a:fld>
            <a:endParaRPr lang="en-IN"/>
          </a:p>
        </p:txBody>
      </p:sp>
      <p:sp>
        <p:nvSpPr>
          <p:cNvPr id="6" name="Footer Placeholder 5">
            <a:extLst>
              <a:ext uri="{FF2B5EF4-FFF2-40B4-BE49-F238E27FC236}">
                <a16:creationId xmlns:a16="http://schemas.microsoft.com/office/drawing/2014/main" id="{3E33374F-C91C-FDE7-3E49-1FFC5FFD3E38}"/>
              </a:ext>
            </a:extLst>
          </p:cNvPr>
          <p:cNvSpPr>
            <a:spLocks noGrp="1"/>
          </p:cNvSpPr>
          <p:nvPr>
            <p:ph type="ftr" sz="quarter" idx="11"/>
          </p:nvPr>
        </p:nvSpPr>
        <p:spPr/>
        <p:txBody>
          <a:bodyPr/>
          <a:lstStyle/>
          <a:p>
            <a:r>
              <a:rPr lang="en-IN"/>
              <a:t>Project Review</a:t>
            </a:r>
          </a:p>
        </p:txBody>
      </p:sp>
      <p:sp>
        <p:nvSpPr>
          <p:cNvPr id="7" name="Slide Number Placeholder 6">
            <a:extLst>
              <a:ext uri="{FF2B5EF4-FFF2-40B4-BE49-F238E27FC236}">
                <a16:creationId xmlns:a16="http://schemas.microsoft.com/office/drawing/2014/main" id="{6D4DCE93-7909-1342-385F-E125ADB9DF5D}"/>
              </a:ext>
            </a:extLst>
          </p:cNvPr>
          <p:cNvSpPr>
            <a:spLocks noGrp="1"/>
          </p:cNvSpPr>
          <p:nvPr>
            <p:ph type="sldNum" sz="quarter" idx="12"/>
          </p:nvPr>
        </p:nvSpPr>
        <p:spPr/>
        <p:txBody>
          <a:bodyPr/>
          <a:lstStyle/>
          <a:p>
            <a:fld id="{76292E24-B49E-4950-9964-BDC04413CE01}" type="slidenum">
              <a:rPr lang="en-IN" smtClean="0"/>
              <a:t>‹#›</a:t>
            </a:fld>
            <a:endParaRPr lang="en-IN"/>
          </a:p>
        </p:txBody>
      </p:sp>
    </p:spTree>
    <p:extLst>
      <p:ext uri="{BB962C8B-B14F-4D97-AF65-F5344CB8AC3E}">
        <p14:creationId xmlns:p14="http://schemas.microsoft.com/office/powerpoint/2010/main" val="359993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AE388C-3CEA-B4F0-A1B0-3D9EC3A625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6E32BA-17B7-6C69-A8C6-E4CEFDB44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4669A2-6C5D-6AA0-C614-5DF73BD57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DAC2D-18AA-42C9-A372-63720E28A5C5}" type="datetime1">
              <a:rPr lang="en-IN" smtClean="0"/>
              <a:t>08-04-2025</a:t>
            </a:fld>
            <a:endParaRPr lang="en-IN"/>
          </a:p>
        </p:txBody>
      </p:sp>
      <p:sp>
        <p:nvSpPr>
          <p:cNvPr id="5" name="Footer Placeholder 4">
            <a:extLst>
              <a:ext uri="{FF2B5EF4-FFF2-40B4-BE49-F238E27FC236}">
                <a16:creationId xmlns:a16="http://schemas.microsoft.com/office/drawing/2014/main" id="{85FACFB5-BA8B-F15E-16CD-0E00032268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Review</a:t>
            </a:r>
          </a:p>
        </p:txBody>
      </p:sp>
      <p:sp>
        <p:nvSpPr>
          <p:cNvPr id="6" name="Slide Number Placeholder 5">
            <a:extLst>
              <a:ext uri="{FF2B5EF4-FFF2-40B4-BE49-F238E27FC236}">
                <a16:creationId xmlns:a16="http://schemas.microsoft.com/office/drawing/2014/main" id="{BF53948B-8667-74EF-0227-110E12F4D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92E24-B49E-4950-9964-BDC04413CE01}" type="slidenum">
              <a:rPr lang="en-IN" smtClean="0"/>
              <a:t>‹#›</a:t>
            </a:fld>
            <a:endParaRPr lang="en-IN"/>
          </a:p>
        </p:txBody>
      </p:sp>
    </p:spTree>
    <p:extLst>
      <p:ext uri="{BB962C8B-B14F-4D97-AF65-F5344CB8AC3E}">
        <p14:creationId xmlns:p14="http://schemas.microsoft.com/office/powerpoint/2010/main" val="157590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9B7858-29FB-D2E4-FA82-76AE56EAA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836" y="-446441"/>
            <a:ext cx="10099396" cy="26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DD3C0C4-75B7-518C-E201-CD11E9CDB855}"/>
              </a:ext>
            </a:extLst>
          </p:cNvPr>
          <p:cNvSpPr txBox="1"/>
          <p:nvPr/>
        </p:nvSpPr>
        <p:spPr>
          <a:xfrm>
            <a:off x="780836" y="1860252"/>
            <a:ext cx="10849510" cy="1077218"/>
          </a:xfrm>
          <a:prstGeom prst="rect">
            <a:avLst/>
          </a:prstGeom>
          <a:noFill/>
        </p:spPr>
        <p:txBody>
          <a:bodyPr wrap="square">
            <a:spAutoFit/>
          </a:bodyPr>
          <a:lstStyle/>
          <a:p>
            <a:pPr algn="ctr"/>
            <a:r>
              <a:rPr lang="en-US" sz="3200" b="1" kern="0" dirty="0">
                <a:latin typeface="Times New Roman" panose="02020603050405020304" pitchFamily="18" charset="0"/>
              </a:rPr>
              <a:t>A NOVEL MACHINE LEARNING METHOD FOR SOFTWARE DEFECT ESTIMATION</a:t>
            </a:r>
            <a:endParaRPr lang="en-IN" sz="3200" dirty="0"/>
          </a:p>
        </p:txBody>
      </p:sp>
      <p:sp>
        <p:nvSpPr>
          <p:cNvPr id="14" name="TextBox 13">
            <a:extLst>
              <a:ext uri="{FF2B5EF4-FFF2-40B4-BE49-F238E27FC236}">
                <a16:creationId xmlns:a16="http://schemas.microsoft.com/office/drawing/2014/main" id="{67E6C9BA-3736-E0AF-E814-5B125FE3AE4D}"/>
              </a:ext>
            </a:extLst>
          </p:cNvPr>
          <p:cNvSpPr txBox="1"/>
          <p:nvPr/>
        </p:nvSpPr>
        <p:spPr>
          <a:xfrm>
            <a:off x="357883" y="5126649"/>
            <a:ext cx="6097712" cy="1366528"/>
          </a:xfrm>
          <a:prstGeom prst="rect">
            <a:avLst/>
          </a:prstGeom>
          <a:noFill/>
        </p:spPr>
        <p:txBody>
          <a:bodyPr wrap="square">
            <a:spAutoFit/>
          </a:bodyPr>
          <a:lstStyle/>
          <a:p>
            <a:pPr eaLnBrk="1" hangingPunct="1">
              <a:spcBef>
                <a:spcPct val="20000"/>
              </a:spcBef>
              <a:buFont typeface="Arial" panose="020B0604020202020204" pitchFamily="34" charset="0"/>
              <a:buNone/>
            </a:pPr>
            <a:r>
              <a:rPr lang="en-US" altLang="en-US" dirty="0">
                <a:solidFill>
                  <a:srgbClr val="0070C0"/>
                </a:solidFill>
              </a:rPr>
              <a:t>Batch Details – C13</a:t>
            </a:r>
          </a:p>
          <a:p>
            <a:pPr eaLnBrk="1" hangingPunct="1">
              <a:spcBef>
                <a:spcPct val="20000"/>
              </a:spcBef>
              <a:buFont typeface="Arial" panose="020B0604020202020204" pitchFamily="34" charset="0"/>
              <a:buNone/>
            </a:pPr>
            <a:r>
              <a:rPr lang="en-US" altLang="en-US" dirty="0">
                <a:solidFill>
                  <a:srgbClr val="0070C0"/>
                </a:solidFill>
              </a:rPr>
              <a:t>RAGHURAM-2110611024</a:t>
            </a:r>
          </a:p>
          <a:p>
            <a:pPr eaLnBrk="1" hangingPunct="1">
              <a:spcBef>
                <a:spcPct val="20000"/>
              </a:spcBef>
              <a:buFont typeface="Arial" panose="020B0604020202020204" pitchFamily="34" charset="0"/>
              <a:buNone/>
            </a:pPr>
            <a:r>
              <a:rPr lang="en-US" altLang="en-US" dirty="0">
                <a:solidFill>
                  <a:srgbClr val="0070C0"/>
                </a:solidFill>
              </a:rPr>
              <a:t>MANINDRA-211061101143</a:t>
            </a:r>
          </a:p>
          <a:p>
            <a:pPr eaLnBrk="1" hangingPunct="1">
              <a:spcBef>
                <a:spcPct val="20000"/>
              </a:spcBef>
              <a:buFont typeface="Arial" panose="020B0604020202020204" pitchFamily="34" charset="0"/>
              <a:buNone/>
            </a:pPr>
            <a:r>
              <a:rPr lang="en-US" altLang="en-US" dirty="0">
                <a:solidFill>
                  <a:srgbClr val="0070C0"/>
                </a:solidFill>
              </a:rPr>
              <a:t>VINAY-211061101145</a:t>
            </a:r>
          </a:p>
        </p:txBody>
      </p:sp>
      <p:sp>
        <p:nvSpPr>
          <p:cNvPr id="16" name="TextBox 15">
            <a:extLst>
              <a:ext uri="{FF2B5EF4-FFF2-40B4-BE49-F238E27FC236}">
                <a16:creationId xmlns:a16="http://schemas.microsoft.com/office/drawing/2014/main" id="{13A2399D-7B0C-D959-3D4A-E7680F21B339}"/>
              </a:ext>
            </a:extLst>
          </p:cNvPr>
          <p:cNvSpPr txBox="1"/>
          <p:nvPr/>
        </p:nvSpPr>
        <p:spPr>
          <a:xfrm>
            <a:off x="10507894" y="5571694"/>
            <a:ext cx="1461499" cy="646331"/>
          </a:xfrm>
          <a:prstGeom prst="rect">
            <a:avLst/>
          </a:prstGeom>
          <a:noFill/>
        </p:spPr>
        <p:txBody>
          <a:bodyPr wrap="square">
            <a:spAutoFit/>
          </a:bodyPr>
          <a:lstStyle/>
          <a:p>
            <a:pPr algn="l" eaLnBrk="1" hangingPunct="1"/>
            <a:r>
              <a:rPr lang="en-US" altLang="en-US" b="1" dirty="0">
                <a:solidFill>
                  <a:srgbClr val="0070C0"/>
                </a:solidFill>
              </a:rPr>
              <a:t>GUIDE:</a:t>
            </a:r>
          </a:p>
          <a:p>
            <a:pPr algn="l" eaLnBrk="1" hangingPunct="1"/>
            <a:r>
              <a:rPr lang="en-US" altLang="en-US" b="1" dirty="0">
                <a:solidFill>
                  <a:srgbClr val="0070C0"/>
                </a:solidFill>
              </a:rPr>
              <a:t>MR.ARUN </a:t>
            </a:r>
          </a:p>
        </p:txBody>
      </p:sp>
      <p:sp>
        <p:nvSpPr>
          <p:cNvPr id="3" name="TextBox 2">
            <a:extLst>
              <a:ext uri="{FF2B5EF4-FFF2-40B4-BE49-F238E27FC236}">
                <a16:creationId xmlns:a16="http://schemas.microsoft.com/office/drawing/2014/main" id="{240E7703-F9B7-3ECA-5A65-EEA6EAA38323}"/>
              </a:ext>
            </a:extLst>
          </p:cNvPr>
          <p:cNvSpPr txBox="1"/>
          <p:nvPr/>
        </p:nvSpPr>
        <p:spPr>
          <a:xfrm>
            <a:off x="2368719" y="3228033"/>
            <a:ext cx="7454561" cy="1384995"/>
          </a:xfrm>
          <a:prstGeom prst="rect">
            <a:avLst/>
          </a:prstGeom>
          <a:solidFill>
            <a:srgbClr val="FFC000"/>
          </a:solidFill>
        </p:spPr>
        <p:txBody>
          <a:bodyPr wrap="square">
            <a:spAutoFit/>
          </a:bodyPr>
          <a:lstStyle/>
          <a:p>
            <a:pPr algn="ctr" eaLnBrk="1" hangingPunct="1"/>
            <a:r>
              <a:rPr lang="en-IN" altLang="en-US" sz="4400" dirty="0"/>
              <a:t>DEPARTMENT OF CSE </a:t>
            </a:r>
          </a:p>
          <a:p>
            <a:pPr algn="ctr" eaLnBrk="1" hangingPunct="1"/>
            <a:r>
              <a:rPr lang="en-IN" altLang="en-US" sz="4000" dirty="0">
                <a:latin typeface="Times New Roman" panose="02020603050405020304" pitchFamily="18" charset="0"/>
                <a:cs typeface="Times New Roman" panose="02020603050405020304" pitchFamily="18" charset="0"/>
              </a:rPr>
              <a:t>      IV B.TECH CSE C-SECTION</a:t>
            </a:r>
          </a:p>
        </p:txBody>
      </p:sp>
      <p:sp>
        <p:nvSpPr>
          <p:cNvPr id="7" name="Slide Number Placeholder 6">
            <a:extLst>
              <a:ext uri="{FF2B5EF4-FFF2-40B4-BE49-F238E27FC236}">
                <a16:creationId xmlns:a16="http://schemas.microsoft.com/office/drawing/2014/main" id="{E73FF1A7-D25A-8850-827C-C1296892D3F4}"/>
              </a:ext>
            </a:extLst>
          </p:cNvPr>
          <p:cNvSpPr>
            <a:spLocks noGrp="1"/>
          </p:cNvSpPr>
          <p:nvPr>
            <p:ph type="sldNum" sz="quarter" idx="12"/>
          </p:nvPr>
        </p:nvSpPr>
        <p:spPr/>
        <p:txBody>
          <a:bodyPr/>
          <a:lstStyle/>
          <a:p>
            <a:fld id="{76292E24-B49E-4950-9964-BDC04413CE01}" type="slidenum">
              <a:rPr lang="en-IN" sz="1400" b="1" smtClean="0"/>
              <a:t>1</a:t>
            </a:fld>
            <a:endParaRPr lang="en-IN" sz="1400" b="1" dirty="0"/>
          </a:p>
        </p:txBody>
      </p:sp>
    </p:spTree>
    <p:extLst>
      <p:ext uri="{BB962C8B-B14F-4D97-AF65-F5344CB8AC3E}">
        <p14:creationId xmlns:p14="http://schemas.microsoft.com/office/powerpoint/2010/main" val="986150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77DA4-B708-57AC-7385-51ED8B10DF92}"/>
              </a:ext>
            </a:extLst>
          </p:cNvPr>
          <p:cNvSpPr>
            <a:spLocks noGrp="1"/>
          </p:cNvSpPr>
          <p:nvPr>
            <p:ph type="title"/>
          </p:nvPr>
        </p:nvSpPr>
        <p:spPr>
          <a:solidFill>
            <a:srgbClr val="FFC000"/>
          </a:solidFill>
        </p:spPr>
        <p:txBody>
          <a:bodyPr/>
          <a:lstStyle/>
          <a:p>
            <a:pPr algn="ctr"/>
            <a:r>
              <a:rPr lang="en-US" altLang="en-IN" sz="4400" b="1" dirty="0">
                <a:solidFill>
                  <a:srgbClr val="000000"/>
                </a:solidFill>
                <a:sym typeface="+mn-ea"/>
              </a:rPr>
              <a:t>Requirements specification</a:t>
            </a:r>
            <a:endParaRPr lang="en-IN" dirty="0"/>
          </a:p>
        </p:txBody>
      </p:sp>
      <p:sp>
        <p:nvSpPr>
          <p:cNvPr id="3" name="Content Placeholder 3">
            <a:extLst>
              <a:ext uri="{FF2B5EF4-FFF2-40B4-BE49-F238E27FC236}">
                <a16:creationId xmlns:a16="http://schemas.microsoft.com/office/drawing/2014/main" id="{B28740DF-03DD-1DF5-B422-65C97B152C97}"/>
              </a:ext>
            </a:extLst>
          </p:cNvPr>
          <p:cNvSpPr txBox="1">
            <a:spLocks/>
          </p:cNvSpPr>
          <p:nvPr/>
        </p:nvSpPr>
        <p:spPr>
          <a:xfrm>
            <a:off x="3310205" y="1938641"/>
            <a:ext cx="7886700" cy="4351338"/>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IN" sz="2400" b="1" dirty="0">
                <a:solidFill>
                  <a:prstClr val="black"/>
                </a:solidFill>
                <a:latin typeface="Times New Roman" panose="02020603050405020304" pitchFamily="18" charset="0"/>
                <a:cs typeface="Times New Roman" panose="02020603050405020304" pitchFamily="18" charset="0"/>
              </a:rPr>
              <a:t>HARDWARE REQUIREMENTS</a:t>
            </a:r>
            <a:endParaRPr lang="en-IN" sz="2400" dirty="0">
              <a:solidFill>
                <a:prstClr val="black"/>
              </a:solidFill>
              <a:latin typeface="Times New Roman" panose="02020603050405020304" pitchFamily="18" charset="0"/>
              <a:cs typeface="Times New Roman" panose="02020603050405020304" pitchFamily="18" charset="0"/>
            </a:endParaRPr>
          </a:p>
          <a:p>
            <a:pPr>
              <a:defRPr/>
            </a:pPr>
            <a:r>
              <a:rPr lang="en-IN" sz="2400" dirty="0">
                <a:solidFill>
                  <a:prstClr val="black"/>
                </a:solidFill>
                <a:latin typeface="Times New Roman" panose="02020603050405020304" pitchFamily="18" charset="0"/>
                <a:cs typeface="Times New Roman" panose="02020603050405020304" pitchFamily="18" charset="0"/>
              </a:rPr>
              <a:t>System            	 :   Pentium Dual Core.</a:t>
            </a:r>
          </a:p>
          <a:p>
            <a:pPr>
              <a:defRPr/>
            </a:pPr>
            <a:r>
              <a:rPr lang="en-IN" sz="2400" dirty="0">
                <a:solidFill>
                  <a:prstClr val="black"/>
                </a:solidFill>
                <a:latin typeface="Times New Roman" panose="02020603050405020304" pitchFamily="18" charset="0"/>
                <a:cs typeface="Times New Roman" panose="02020603050405020304" pitchFamily="18" charset="0"/>
              </a:rPr>
              <a:t>Hard Disk    	             :   120 GB.</a:t>
            </a:r>
          </a:p>
          <a:p>
            <a:pPr>
              <a:defRPr/>
            </a:pPr>
            <a:r>
              <a:rPr lang="en-IN" sz="2400" dirty="0">
                <a:solidFill>
                  <a:prstClr val="black"/>
                </a:solidFill>
                <a:latin typeface="Times New Roman" panose="02020603050405020304" pitchFamily="18" charset="0"/>
                <a:cs typeface="Times New Roman" panose="02020603050405020304" pitchFamily="18" charset="0"/>
              </a:rPr>
              <a:t>Monitor        	: 15”LED</a:t>
            </a:r>
          </a:p>
          <a:p>
            <a:pPr>
              <a:defRPr/>
            </a:pPr>
            <a:r>
              <a:rPr lang="en-IN" sz="2400" dirty="0">
                <a:solidFill>
                  <a:prstClr val="black"/>
                </a:solidFill>
                <a:latin typeface="Times New Roman" panose="02020603050405020304" pitchFamily="18" charset="0"/>
                <a:cs typeface="Times New Roman" panose="02020603050405020304" pitchFamily="18" charset="0"/>
              </a:rPr>
              <a:t>Input Devices 	: Keyboard, Mouse</a:t>
            </a:r>
          </a:p>
          <a:p>
            <a:pPr>
              <a:defRPr/>
            </a:pPr>
            <a:r>
              <a:rPr lang="en-IN" sz="2400" dirty="0">
                <a:solidFill>
                  <a:prstClr val="black"/>
                </a:solidFill>
                <a:latin typeface="Times New Roman" panose="02020603050405020304" pitchFamily="18" charset="0"/>
                <a:cs typeface="Times New Roman" panose="02020603050405020304" pitchFamily="18" charset="0"/>
              </a:rPr>
              <a:t>Ram               	: 1GB.</a:t>
            </a:r>
          </a:p>
          <a:p>
            <a:pPr marL="0" indent="0">
              <a:buFont typeface="Arial" panose="020B0604020202020204" pitchFamily="34" charset="0"/>
              <a:buNone/>
              <a:defRPr/>
            </a:pPr>
            <a:r>
              <a:rPr lang="en-IN" sz="2400" b="1" dirty="0">
                <a:solidFill>
                  <a:prstClr val="black"/>
                </a:solidFill>
                <a:latin typeface="Times New Roman" panose="02020603050405020304" pitchFamily="18" charset="0"/>
                <a:cs typeface="Times New Roman" panose="02020603050405020304" pitchFamily="18" charset="0"/>
              </a:rPr>
              <a:t>SOFTWARE REQUIREMENTS</a:t>
            </a:r>
          </a:p>
          <a:p>
            <a:pPr>
              <a:defRPr/>
            </a:pPr>
            <a:r>
              <a:rPr lang="en-IN" sz="2400" dirty="0">
                <a:solidFill>
                  <a:prstClr val="black"/>
                </a:solidFill>
                <a:latin typeface="Times New Roman" panose="02020603050405020304" pitchFamily="18" charset="0"/>
                <a:cs typeface="Times New Roman" panose="02020603050405020304" pitchFamily="18" charset="0"/>
              </a:rPr>
              <a:t>Operating system    :   Windows 7.</a:t>
            </a:r>
            <a:endParaRPr lang="en-US" sz="2400" dirty="0">
              <a:solidFill>
                <a:prstClr val="black"/>
              </a:solidFill>
              <a:latin typeface="Times New Roman" panose="02020603050405020304" pitchFamily="18" charset="0"/>
              <a:cs typeface="Times New Roman" panose="02020603050405020304" pitchFamily="18" charset="0"/>
            </a:endParaRPr>
          </a:p>
          <a:p>
            <a:pPr>
              <a:defRPr/>
            </a:pPr>
            <a:r>
              <a:rPr lang="en-IN" sz="2400" dirty="0">
                <a:solidFill>
                  <a:prstClr val="black"/>
                </a:solidFill>
                <a:latin typeface="Times New Roman" panose="02020603050405020304" pitchFamily="18" charset="0"/>
                <a:cs typeface="Times New Roman" panose="02020603050405020304" pitchFamily="18" charset="0"/>
              </a:rPr>
              <a:t>Coding Language     :  </a:t>
            </a:r>
            <a:r>
              <a:rPr lang="en-US" altLang="en-IN" sz="2400" dirty="0">
                <a:solidFill>
                  <a:prstClr val="black"/>
                </a:solidFill>
                <a:latin typeface="Times New Roman" panose="02020603050405020304" pitchFamily="18" charset="0"/>
                <a:cs typeface="Times New Roman" panose="02020603050405020304" pitchFamily="18" charset="0"/>
              </a:rPr>
              <a:t>Python</a:t>
            </a:r>
            <a:endParaRPr lang="en-IN" sz="2400" dirty="0">
              <a:solidFill>
                <a:prstClr val="black"/>
              </a:solidFill>
              <a:latin typeface="Times New Roman" panose="02020603050405020304" pitchFamily="18" charset="0"/>
              <a:cs typeface="Times New Roman" panose="02020603050405020304" pitchFamily="18" charset="0"/>
            </a:endParaRPr>
          </a:p>
          <a:p>
            <a:pPr>
              <a:defRPr/>
            </a:pPr>
            <a:endParaRPr lang="en-IN" dirty="0"/>
          </a:p>
        </p:txBody>
      </p:sp>
      <p:sp>
        <p:nvSpPr>
          <p:cNvPr id="4" name="Footer Placeholder 3">
            <a:extLst>
              <a:ext uri="{FF2B5EF4-FFF2-40B4-BE49-F238E27FC236}">
                <a16:creationId xmlns:a16="http://schemas.microsoft.com/office/drawing/2014/main" id="{81D33546-ABA8-DE59-AC00-7AABA720B91F}"/>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B61DC67E-25ED-598E-ED87-87673818B6E1}"/>
              </a:ext>
            </a:extLst>
          </p:cNvPr>
          <p:cNvSpPr>
            <a:spLocks noGrp="1"/>
          </p:cNvSpPr>
          <p:nvPr>
            <p:ph type="sldNum" sz="quarter" idx="12"/>
          </p:nvPr>
        </p:nvSpPr>
        <p:spPr/>
        <p:txBody>
          <a:bodyPr/>
          <a:lstStyle/>
          <a:p>
            <a:fld id="{76292E24-B49E-4950-9964-BDC04413CE01}" type="slidenum">
              <a:rPr lang="en-IN" smtClean="0"/>
              <a:t>10</a:t>
            </a:fld>
            <a:endParaRPr lang="en-IN"/>
          </a:p>
        </p:txBody>
      </p:sp>
    </p:spTree>
    <p:extLst>
      <p:ext uri="{BB962C8B-B14F-4D97-AF65-F5344CB8AC3E}">
        <p14:creationId xmlns:p14="http://schemas.microsoft.com/office/powerpoint/2010/main" val="2924891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965F42A-B966-8D62-45A0-260FCA635136}"/>
              </a:ext>
            </a:extLst>
          </p:cNvPr>
          <p:cNvSpPr>
            <a:spLocks noGrp="1" noChangeArrowheads="1"/>
          </p:cNvSpPr>
          <p:nvPr>
            <p:ph type="title"/>
          </p:nvPr>
        </p:nvSpPr>
        <p:spPr>
          <a:xfrm>
            <a:off x="838200" y="365125"/>
            <a:ext cx="10515600" cy="1325563"/>
          </a:xfrm>
          <a:solidFill>
            <a:schemeClr val="accent4"/>
          </a:solidFill>
        </p:spPr>
        <p:txBody>
          <a:bodyPr/>
          <a:lstStyle/>
          <a:p>
            <a:pPr algn="ctr" eaLnBrk="1" hangingPunct="1">
              <a:defRPr/>
            </a:pPr>
            <a:r>
              <a:rPr lang="en-US" altLang="en-US" sz="4400" b="1" dirty="0">
                <a:solidFill>
                  <a:srgbClr val="000000"/>
                </a:solidFill>
              </a:rPr>
              <a:t>PROBLEM DEFINITION</a:t>
            </a:r>
            <a:endParaRPr lang="en-IN" altLang="en-US" dirty="0"/>
          </a:p>
        </p:txBody>
      </p:sp>
      <p:sp>
        <p:nvSpPr>
          <p:cNvPr id="4" name="Content Placeholder 2">
            <a:extLst>
              <a:ext uri="{FF2B5EF4-FFF2-40B4-BE49-F238E27FC236}">
                <a16:creationId xmlns:a16="http://schemas.microsoft.com/office/drawing/2014/main" id="{B0EA6598-E7C2-C8CE-CA73-07BBFB72E55A}"/>
              </a:ext>
            </a:extLst>
          </p:cNvPr>
          <p:cNvSpPr txBox="1">
            <a:spLocks/>
          </p:cNvSpPr>
          <p:nvPr/>
        </p:nvSpPr>
        <p:spPr>
          <a:xfrm>
            <a:off x="1067464" y="2314723"/>
            <a:ext cx="10057071" cy="4351338"/>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IN" sz="1800" dirty="0">
                <a:solidFill>
                  <a:prstClr val="black"/>
                </a:solidFill>
                <a:latin typeface="Times New Roman" panose="02020603050405020304" pitchFamily="18" charset="0"/>
                <a:cs typeface="Times New Roman" panose="02020603050405020304" pitchFamily="18" charset="0"/>
              </a:rPr>
              <a:t> Developing software systems today is a complex process that involves stages like planning, analysis, design, implementation, integration, and </a:t>
            </a:r>
            <a:r>
              <a:rPr lang="en-IN" sz="1800" dirty="0" err="1">
                <a:solidFill>
                  <a:prstClr val="black"/>
                </a:solidFill>
                <a:latin typeface="Times New Roman" panose="02020603050405020304" pitchFamily="18" charset="0"/>
                <a:cs typeface="Times New Roman" panose="02020603050405020304" pitchFamily="18" charset="0"/>
              </a:rPr>
              <a:t>maintenace</a:t>
            </a:r>
            <a:r>
              <a:rPr lang="en-IN" sz="1800" dirty="0">
                <a:solidFill>
                  <a:prstClr val="black"/>
                </a:solidFill>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defRPr/>
            </a:pPr>
            <a:endParaRPr lang="en-IN" sz="1800" dirty="0">
              <a:solidFill>
                <a:prstClr val="black"/>
              </a:solidFill>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defRPr/>
            </a:pPr>
            <a:r>
              <a:rPr lang="en-IN" sz="1800" dirty="0">
                <a:solidFill>
                  <a:prstClr val="black"/>
                </a:solidFill>
                <a:latin typeface="Times New Roman" panose="02020603050405020304" pitchFamily="18" charset="0"/>
                <a:cs typeface="Times New Roman" panose="02020603050405020304" pitchFamily="18" charset="0"/>
              </a:rPr>
              <a:t>Using decision and KNN (K-nearest </a:t>
            </a:r>
            <a:r>
              <a:rPr lang="en-IN" sz="1800" dirty="0" err="1">
                <a:solidFill>
                  <a:prstClr val="black"/>
                </a:solidFill>
                <a:latin typeface="Times New Roman" panose="02020603050405020304" pitchFamily="18" charset="0"/>
                <a:cs typeface="Times New Roman" panose="02020603050405020304" pitchFamily="18" charset="0"/>
              </a:rPr>
              <a:t>neighbors</a:t>
            </a:r>
            <a:r>
              <a:rPr lang="en-IN" sz="1800" dirty="0">
                <a:solidFill>
                  <a:prstClr val="black"/>
                </a:solidFill>
                <a:latin typeface="Times New Roman" panose="02020603050405020304" pitchFamily="18" charset="0"/>
                <a:cs typeface="Times New Roman" panose="02020603050405020304" pitchFamily="18" charset="0"/>
              </a:rPr>
              <a:t>) algorithms in M.L Software engineers are tasked with delivering systems on time and within budget, often determined during the planning phase. </a:t>
            </a:r>
          </a:p>
          <a:p>
            <a:pPr marL="0" indent="0" algn="just">
              <a:buFont typeface="Arial" panose="020B0604020202020204" pitchFamily="34" charset="0"/>
              <a:buNone/>
              <a:defRPr/>
            </a:pPr>
            <a:endParaRPr lang="en-IN" sz="1800" dirty="0">
              <a:solidFill>
                <a:prstClr val="black"/>
              </a:solidFill>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defRPr/>
            </a:pPr>
            <a:r>
              <a:rPr lang="en-IN" sz="1800" dirty="0">
                <a:solidFill>
                  <a:prstClr val="black"/>
                </a:solidFill>
                <a:latin typeface="Times New Roman" panose="02020603050405020304" pitchFamily="18" charset="0"/>
                <a:cs typeface="Times New Roman" panose="02020603050405020304" pitchFamily="18" charset="0"/>
              </a:rPr>
              <a:t>faults are categorized based on their severity, with corrective and preventive actions taken according to the defined severity levels.</a:t>
            </a:r>
          </a:p>
          <a:p>
            <a:pPr marL="0" indent="0">
              <a:buNone/>
              <a:defRPr/>
            </a:pPr>
            <a:endParaRPr lang="en-IN" sz="1800" dirty="0"/>
          </a:p>
          <a:p>
            <a:pPr marL="0" indent="0">
              <a:buNone/>
              <a:defRPr/>
            </a:pPr>
            <a:r>
              <a:rPr lang="en-IN" sz="1800" dirty="0">
                <a:latin typeface="Times New Roman" panose="02020603050405020304" pitchFamily="18" charset="0"/>
                <a:cs typeface="Times New Roman" panose="02020603050405020304" pitchFamily="18" charset="0"/>
              </a:rPr>
              <a:t>Will using this process that we get dataset quality are very less and also it gets the accuracy rating it get less  </a:t>
            </a:r>
          </a:p>
        </p:txBody>
      </p:sp>
      <p:sp>
        <p:nvSpPr>
          <p:cNvPr id="2" name="Footer Placeholder 1">
            <a:extLst>
              <a:ext uri="{FF2B5EF4-FFF2-40B4-BE49-F238E27FC236}">
                <a16:creationId xmlns:a16="http://schemas.microsoft.com/office/drawing/2014/main" id="{C8CBE2EB-CDA9-E255-65F8-D567BF52EF47}"/>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F54524F4-ED46-BA0B-1287-6433578C85AC}"/>
              </a:ext>
            </a:extLst>
          </p:cNvPr>
          <p:cNvSpPr>
            <a:spLocks noGrp="1"/>
          </p:cNvSpPr>
          <p:nvPr>
            <p:ph type="sldNum" sz="quarter" idx="12"/>
          </p:nvPr>
        </p:nvSpPr>
        <p:spPr/>
        <p:txBody>
          <a:bodyPr/>
          <a:lstStyle/>
          <a:p>
            <a:fld id="{76292E24-B49E-4950-9964-BDC04413CE01}" type="slidenum">
              <a:rPr lang="en-IN" smtClean="0"/>
              <a:t>11</a:t>
            </a:fld>
            <a:endParaRPr lang="en-IN"/>
          </a:p>
        </p:txBody>
      </p:sp>
    </p:spTree>
    <p:extLst>
      <p:ext uri="{BB962C8B-B14F-4D97-AF65-F5344CB8AC3E}">
        <p14:creationId xmlns:p14="http://schemas.microsoft.com/office/powerpoint/2010/main" val="103419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2EE6-E220-2EEA-C058-0070706560CD}"/>
              </a:ext>
            </a:extLst>
          </p:cNvPr>
          <p:cNvSpPr>
            <a:spLocks noGrp="1"/>
          </p:cNvSpPr>
          <p:nvPr>
            <p:ph type="title"/>
          </p:nvPr>
        </p:nvSpPr>
        <p:spPr>
          <a:solidFill>
            <a:srgbClr val="FFC000"/>
          </a:solidFill>
        </p:spPr>
        <p:txBody>
          <a:bodyPr>
            <a:normAutofit fontScale="90000"/>
          </a:bodyPr>
          <a:lstStyle/>
          <a:p>
            <a:pPr algn="ctr">
              <a:lnSpc>
                <a:spcPct val="150000"/>
              </a:lnSpc>
            </a:pPr>
            <a:br>
              <a:rPr lang="en-US"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ea typeface="+mj-ea"/>
                <a:cs typeface="Times New Roman" panose="02020603050405020304" pitchFamily="18" charset="0"/>
              </a:rPr>
              <a:t>Existing System</a:t>
            </a:r>
            <a:br>
              <a:rPr lang="en-US" sz="4400" dirty="0">
                <a:latin typeface="Times New Roman" panose="02020603050405020304" pitchFamily="18" charset="0"/>
                <a:ea typeface="+mj-ea"/>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7B066BD6-495A-4B39-9F3E-31993B5C7388}"/>
              </a:ext>
            </a:extLst>
          </p:cNvPr>
          <p:cNvSpPr txBox="1"/>
          <p:nvPr/>
        </p:nvSpPr>
        <p:spPr>
          <a:xfrm>
            <a:off x="1584252" y="2600811"/>
            <a:ext cx="9431078" cy="2585323"/>
          </a:xfrm>
          <a:prstGeom prst="rect">
            <a:avLst/>
          </a:prstGeom>
          <a:noFill/>
        </p:spPr>
        <p:txBody>
          <a:bodyPr wrap="square">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existing system described, you would first need to establish the infrastructure for using the Adaptive Neuro-Fuzzy Inference System (ANFIS) for software fault prediction. The steps below outline a potential approach for implementation based on the provided description</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Software defects is there but there is different algorithms in existing system</a:t>
            </a:r>
          </a:p>
          <a:p>
            <a:pPr marL="285750" indent="-285750">
              <a:buFont typeface="Arial" panose="020B0604020202020204" pitchFamily="34" charset="0"/>
              <a:buChar char="•"/>
            </a:pPr>
            <a:r>
              <a:rPr lang="en-IN" dirty="0">
                <a:latin typeface="Times New Roman" panose="02020603050405020304" pitchFamily="18" charset="0"/>
                <a:ea typeface="Times New Roman" panose="02020603050405020304" pitchFamily="18" charset="0"/>
              </a:rPr>
              <a:t>Like   </a:t>
            </a:r>
            <a:r>
              <a:rPr lang="en-US" dirty="0"/>
              <a:t>Naïve Bayes, and Decision Tree</a:t>
            </a:r>
          </a:p>
          <a:p>
            <a:pPr marL="285750" indent="-285750">
              <a:buFont typeface="Arial" panose="020B0604020202020204" pitchFamily="34" charset="0"/>
              <a:buChar char="•"/>
            </a:pPr>
            <a:r>
              <a:rPr lang="en-US" dirty="0"/>
              <a:t>When we using decision tree algorithm in that quality of data set less and Accuracy values are also defecting  </a:t>
            </a:r>
            <a:br>
              <a:rPr lang="en-US" dirty="0"/>
            </a:br>
            <a:endParaRPr lang="en-IN" sz="1800" dirty="0">
              <a:effectLst/>
              <a:latin typeface="Times New Roman" panose="02020603050405020304" pitchFamily="18" charset="0"/>
              <a:ea typeface="Times New Roman" panose="02020603050405020304" pitchFamily="18" charset="0"/>
            </a:endParaRPr>
          </a:p>
        </p:txBody>
      </p:sp>
      <p:sp>
        <p:nvSpPr>
          <p:cNvPr id="3" name="Footer Placeholder 2">
            <a:extLst>
              <a:ext uri="{FF2B5EF4-FFF2-40B4-BE49-F238E27FC236}">
                <a16:creationId xmlns:a16="http://schemas.microsoft.com/office/drawing/2014/main" id="{371CB282-587B-2582-9005-137A15B4BC7E}"/>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E248C4D9-8647-B862-E1D1-07E8FCB681FE}"/>
              </a:ext>
            </a:extLst>
          </p:cNvPr>
          <p:cNvSpPr>
            <a:spLocks noGrp="1"/>
          </p:cNvSpPr>
          <p:nvPr>
            <p:ph type="sldNum" sz="quarter" idx="12"/>
          </p:nvPr>
        </p:nvSpPr>
        <p:spPr/>
        <p:txBody>
          <a:bodyPr/>
          <a:lstStyle/>
          <a:p>
            <a:fld id="{76292E24-B49E-4950-9964-BDC04413CE01}" type="slidenum">
              <a:rPr lang="en-IN" smtClean="0"/>
              <a:t>12</a:t>
            </a:fld>
            <a:endParaRPr lang="en-IN"/>
          </a:p>
        </p:txBody>
      </p:sp>
    </p:spTree>
    <p:extLst>
      <p:ext uri="{BB962C8B-B14F-4D97-AF65-F5344CB8AC3E}">
        <p14:creationId xmlns:p14="http://schemas.microsoft.com/office/powerpoint/2010/main" val="366592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F3CD64-072D-2996-A050-918A8BA2EA91}"/>
              </a:ext>
            </a:extLst>
          </p:cNvPr>
          <p:cNvSpPr txBox="1"/>
          <p:nvPr/>
        </p:nvSpPr>
        <p:spPr>
          <a:xfrm>
            <a:off x="3835696" y="5525018"/>
            <a:ext cx="6097772" cy="461665"/>
          </a:xfrm>
          <a:prstGeom prst="rect">
            <a:avLst/>
          </a:prstGeom>
          <a:noFill/>
        </p:spPr>
        <p:txBody>
          <a:bodyPr wrap="square">
            <a:spAutoFit/>
          </a:bodyPr>
          <a:lstStyle/>
          <a:p>
            <a:r>
              <a:rPr lang="en-US" sz="2400" b="1" dirty="0">
                <a:latin typeface="Times New Roman" panose="02020603050405020304" pitchFamily="18" charset="0"/>
                <a:ea typeface="+mj-ea"/>
                <a:cs typeface="Times New Roman" panose="02020603050405020304" pitchFamily="18" charset="0"/>
              </a:rPr>
              <a:t>Fig</a:t>
            </a:r>
            <a:r>
              <a:rPr lang="en-US" sz="2400" dirty="0">
                <a:latin typeface="Times New Roman" panose="02020603050405020304" pitchFamily="18" charset="0"/>
                <a:ea typeface="+mj-ea"/>
                <a:cs typeface="Times New Roman" panose="02020603050405020304" pitchFamily="18" charset="0"/>
              </a:rPr>
              <a:t>: Existing System</a:t>
            </a:r>
            <a:endParaRPr lang="en-IN" sz="2400" dirty="0"/>
          </a:p>
        </p:txBody>
      </p:sp>
      <p:sp>
        <p:nvSpPr>
          <p:cNvPr id="2" name="Footer Placeholder 1">
            <a:extLst>
              <a:ext uri="{FF2B5EF4-FFF2-40B4-BE49-F238E27FC236}">
                <a16:creationId xmlns:a16="http://schemas.microsoft.com/office/drawing/2014/main" id="{AC52B3A5-E061-41CF-ED4B-A4C0B0A236B0}"/>
              </a:ext>
            </a:extLst>
          </p:cNvPr>
          <p:cNvSpPr>
            <a:spLocks noGrp="1"/>
          </p:cNvSpPr>
          <p:nvPr>
            <p:ph type="ftr" sz="quarter" idx="11"/>
          </p:nvPr>
        </p:nvSpPr>
        <p:spPr/>
        <p:txBody>
          <a:bodyPr/>
          <a:lstStyle/>
          <a:p>
            <a:r>
              <a:rPr lang="en-IN"/>
              <a:t>Project Review</a:t>
            </a:r>
          </a:p>
        </p:txBody>
      </p:sp>
      <p:sp>
        <p:nvSpPr>
          <p:cNvPr id="4" name="Slide Number Placeholder 3">
            <a:extLst>
              <a:ext uri="{FF2B5EF4-FFF2-40B4-BE49-F238E27FC236}">
                <a16:creationId xmlns:a16="http://schemas.microsoft.com/office/drawing/2014/main" id="{CC4A4274-0D83-34C6-0F84-185DCD1FAE4D}"/>
              </a:ext>
            </a:extLst>
          </p:cNvPr>
          <p:cNvSpPr>
            <a:spLocks noGrp="1"/>
          </p:cNvSpPr>
          <p:nvPr>
            <p:ph type="sldNum" sz="quarter" idx="12"/>
          </p:nvPr>
        </p:nvSpPr>
        <p:spPr/>
        <p:txBody>
          <a:bodyPr/>
          <a:lstStyle/>
          <a:p>
            <a:fld id="{76292E24-B49E-4950-9964-BDC04413CE01}" type="slidenum">
              <a:rPr lang="en-IN" smtClean="0"/>
              <a:t>13</a:t>
            </a:fld>
            <a:endParaRPr lang="en-IN"/>
          </a:p>
        </p:txBody>
      </p:sp>
      <p:pic>
        <p:nvPicPr>
          <p:cNvPr id="6" name="Picture 5">
            <a:extLst>
              <a:ext uri="{FF2B5EF4-FFF2-40B4-BE49-F238E27FC236}">
                <a16:creationId xmlns:a16="http://schemas.microsoft.com/office/drawing/2014/main" id="{0681C442-B743-1767-3784-A92512566CF0}"/>
              </a:ext>
            </a:extLst>
          </p:cNvPr>
          <p:cNvPicPr>
            <a:picLocks noChangeAspect="1"/>
          </p:cNvPicPr>
          <p:nvPr/>
        </p:nvPicPr>
        <p:blipFill rotWithShape="1">
          <a:blip r:embed="rId2">
            <a:extLst>
              <a:ext uri="{28A0092B-C50C-407E-A947-70E740481C1C}">
                <a14:useLocalDpi xmlns:a14="http://schemas.microsoft.com/office/drawing/2010/main" val="0"/>
              </a:ext>
            </a:extLst>
          </a:blip>
          <a:srcRect l="19682" r="28788" b="8061"/>
          <a:stretch/>
        </p:blipFill>
        <p:spPr bwMode="auto">
          <a:xfrm>
            <a:off x="3041151" y="426028"/>
            <a:ext cx="5112249" cy="502543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6540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0402-1C72-548C-80CB-648B6A434761}"/>
              </a:ext>
            </a:extLst>
          </p:cNvPr>
          <p:cNvSpPr>
            <a:spLocks noGrp="1"/>
          </p:cNvSpPr>
          <p:nvPr>
            <p:ph type="title"/>
          </p:nvPr>
        </p:nvSpPr>
        <p:spPr>
          <a:solidFill>
            <a:srgbClr val="FFCE3C"/>
          </a:solidFill>
        </p:spPr>
        <p:txBody>
          <a:bodyPr>
            <a:normAutofit/>
          </a:bodyPr>
          <a:lstStyle/>
          <a:p>
            <a:pPr algn="ctr"/>
            <a:r>
              <a:rPr lang="en-IN" sz="4000" dirty="0">
                <a:effectLst/>
                <a:latin typeface="Times New Roman" panose="02020603050405020304" pitchFamily="18" charset="0"/>
                <a:ea typeface="Times New Roman" panose="02020603050405020304" pitchFamily="18" charset="0"/>
              </a:rPr>
              <a:t>PROPOSED SYSTEM</a:t>
            </a:r>
            <a:endParaRPr lang="en-IN" sz="4000" dirty="0"/>
          </a:p>
        </p:txBody>
      </p:sp>
      <p:sp>
        <p:nvSpPr>
          <p:cNvPr id="4" name="TextBox 3">
            <a:extLst>
              <a:ext uri="{FF2B5EF4-FFF2-40B4-BE49-F238E27FC236}">
                <a16:creationId xmlns:a16="http://schemas.microsoft.com/office/drawing/2014/main" id="{A727333B-1D73-C9B6-DCD7-67A896625BF8}"/>
              </a:ext>
            </a:extLst>
          </p:cNvPr>
          <p:cNvSpPr txBox="1"/>
          <p:nvPr/>
        </p:nvSpPr>
        <p:spPr>
          <a:xfrm>
            <a:off x="340242" y="1948566"/>
            <a:ext cx="11013558" cy="3976538"/>
          </a:xfrm>
          <a:prstGeom prst="rect">
            <a:avLst/>
          </a:prstGeom>
          <a:noFill/>
        </p:spPr>
        <p:txBody>
          <a:bodyPr wrap="square">
            <a:spAutoFit/>
          </a:bodyPr>
          <a:lstStyle/>
          <a:p>
            <a:pPr marL="916305" marR="1173480" indent="-285750" algn="just">
              <a:lnSpc>
                <a:spcPct val="150000"/>
              </a:lnSpc>
              <a:spcBef>
                <a:spcPts val="360"/>
              </a:spcBef>
              <a:buFont typeface="Arial" panose="020B0604020202020204" pitchFamily="34" charset="0"/>
              <a:buChar char="•"/>
            </a:pPr>
            <a:r>
              <a:rPr lang="en-IN" sz="1800" b="0" kern="0" dirty="0">
                <a:effectLst/>
                <a:latin typeface="Times New Roman" panose="02020603050405020304" pitchFamily="18" charset="0"/>
                <a:ea typeface="Times New Roman" panose="02020603050405020304" pitchFamily="18" charset="0"/>
              </a:rPr>
              <a:t>The major goal of Software Defect Prediction is to detect defects prone in the program by  reduce the effort, time and cost involved to the minimum. This paper gives comprehensive review of all the techniques to approach defect prediction. The PROMISE repository which is a public software defect prediction dataset which is owned by the National Aeronautics and Space Administration (NASA) is used.</a:t>
            </a:r>
          </a:p>
          <a:p>
            <a:pPr marL="916305" marR="1173480" indent="-285750" algn="just">
              <a:lnSpc>
                <a:spcPct val="150000"/>
              </a:lnSpc>
              <a:spcBef>
                <a:spcPts val="360"/>
              </a:spcBef>
              <a:buFont typeface="Arial" panose="020B0604020202020204" pitchFamily="34" charset="0"/>
              <a:buChar char="•"/>
            </a:pPr>
            <a:r>
              <a:rPr lang="en-IN" sz="1800" b="0" kern="0" dirty="0">
                <a:effectLst/>
                <a:latin typeface="Times New Roman" panose="02020603050405020304" pitchFamily="18" charset="0"/>
                <a:ea typeface="Times New Roman" panose="02020603050405020304" pitchFamily="18" charset="0"/>
              </a:rPr>
              <a:t>We are proposed SVM algorithm and data set Quality also very high when compare to the previous dataset</a:t>
            </a:r>
          </a:p>
          <a:p>
            <a:pPr marL="916305" marR="1173480" indent="-285750" algn="just">
              <a:lnSpc>
                <a:spcPct val="150000"/>
              </a:lnSpc>
              <a:spcBef>
                <a:spcPts val="360"/>
              </a:spcBef>
              <a:buFont typeface="Arial" panose="020B0604020202020204" pitchFamily="34" charset="0"/>
              <a:buChar char="•"/>
            </a:pPr>
            <a:r>
              <a:rPr lang="en-IN" kern="0" dirty="0">
                <a:latin typeface="Times New Roman" panose="02020603050405020304" pitchFamily="18" charset="0"/>
                <a:ea typeface="Times New Roman" panose="02020603050405020304" pitchFamily="18" charset="0"/>
              </a:rPr>
              <a:t>By the using of SVM </a:t>
            </a:r>
            <a:r>
              <a:rPr lang="en-IN" kern="0" dirty="0" err="1">
                <a:latin typeface="Times New Roman" panose="02020603050405020304" pitchFamily="18" charset="0"/>
                <a:ea typeface="Times New Roman" panose="02020603050405020304" pitchFamily="18" charset="0"/>
              </a:rPr>
              <a:t>weget</a:t>
            </a:r>
            <a:r>
              <a:rPr lang="en-IN" kern="0" dirty="0">
                <a:latin typeface="Times New Roman" panose="02020603050405020304" pitchFamily="18" charset="0"/>
                <a:ea typeface="Times New Roman" panose="02020603050405020304" pitchFamily="18" charset="0"/>
              </a:rPr>
              <a:t> the 90% accuracy</a:t>
            </a:r>
            <a:endParaRPr lang="en-IN" sz="1800" b="0" kern="0" dirty="0">
              <a:effectLst/>
              <a:latin typeface="Times New Roman" panose="02020603050405020304" pitchFamily="18" charset="0"/>
              <a:ea typeface="Times New Roman" panose="02020603050405020304" pitchFamily="18" charset="0"/>
            </a:endParaRPr>
          </a:p>
          <a:p>
            <a:pPr marL="630555" marR="1173480" algn="just">
              <a:lnSpc>
                <a:spcPct val="150000"/>
              </a:lnSpc>
              <a:spcBef>
                <a:spcPts val="360"/>
              </a:spcBef>
            </a:pPr>
            <a:endParaRPr lang="en-IN" sz="2000" b="1" kern="0" dirty="0">
              <a:effectLst/>
              <a:latin typeface="Times New Roman" panose="02020603050405020304" pitchFamily="18" charset="0"/>
              <a:ea typeface="Times New Roman" panose="02020603050405020304" pitchFamily="18" charset="0"/>
            </a:endParaRPr>
          </a:p>
        </p:txBody>
      </p:sp>
      <p:sp>
        <p:nvSpPr>
          <p:cNvPr id="3" name="Footer Placeholder 2">
            <a:extLst>
              <a:ext uri="{FF2B5EF4-FFF2-40B4-BE49-F238E27FC236}">
                <a16:creationId xmlns:a16="http://schemas.microsoft.com/office/drawing/2014/main" id="{ABD66371-0E26-A80C-ED2F-9AF2E5C96A67}"/>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809C679F-BE2F-4779-45A7-1B6DA6E450E8}"/>
              </a:ext>
            </a:extLst>
          </p:cNvPr>
          <p:cNvSpPr>
            <a:spLocks noGrp="1"/>
          </p:cNvSpPr>
          <p:nvPr>
            <p:ph type="sldNum" sz="quarter" idx="12"/>
          </p:nvPr>
        </p:nvSpPr>
        <p:spPr/>
        <p:txBody>
          <a:bodyPr/>
          <a:lstStyle/>
          <a:p>
            <a:fld id="{76292E24-B49E-4950-9964-BDC04413CE01}" type="slidenum">
              <a:rPr lang="en-IN" smtClean="0"/>
              <a:t>14</a:t>
            </a:fld>
            <a:endParaRPr lang="en-IN"/>
          </a:p>
        </p:txBody>
      </p:sp>
    </p:spTree>
    <p:extLst>
      <p:ext uri="{BB962C8B-B14F-4D97-AF65-F5344CB8AC3E}">
        <p14:creationId xmlns:p14="http://schemas.microsoft.com/office/powerpoint/2010/main" val="95056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0036F9-0AAF-C393-E724-49CD4C97F883}"/>
              </a:ext>
            </a:extLst>
          </p:cNvPr>
          <p:cNvSpPr txBox="1"/>
          <p:nvPr/>
        </p:nvSpPr>
        <p:spPr>
          <a:xfrm>
            <a:off x="5015910" y="5829449"/>
            <a:ext cx="6097772" cy="923330"/>
          </a:xfrm>
          <a:prstGeom prst="rect">
            <a:avLst/>
          </a:prstGeom>
          <a:noFill/>
        </p:spPr>
        <p:txBody>
          <a:bodyPr wrap="square">
            <a:spAutoFit/>
          </a:bodyPr>
          <a:lstStyle/>
          <a:p>
            <a:pPr>
              <a:lnSpc>
                <a:spcPct val="150000"/>
              </a:lnSpc>
            </a:pPr>
            <a:r>
              <a:rPr lang="en-US" sz="2400" b="1" dirty="0">
                <a:latin typeface="Times New Roman" panose="02020603050405020304" pitchFamily="18" charset="0"/>
                <a:ea typeface="+mj-ea"/>
                <a:cs typeface="Times New Roman" panose="02020603050405020304" pitchFamily="18" charset="0"/>
              </a:rPr>
              <a:t>Fig</a:t>
            </a:r>
            <a:r>
              <a:rPr lang="en-US" sz="2400" dirty="0">
                <a:latin typeface="Times New Roman" panose="02020603050405020304" pitchFamily="18" charset="0"/>
                <a:ea typeface="+mj-ea"/>
                <a:cs typeface="Times New Roman" panose="02020603050405020304" pitchFamily="18" charset="0"/>
              </a:rPr>
              <a:t>: Proposed System</a:t>
            </a:r>
          </a:p>
          <a:p>
            <a:endParaRPr lang="en-IN" sz="1800" dirty="0"/>
          </a:p>
        </p:txBody>
      </p:sp>
      <p:sp>
        <p:nvSpPr>
          <p:cNvPr id="2" name="Footer Placeholder 1">
            <a:extLst>
              <a:ext uri="{FF2B5EF4-FFF2-40B4-BE49-F238E27FC236}">
                <a16:creationId xmlns:a16="http://schemas.microsoft.com/office/drawing/2014/main" id="{CE14CC26-A1FE-58BC-C240-FB9B94B5FDB4}"/>
              </a:ext>
            </a:extLst>
          </p:cNvPr>
          <p:cNvSpPr>
            <a:spLocks noGrp="1"/>
          </p:cNvSpPr>
          <p:nvPr>
            <p:ph type="ftr" sz="quarter" idx="11"/>
          </p:nvPr>
        </p:nvSpPr>
        <p:spPr/>
        <p:txBody>
          <a:bodyPr/>
          <a:lstStyle/>
          <a:p>
            <a:r>
              <a:rPr lang="en-IN"/>
              <a:t>Project Review</a:t>
            </a:r>
          </a:p>
        </p:txBody>
      </p:sp>
      <p:sp>
        <p:nvSpPr>
          <p:cNvPr id="3" name="Slide Number Placeholder 2">
            <a:extLst>
              <a:ext uri="{FF2B5EF4-FFF2-40B4-BE49-F238E27FC236}">
                <a16:creationId xmlns:a16="http://schemas.microsoft.com/office/drawing/2014/main" id="{03ABE547-4DDB-FB89-694D-24998C560CDF}"/>
              </a:ext>
            </a:extLst>
          </p:cNvPr>
          <p:cNvSpPr>
            <a:spLocks noGrp="1"/>
          </p:cNvSpPr>
          <p:nvPr>
            <p:ph type="sldNum" sz="quarter" idx="12"/>
          </p:nvPr>
        </p:nvSpPr>
        <p:spPr/>
        <p:txBody>
          <a:bodyPr/>
          <a:lstStyle/>
          <a:p>
            <a:fld id="{76292E24-B49E-4950-9964-BDC04413CE01}" type="slidenum">
              <a:rPr lang="en-IN" smtClean="0"/>
              <a:t>15</a:t>
            </a:fld>
            <a:endParaRPr lang="en-IN"/>
          </a:p>
        </p:txBody>
      </p:sp>
      <p:pic>
        <p:nvPicPr>
          <p:cNvPr id="5" name="Picture 4">
            <a:extLst>
              <a:ext uri="{FF2B5EF4-FFF2-40B4-BE49-F238E27FC236}">
                <a16:creationId xmlns:a16="http://schemas.microsoft.com/office/drawing/2014/main" id="{6E332D10-49AD-DD0C-4ED7-D60B5C2512A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152" t="4245" r="10521" b="6878"/>
          <a:stretch/>
        </p:blipFill>
        <p:spPr bwMode="auto">
          <a:xfrm>
            <a:off x="3421294" y="318499"/>
            <a:ext cx="5712431" cy="53669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83980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DA84E-E98B-3065-9F4D-E683DA336462}"/>
              </a:ext>
            </a:extLst>
          </p:cNvPr>
          <p:cNvSpPr>
            <a:spLocks noGrp="1"/>
          </p:cNvSpPr>
          <p:nvPr>
            <p:ph type="title"/>
          </p:nvPr>
        </p:nvSpPr>
        <p:spPr>
          <a:solidFill>
            <a:srgbClr val="FFC000"/>
          </a:solidFill>
        </p:spPr>
        <p:txBody>
          <a:bodyPr>
            <a:normAutofit fontScale="90000"/>
          </a:bodyPr>
          <a:lstStyle/>
          <a:p>
            <a:pPr algn="ctr"/>
            <a:r>
              <a:rPr lang="en-US" dirty="0"/>
              <a:t> </a:t>
            </a:r>
            <a:br>
              <a:rPr lang="en-US" dirty="0"/>
            </a:br>
            <a:r>
              <a:rPr lang="en-US" sz="4000" dirty="0">
                <a:latin typeface="Times New Roman" panose="02020603050405020304" pitchFamily="18" charset="0"/>
                <a:ea typeface="+mj-ea"/>
                <a:cs typeface="Times New Roman" panose="02020603050405020304" pitchFamily="18" charset="0"/>
              </a:rPr>
              <a:t>UML Diagram</a:t>
            </a:r>
            <a:br>
              <a:rPr lang="en-US" sz="4400" dirty="0">
                <a:latin typeface="Times New Roman" panose="02020603050405020304" pitchFamily="18" charset="0"/>
                <a:ea typeface="+mj-ea"/>
                <a:cs typeface="Times New Roman" panose="02020603050405020304" pitchFamily="18" charset="0"/>
              </a:rPr>
            </a:br>
            <a:endParaRPr lang="en-IN" dirty="0"/>
          </a:p>
        </p:txBody>
      </p:sp>
      <p:sp>
        <p:nvSpPr>
          <p:cNvPr id="5" name="Title 1">
            <a:extLst>
              <a:ext uri="{FF2B5EF4-FFF2-40B4-BE49-F238E27FC236}">
                <a16:creationId xmlns:a16="http://schemas.microsoft.com/office/drawing/2014/main" id="{1B19C6F3-BCD8-8446-4F0C-BDC237E61E28}"/>
              </a:ext>
            </a:extLst>
          </p:cNvPr>
          <p:cNvSpPr txBox="1">
            <a:spLocks/>
          </p:cNvSpPr>
          <p:nvPr/>
        </p:nvSpPr>
        <p:spPr>
          <a:xfrm>
            <a:off x="1446028" y="2158409"/>
            <a:ext cx="8679453" cy="4334466"/>
          </a:xfrm>
          <a:prstGeom prst="rect">
            <a:avLst/>
          </a:prstGeom>
          <a:ln>
            <a:solidFill>
              <a:schemeClr val="tx1"/>
            </a:solidFill>
          </a:ln>
        </p:spPr>
        <p:txBody>
          <a:bodyPr anchor="ctr">
            <a:normAutofit fontScale="25000" lnSpcReduction="20000"/>
          </a:bodyPr>
          <a:lstStyle/>
          <a:p>
            <a:pPr eaLnBrk="1" fontAlgn="auto" hangingPunct="1">
              <a:lnSpc>
                <a:spcPct val="170000"/>
              </a:lnSpc>
              <a:spcBef>
                <a:spcPts val="0"/>
              </a:spcBef>
              <a:spcAft>
                <a:spcPts val="0"/>
              </a:spcAft>
              <a:defRPr/>
            </a:pPr>
            <a:endParaRPr lang="en-US" sz="9600" dirty="0">
              <a:effectLst/>
              <a:latin typeface="Times New Roman" panose="02020603050405020304" pitchFamily="18" charset="0"/>
              <a:ea typeface="Times New Roman" panose="02020603050405020304" pitchFamily="18" charset="0"/>
            </a:endParaRPr>
          </a:p>
          <a:p>
            <a:pPr eaLnBrk="1" fontAlgn="auto" hangingPunct="1">
              <a:lnSpc>
                <a:spcPct val="170000"/>
              </a:lnSpc>
              <a:spcBef>
                <a:spcPts val="0"/>
              </a:spcBef>
              <a:spcAft>
                <a:spcPts val="0"/>
              </a:spcAft>
              <a:defRPr/>
            </a:pPr>
            <a:endParaRPr lang="en-US" sz="9600" dirty="0">
              <a:latin typeface="Times New Roman" panose="02020603050405020304" pitchFamily="18" charset="0"/>
              <a:ea typeface="Times New Roman" panose="02020603050405020304" pitchFamily="18" charset="0"/>
            </a:endParaRPr>
          </a:p>
          <a:p>
            <a:pPr eaLnBrk="1" fontAlgn="auto" hangingPunct="1">
              <a:lnSpc>
                <a:spcPct val="170000"/>
              </a:lnSpc>
              <a:spcBef>
                <a:spcPts val="0"/>
              </a:spcBef>
              <a:spcAft>
                <a:spcPts val="0"/>
              </a:spcAft>
              <a:defRPr/>
            </a:pPr>
            <a:endParaRPr lang="en-US" sz="9600" dirty="0">
              <a:effectLst/>
              <a:latin typeface="Times New Roman" panose="02020603050405020304" pitchFamily="18" charset="0"/>
              <a:ea typeface="Times New Roman" panose="02020603050405020304" pitchFamily="18" charset="0"/>
            </a:endParaRPr>
          </a:p>
          <a:p>
            <a:pPr marL="1143000" indent="-1143000" eaLnBrk="1" fontAlgn="auto" hangingPunct="1">
              <a:lnSpc>
                <a:spcPct val="170000"/>
              </a:lnSpc>
              <a:spcBef>
                <a:spcPts val="0"/>
              </a:spcBef>
              <a:spcAft>
                <a:spcPts val="0"/>
              </a:spcAft>
              <a:buFont typeface="Arial" panose="020B0604020202020204" pitchFamily="34" charset="0"/>
              <a:buChar char="•"/>
              <a:defRPr/>
            </a:pPr>
            <a:r>
              <a:rPr lang="en-US" sz="9600" dirty="0">
                <a:effectLst/>
                <a:latin typeface="Times New Roman" panose="02020603050405020304" pitchFamily="18" charset="0"/>
                <a:ea typeface="Times New Roman" panose="02020603050405020304" pitchFamily="18" charset="0"/>
              </a:rPr>
              <a:t>Use</a:t>
            </a:r>
            <a:r>
              <a:rPr lang="en-US" sz="9600" spc="-40" dirty="0">
                <a:effectLst/>
                <a:latin typeface="Times New Roman" panose="02020603050405020304" pitchFamily="18" charset="0"/>
                <a:ea typeface="Times New Roman" panose="02020603050405020304" pitchFamily="18" charset="0"/>
              </a:rPr>
              <a:t> </a:t>
            </a:r>
            <a:r>
              <a:rPr lang="en-US" sz="9600" dirty="0">
                <a:effectLst/>
                <a:latin typeface="Times New Roman" panose="02020603050405020304" pitchFamily="18" charset="0"/>
                <a:ea typeface="Times New Roman" panose="02020603050405020304" pitchFamily="18" charset="0"/>
              </a:rPr>
              <a:t>Case</a:t>
            </a:r>
            <a:r>
              <a:rPr lang="en-US" sz="9600" spc="-15" dirty="0">
                <a:effectLst/>
                <a:latin typeface="Times New Roman" panose="02020603050405020304" pitchFamily="18" charset="0"/>
                <a:ea typeface="Times New Roman" panose="02020603050405020304" pitchFamily="18" charset="0"/>
              </a:rPr>
              <a:t> </a:t>
            </a:r>
            <a:r>
              <a:rPr lang="en-US" sz="9600" spc="-10" dirty="0">
                <a:effectLst/>
                <a:latin typeface="Times New Roman" panose="02020603050405020304" pitchFamily="18" charset="0"/>
                <a:ea typeface="Times New Roman" panose="02020603050405020304" pitchFamily="18" charset="0"/>
              </a:rPr>
              <a:t>Diagram</a:t>
            </a:r>
          </a:p>
          <a:p>
            <a:pPr marL="1143000" indent="-1143000" eaLnBrk="1" fontAlgn="auto" hangingPunct="1">
              <a:lnSpc>
                <a:spcPct val="170000"/>
              </a:lnSpc>
              <a:spcBef>
                <a:spcPts val="0"/>
              </a:spcBef>
              <a:spcAft>
                <a:spcPts val="0"/>
              </a:spcAft>
              <a:buFont typeface="Arial" panose="020B0604020202020204" pitchFamily="34" charset="0"/>
              <a:buChar char="•"/>
              <a:defRPr/>
            </a:pPr>
            <a:r>
              <a:rPr lang="en-US" sz="9600" dirty="0">
                <a:effectLst/>
              </a:rPr>
              <a:t>Class</a:t>
            </a:r>
            <a:r>
              <a:rPr lang="en-US" sz="9600" spc="-10" dirty="0">
                <a:effectLst/>
              </a:rPr>
              <a:t> Diagram</a:t>
            </a:r>
            <a:endParaRPr lang="en-IN" sz="9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indent="-1143000">
              <a:lnSpc>
                <a:spcPct val="170000"/>
              </a:lnSpc>
              <a:buFont typeface="Arial" panose="020B0604020202020204" pitchFamily="34" charset="0"/>
              <a:buChar char="•"/>
              <a:defRPr/>
            </a:pPr>
            <a:r>
              <a:rPr lang="en-US" sz="9600" dirty="0">
                <a:effectLst/>
              </a:rPr>
              <a:t>Activity</a:t>
            </a:r>
            <a:r>
              <a:rPr lang="en-US" sz="9600" spc="-35" dirty="0">
                <a:effectLst/>
              </a:rPr>
              <a:t> </a:t>
            </a:r>
            <a:r>
              <a:rPr lang="en-US" sz="9600" spc="-10" dirty="0">
                <a:effectLst/>
              </a:rPr>
              <a:t>Diagram</a:t>
            </a:r>
          </a:p>
          <a:p>
            <a:pPr marL="1143000" indent="-1143000">
              <a:lnSpc>
                <a:spcPct val="170000"/>
              </a:lnSpc>
              <a:buFont typeface="Arial" panose="020B0604020202020204" pitchFamily="34" charset="0"/>
              <a:buChar char="•"/>
              <a:defRPr/>
            </a:pPr>
            <a:r>
              <a:rPr lang="en-US" sz="9600" dirty="0">
                <a:effectLst/>
              </a:rPr>
              <a:t>Sequence</a:t>
            </a:r>
            <a:r>
              <a:rPr lang="en-US" sz="9600" spc="-35" dirty="0">
                <a:effectLst/>
              </a:rPr>
              <a:t> </a:t>
            </a:r>
            <a:r>
              <a:rPr lang="en-US" sz="9600" spc="-10" dirty="0">
                <a:effectLst/>
              </a:rPr>
              <a:t>Diagram</a:t>
            </a:r>
          </a:p>
          <a:p>
            <a:pPr marL="1143000" indent="-1143000">
              <a:lnSpc>
                <a:spcPct val="170000"/>
              </a:lnSpc>
              <a:buFont typeface="Arial" panose="020B0604020202020204" pitchFamily="34" charset="0"/>
              <a:buChar char="•"/>
              <a:defRPr/>
            </a:pPr>
            <a:r>
              <a:rPr lang="en-US" sz="9600" dirty="0">
                <a:effectLst/>
                <a:latin typeface="Times New Roman" panose="02020603050405020304" pitchFamily="18" charset="0"/>
                <a:ea typeface="Times New Roman" panose="02020603050405020304" pitchFamily="18" charset="0"/>
              </a:rPr>
              <a:t>System Architecture </a:t>
            </a:r>
            <a:endParaRPr lang="en-IN" sz="9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70000"/>
              </a:lnSpc>
              <a:buFont typeface="Arial" panose="020B0604020202020204" pitchFamily="34" charset="0"/>
              <a:buChar char="•"/>
              <a:defRPr/>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70000"/>
              </a:lnSpc>
              <a:buFont typeface="Arial" panose="020B0604020202020204" pitchFamily="34" charset="0"/>
              <a:buChar char="•"/>
              <a:defRPr/>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eaLnBrk="1" fontAlgn="auto" hangingPunct="1">
              <a:lnSpc>
                <a:spcPct val="170000"/>
              </a:lnSpc>
              <a:spcBef>
                <a:spcPts val="0"/>
              </a:spcBef>
              <a:spcAft>
                <a:spcPts val="0"/>
              </a:spcAft>
              <a:buFont typeface="Arial" panose="020B0604020202020204" pitchFamily="34" charset="0"/>
              <a:buChar char="•"/>
              <a:defRPr/>
            </a:pPr>
            <a:endParaRPr lang="en-US" sz="2600" dirty="0">
              <a:latin typeface="Times New Roman" panose="02020603050405020304" pitchFamily="18" charset="0"/>
              <a:ea typeface="+mj-ea"/>
              <a:cs typeface="Times New Roman" panose="02020603050405020304" pitchFamily="18" charset="0"/>
            </a:endParaRPr>
          </a:p>
          <a:p>
            <a:pPr algn="ctr">
              <a:lnSpc>
                <a:spcPct val="220000"/>
              </a:lnSpc>
              <a:defRPr/>
            </a:pPr>
            <a:r>
              <a:rPr lang="en-US" sz="6600" dirty="0">
                <a:effectLst/>
              </a:rPr>
              <a:t> </a:t>
            </a:r>
            <a:endParaRPr lang="en-IN" sz="6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eaLnBrk="1" fontAlgn="auto" hangingPunct="1">
              <a:lnSpc>
                <a:spcPct val="220000"/>
              </a:lnSpc>
              <a:spcBef>
                <a:spcPts val="0"/>
              </a:spcBef>
              <a:spcAft>
                <a:spcPts val="0"/>
              </a:spcAft>
              <a:defRPr/>
            </a:pPr>
            <a:r>
              <a:rPr lang="en-US" sz="6400" dirty="0">
                <a:latin typeface="+mj-lt"/>
                <a:ea typeface="+mj-ea"/>
                <a:cs typeface="+mj-cs"/>
              </a:rPr>
              <a:t>                                                                            </a:t>
            </a:r>
            <a:endParaRPr lang="en-US" sz="9600" dirty="0">
              <a:latin typeface="+mj-lt"/>
              <a:ea typeface="+mj-ea"/>
              <a:cs typeface="+mj-cs"/>
            </a:endParaRPr>
          </a:p>
          <a:p>
            <a:pPr algn="ctr" eaLnBrk="1" fontAlgn="auto" hangingPunct="1">
              <a:spcBef>
                <a:spcPts val="0"/>
              </a:spcBef>
              <a:spcAft>
                <a:spcPts val="0"/>
              </a:spcAft>
              <a:defRPr/>
            </a:pPr>
            <a:endParaRPr lang="en-US" sz="4400" dirty="0">
              <a:latin typeface="+mj-lt"/>
              <a:ea typeface="+mj-ea"/>
              <a:cs typeface="+mj-cs"/>
            </a:endParaRPr>
          </a:p>
          <a:p>
            <a:pPr algn="ctr" eaLnBrk="1" fontAlgn="auto" hangingPunct="1">
              <a:spcBef>
                <a:spcPts val="0"/>
              </a:spcBef>
              <a:spcAft>
                <a:spcPts val="0"/>
              </a:spcAft>
              <a:defRPr/>
            </a:pPr>
            <a:endParaRPr lang="en-US" sz="4400" dirty="0">
              <a:latin typeface="+mj-lt"/>
              <a:ea typeface="+mj-ea"/>
              <a:cs typeface="+mj-cs"/>
            </a:endParaRPr>
          </a:p>
          <a:p>
            <a:pPr algn="ctr" eaLnBrk="1" fontAlgn="auto" hangingPunct="1">
              <a:spcBef>
                <a:spcPts val="0"/>
              </a:spcBef>
              <a:spcAft>
                <a:spcPts val="0"/>
              </a:spcAft>
              <a:defRPr/>
            </a:pPr>
            <a:endParaRPr lang="en-US" sz="4400" dirty="0">
              <a:latin typeface="+mj-lt"/>
              <a:ea typeface="+mj-ea"/>
              <a:cs typeface="+mj-cs"/>
            </a:endParaRPr>
          </a:p>
          <a:p>
            <a:pPr algn="ctr" eaLnBrk="1" fontAlgn="auto" hangingPunct="1">
              <a:spcBef>
                <a:spcPts val="0"/>
              </a:spcBef>
              <a:spcAft>
                <a:spcPts val="0"/>
              </a:spcAft>
              <a:defRPr/>
            </a:pPr>
            <a:r>
              <a:rPr lang="en-US" sz="4400" dirty="0">
                <a:latin typeface="+mj-lt"/>
                <a:ea typeface="+mj-ea"/>
                <a:cs typeface="+mj-cs"/>
              </a:rPr>
              <a:t> </a:t>
            </a:r>
          </a:p>
        </p:txBody>
      </p:sp>
      <p:sp>
        <p:nvSpPr>
          <p:cNvPr id="3" name="Footer Placeholder 2">
            <a:extLst>
              <a:ext uri="{FF2B5EF4-FFF2-40B4-BE49-F238E27FC236}">
                <a16:creationId xmlns:a16="http://schemas.microsoft.com/office/drawing/2014/main" id="{04C52A3E-3280-61FA-2E1C-1DBBB69E80CF}"/>
              </a:ext>
            </a:extLst>
          </p:cNvPr>
          <p:cNvSpPr>
            <a:spLocks noGrp="1"/>
          </p:cNvSpPr>
          <p:nvPr>
            <p:ph type="ftr" sz="quarter" idx="11"/>
          </p:nvPr>
        </p:nvSpPr>
        <p:spPr/>
        <p:txBody>
          <a:bodyPr/>
          <a:lstStyle/>
          <a:p>
            <a:r>
              <a:rPr lang="en-IN"/>
              <a:t>Project Review</a:t>
            </a:r>
          </a:p>
        </p:txBody>
      </p:sp>
      <p:sp>
        <p:nvSpPr>
          <p:cNvPr id="4" name="Slide Number Placeholder 3">
            <a:extLst>
              <a:ext uri="{FF2B5EF4-FFF2-40B4-BE49-F238E27FC236}">
                <a16:creationId xmlns:a16="http://schemas.microsoft.com/office/drawing/2014/main" id="{E60D12DB-E387-71F3-C4C8-80E80DFAEFBB}"/>
              </a:ext>
            </a:extLst>
          </p:cNvPr>
          <p:cNvSpPr>
            <a:spLocks noGrp="1"/>
          </p:cNvSpPr>
          <p:nvPr>
            <p:ph type="sldNum" sz="quarter" idx="12"/>
          </p:nvPr>
        </p:nvSpPr>
        <p:spPr/>
        <p:txBody>
          <a:bodyPr/>
          <a:lstStyle/>
          <a:p>
            <a:fld id="{76292E24-B49E-4950-9964-BDC04413CE01}" type="slidenum">
              <a:rPr lang="en-IN" smtClean="0"/>
              <a:t>16</a:t>
            </a:fld>
            <a:endParaRPr lang="en-IN"/>
          </a:p>
        </p:txBody>
      </p:sp>
    </p:spTree>
    <p:extLst>
      <p:ext uri="{BB962C8B-B14F-4D97-AF65-F5344CB8AC3E}">
        <p14:creationId xmlns:p14="http://schemas.microsoft.com/office/powerpoint/2010/main" val="2067530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3FE5-126E-19A8-6240-03FFF8B13F0D}"/>
              </a:ext>
            </a:extLst>
          </p:cNvPr>
          <p:cNvSpPr>
            <a:spLocks noGrp="1"/>
          </p:cNvSpPr>
          <p:nvPr>
            <p:ph type="title"/>
          </p:nvPr>
        </p:nvSpPr>
        <p:spPr>
          <a:solidFill>
            <a:srgbClr val="FFC000"/>
          </a:solidFill>
        </p:spPr>
        <p:txBody>
          <a:bodyPr>
            <a:normAutofit fontScale="90000"/>
          </a:bodyPr>
          <a:lstStyle/>
          <a:p>
            <a:pPr algn="ctr"/>
            <a:br>
              <a:rPr lang="en-US" sz="4400" dirty="0">
                <a:effectLst/>
                <a:latin typeface="Times New Roman" panose="02020603050405020304" pitchFamily="18" charset="0"/>
                <a:ea typeface="Times New Roman" panose="02020603050405020304" pitchFamily="18" charset="0"/>
              </a:rPr>
            </a:br>
            <a:r>
              <a:rPr lang="en-US" sz="4400" dirty="0">
                <a:effectLst/>
                <a:latin typeface="Times New Roman" panose="02020603050405020304" pitchFamily="18" charset="0"/>
                <a:ea typeface="Times New Roman" panose="02020603050405020304" pitchFamily="18" charset="0"/>
              </a:rPr>
              <a:t>Use</a:t>
            </a:r>
            <a:r>
              <a:rPr lang="en-US" sz="4400" spc="-40" dirty="0">
                <a:effectLst/>
                <a:latin typeface="Times New Roman" panose="02020603050405020304" pitchFamily="18" charset="0"/>
                <a:ea typeface="Times New Roman" panose="02020603050405020304" pitchFamily="18" charset="0"/>
              </a:rPr>
              <a:t> </a:t>
            </a:r>
            <a:r>
              <a:rPr lang="en-US" sz="4400" dirty="0">
                <a:effectLst/>
                <a:latin typeface="Times New Roman" panose="02020603050405020304" pitchFamily="18" charset="0"/>
                <a:ea typeface="Times New Roman" panose="02020603050405020304" pitchFamily="18" charset="0"/>
              </a:rPr>
              <a:t>Case</a:t>
            </a:r>
            <a:r>
              <a:rPr lang="en-US" sz="4400" spc="-15" dirty="0">
                <a:effectLst/>
                <a:latin typeface="Times New Roman" panose="02020603050405020304" pitchFamily="18" charset="0"/>
                <a:ea typeface="Times New Roman" panose="02020603050405020304" pitchFamily="18" charset="0"/>
              </a:rPr>
              <a:t> </a:t>
            </a:r>
            <a:r>
              <a:rPr lang="en-US" sz="4400" spc="-10" dirty="0">
                <a:effectLst/>
                <a:latin typeface="Times New Roman" panose="02020603050405020304" pitchFamily="18" charset="0"/>
                <a:ea typeface="Times New Roman" panose="02020603050405020304" pitchFamily="18" charset="0"/>
              </a:rPr>
              <a:t>Diagram</a:t>
            </a:r>
            <a:br>
              <a:rPr lang="en-US" sz="4400" spc="-10" dirty="0">
                <a:effectLst/>
                <a:latin typeface="Times New Roman" panose="02020603050405020304" pitchFamily="18" charset="0"/>
                <a:ea typeface="Times New Roman" panose="02020603050405020304" pitchFamily="18" charset="0"/>
              </a:rPr>
            </a:br>
            <a:endParaRPr lang="en-IN" dirty="0"/>
          </a:p>
        </p:txBody>
      </p:sp>
      <p:pic>
        <p:nvPicPr>
          <p:cNvPr id="3" name="image5.jpeg">
            <a:extLst>
              <a:ext uri="{FF2B5EF4-FFF2-40B4-BE49-F238E27FC236}">
                <a16:creationId xmlns:a16="http://schemas.microsoft.com/office/drawing/2014/main" id="{A15553F1-1E34-690F-2F82-0F0D2FF60BCC}"/>
              </a:ext>
            </a:extLst>
          </p:cNvPr>
          <p:cNvPicPr>
            <a:picLocks noChangeAspect="1"/>
          </p:cNvPicPr>
          <p:nvPr/>
        </p:nvPicPr>
        <p:blipFill>
          <a:blip r:embed="rId2" cstate="print"/>
          <a:stretch>
            <a:fillRect/>
          </a:stretch>
        </p:blipFill>
        <p:spPr>
          <a:xfrm>
            <a:off x="2679405" y="2009553"/>
            <a:ext cx="7208874" cy="4699591"/>
          </a:xfrm>
          <a:prstGeom prst="rect">
            <a:avLst/>
          </a:prstGeom>
        </p:spPr>
      </p:pic>
      <p:sp>
        <p:nvSpPr>
          <p:cNvPr id="4" name="Footer Placeholder 3">
            <a:extLst>
              <a:ext uri="{FF2B5EF4-FFF2-40B4-BE49-F238E27FC236}">
                <a16:creationId xmlns:a16="http://schemas.microsoft.com/office/drawing/2014/main" id="{070F54BB-5A0F-91A0-5CA7-47CD9FABE89C}"/>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2A440C1A-8ABF-FB01-1777-7B5FC35C8E03}"/>
              </a:ext>
            </a:extLst>
          </p:cNvPr>
          <p:cNvSpPr>
            <a:spLocks noGrp="1"/>
          </p:cNvSpPr>
          <p:nvPr>
            <p:ph type="sldNum" sz="quarter" idx="12"/>
          </p:nvPr>
        </p:nvSpPr>
        <p:spPr/>
        <p:txBody>
          <a:bodyPr/>
          <a:lstStyle/>
          <a:p>
            <a:fld id="{76292E24-B49E-4950-9964-BDC04413CE01}" type="slidenum">
              <a:rPr lang="en-IN" smtClean="0"/>
              <a:t>17</a:t>
            </a:fld>
            <a:endParaRPr lang="en-IN"/>
          </a:p>
        </p:txBody>
      </p:sp>
    </p:spTree>
    <p:extLst>
      <p:ext uri="{BB962C8B-B14F-4D97-AF65-F5344CB8AC3E}">
        <p14:creationId xmlns:p14="http://schemas.microsoft.com/office/powerpoint/2010/main" val="1688593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28B6A-D5D9-70E2-B89A-06679C86ED4D}"/>
              </a:ext>
            </a:extLst>
          </p:cNvPr>
          <p:cNvSpPr>
            <a:spLocks noGrp="1"/>
          </p:cNvSpPr>
          <p:nvPr>
            <p:ph type="title"/>
          </p:nvPr>
        </p:nvSpPr>
        <p:spPr>
          <a:solidFill>
            <a:srgbClr val="FFC000"/>
          </a:solidFill>
        </p:spPr>
        <p:txBody>
          <a:bodyPr>
            <a:normAutofit fontScale="90000"/>
          </a:bodyPr>
          <a:lstStyle/>
          <a:p>
            <a:pPr algn="ctr"/>
            <a:br>
              <a:rPr lang="en-US" sz="4400" dirty="0">
                <a:effectLst/>
              </a:rPr>
            </a:br>
            <a:r>
              <a:rPr lang="en-US" sz="4400" dirty="0">
                <a:effectLst/>
              </a:rPr>
              <a:t>Class</a:t>
            </a:r>
            <a:r>
              <a:rPr lang="en-US" sz="4400" spc="-10" dirty="0">
                <a:effectLst/>
              </a:rPr>
              <a:t> Diagram</a:t>
            </a:r>
            <a:br>
              <a:rPr lang="en-IN" sz="4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076847E0-8A2B-8138-BB21-17BFFF4FFA65}"/>
              </a:ext>
            </a:extLst>
          </p:cNvPr>
          <p:cNvPicPr>
            <a:picLocks noChangeAspect="1"/>
          </p:cNvPicPr>
          <p:nvPr/>
        </p:nvPicPr>
        <p:blipFill rotWithShape="1">
          <a:blip r:embed="rId2">
            <a:extLst>
              <a:ext uri="{28A0092B-C50C-407E-A947-70E740481C1C}">
                <a14:useLocalDpi xmlns:a14="http://schemas.microsoft.com/office/drawing/2010/main" val="0"/>
              </a:ext>
            </a:extLst>
          </a:blip>
          <a:srcRect l="130" b="2086"/>
          <a:stretch/>
        </p:blipFill>
        <p:spPr bwMode="auto">
          <a:xfrm>
            <a:off x="2594344" y="1839432"/>
            <a:ext cx="7166344" cy="4944139"/>
          </a:xfrm>
          <a:prstGeom prst="rect">
            <a:avLst/>
          </a:prstGeom>
          <a:noFill/>
          <a:ln>
            <a:noFill/>
          </a:ln>
          <a:extLst>
            <a:ext uri="{53640926-AAD7-44D8-BBD7-CCE9431645EC}">
              <a14:shadowObscured xmlns:a14="http://schemas.microsoft.com/office/drawing/2010/main"/>
            </a:ext>
          </a:extLst>
        </p:spPr>
      </p:pic>
      <p:sp>
        <p:nvSpPr>
          <p:cNvPr id="4" name="Footer Placeholder 3">
            <a:extLst>
              <a:ext uri="{FF2B5EF4-FFF2-40B4-BE49-F238E27FC236}">
                <a16:creationId xmlns:a16="http://schemas.microsoft.com/office/drawing/2014/main" id="{5989E7B3-D07A-A26A-E093-A81051703756}"/>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29EE00FC-037A-1DB8-190F-55CFCE471343}"/>
              </a:ext>
            </a:extLst>
          </p:cNvPr>
          <p:cNvSpPr>
            <a:spLocks noGrp="1"/>
          </p:cNvSpPr>
          <p:nvPr>
            <p:ph type="sldNum" sz="quarter" idx="12"/>
          </p:nvPr>
        </p:nvSpPr>
        <p:spPr/>
        <p:txBody>
          <a:bodyPr/>
          <a:lstStyle/>
          <a:p>
            <a:fld id="{76292E24-B49E-4950-9964-BDC04413CE01}" type="slidenum">
              <a:rPr lang="en-IN" smtClean="0"/>
              <a:t>18</a:t>
            </a:fld>
            <a:endParaRPr lang="en-IN"/>
          </a:p>
        </p:txBody>
      </p:sp>
    </p:spTree>
    <p:extLst>
      <p:ext uri="{BB962C8B-B14F-4D97-AF65-F5344CB8AC3E}">
        <p14:creationId xmlns:p14="http://schemas.microsoft.com/office/powerpoint/2010/main" val="3741105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888E-68FE-7E67-1D52-FC942DBD597F}"/>
              </a:ext>
            </a:extLst>
          </p:cNvPr>
          <p:cNvSpPr>
            <a:spLocks noGrp="1"/>
          </p:cNvSpPr>
          <p:nvPr>
            <p:ph type="title"/>
          </p:nvPr>
        </p:nvSpPr>
        <p:spPr>
          <a:solidFill>
            <a:srgbClr val="FFC000"/>
          </a:solidFill>
        </p:spPr>
        <p:txBody>
          <a:bodyPr>
            <a:normAutofit fontScale="90000"/>
          </a:bodyPr>
          <a:lstStyle/>
          <a:p>
            <a:pPr algn="ctr"/>
            <a:r>
              <a:rPr lang="en-US" sz="4400" dirty="0">
                <a:effectLst/>
              </a:rPr>
              <a:t> </a:t>
            </a:r>
            <a:br>
              <a:rPr lang="en-US" sz="4400" dirty="0">
                <a:effectLst/>
              </a:rPr>
            </a:br>
            <a:r>
              <a:rPr lang="en-US" sz="4400" dirty="0">
                <a:effectLst/>
              </a:rPr>
              <a:t>Activity</a:t>
            </a:r>
            <a:r>
              <a:rPr lang="en-US" sz="4400" spc="-35" dirty="0">
                <a:effectLst/>
              </a:rPr>
              <a:t> </a:t>
            </a:r>
            <a:r>
              <a:rPr lang="en-US" sz="4400" spc="-10" dirty="0">
                <a:effectLst/>
              </a:rPr>
              <a:t>Diagram</a:t>
            </a:r>
            <a:br>
              <a:rPr lang="en-US" sz="4400" spc="-10" dirty="0">
                <a:effectLst/>
              </a:rPr>
            </a:br>
            <a:endParaRPr lang="en-IN" dirty="0"/>
          </a:p>
        </p:txBody>
      </p:sp>
      <p:pic>
        <p:nvPicPr>
          <p:cNvPr id="3" name="Image 44">
            <a:extLst>
              <a:ext uri="{FF2B5EF4-FFF2-40B4-BE49-F238E27FC236}">
                <a16:creationId xmlns:a16="http://schemas.microsoft.com/office/drawing/2014/main" id="{B6FC6677-B9C9-5C82-2851-4FA2FA7FC4BF}"/>
              </a:ext>
            </a:extLst>
          </p:cNvPr>
          <p:cNvPicPr>
            <a:picLocks/>
          </p:cNvPicPr>
          <p:nvPr/>
        </p:nvPicPr>
        <p:blipFill>
          <a:blip r:embed="rId2" cstate="print"/>
          <a:stretch>
            <a:fillRect/>
          </a:stretch>
        </p:blipFill>
        <p:spPr>
          <a:xfrm>
            <a:off x="1796902" y="1786269"/>
            <a:ext cx="7995684" cy="4949175"/>
          </a:xfrm>
          <a:prstGeom prst="rect">
            <a:avLst/>
          </a:prstGeom>
        </p:spPr>
      </p:pic>
      <p:sp>
        <p:nvSpPr>
          <p:cNvPr id="4" name="Footer Placeholder 3">
            <a:extLst>
              <a:ext uri="{FF2B5EF4-FFF2-40B4-BE49-F238E27FC236}">
                <a16:creationId xmlns:a16="http://schemas.microsoft.com/office/drawing/2014/main" id="{D1C3067F-6DED-A8D1-B519-AC7BFECC1A17}"/>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480A2CAE-E9B3-7B9F-E2D9-6BA72AADC2AF}"/>
              </a:ext>
            </a:extLst>
          </p:cNvPr>
          <p:cNvSpPr>
            <a:spLocks noGrp="1"/>
          </p:cNvSpPr>
          <p:nvPr>
            <p:ph type="sldNum" sz="quarter" idx="12"/>
          </p:nvPr>
        </p:nvSpPr>
        <p:spPr/>
        <p:txBody>
          <a:bodyPr/>
          <a:lstStyle/>
          <a:p>
            <a:fld id="{76292E24-B49E-4950-9964-BDC04413CE01}" type="slidenum">
              <a:rPr lang="en-IN" smtClean="0"/>
              <a:t>19</a:t>
            </a:fld>
            <a:endParaRPr lang="en-IN"/>
          </a:p>
        </p:txBody>
      </p:sp>
    </p:spTree>
    <p:extLst>
      <p:ext uri="{BB962C8B-B14F-4D97-AF65-F5344CB8AC3E}">
        <p14:creationId xmlns:p14="http://schemas.microsoft.com/office/powerpoint/2010/main" val="273038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55A968B-F29B-07C8-DB08-806E51A699C4}"/>
              </a:ext>
            </a:extLst>
          </p:cNvPr>
          <p:cNvSpPr txBox="1">
            <a:spLocks/>
          </p:cNvSpPr>
          <p:nvPr/>
        </p:nvSpPr>
        <p:spPr>
          <a:xfrm>
            <a:off x="1991518" y="312827"/>
            <a:ext cx="8208963" cy="1146175"/>
          </a:xfrm>
          <a:prstGeom prst="rect">
            <a:avLst/>
          </a:prstGeom>
          <a:solidFill>
            <a:schemeClr val="accent4"/>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en-US" b="1" dirty="0"/>
              <a:t>OUTLINE</a:t>
            </a:r>
            <a:endParaRPr lang="en-IN" b="1" dirty="0"/>
          </a:p>
        </p:txBody>
      </p:sp>
      <p:sp>
        <p:nvSpPr>
          <p:cNvPr id="6" name="Title 1">
            <a:extLst>
              <a:ext uri="{FF2B5EF4-FFF2-40B4-BE49-F238E27FC236}">
                <a16:creationId xmlns:a16="http://schemas.microsoft.com/office/drawing/2014/main" id="{E5A1F9F0-C62C-12D9-EA4F-FCAFB1BE0D33}"/>
              </a:ext>
            </a:extLst>
          </p:cNvPr>
          <p:cNvSpPr txBox="1">
            <a:spLocks/>
          </p:cNvSpPr>
          <p:nvPr/>
        </p:nvSpPr>
        <p:spPr>
          <a:xfrm>
            <a:off x="1807059" y="1597953"/>
            <a:ext cx="8569325" cy="4511675"/>
          </a:xfrm>
          <a:prstGeom prst="rect">
            <a:avLst/>
          </a:prstGeom>
          <a:ln>
            <a:solidFill>
              <a:schemeClr val="tx1"/>
            </a:solidFill>
          </a:ln>
        </p:spPr>
        <p:txBody>
          <a:bodyPr anchor="ctr">
            <a:normAutofit fontScale="25000" lnSpcReduction="20000"/>
          </a:bodyPr>
          <a:lstStyle/>
          <a:p>
            <a:pPr eaLnBrk="1" fontAlgn="auto" hangingPunct="1">
              <a:lnSpc>
                <a:spcPct val="220000"/>
              </a:lnSpc>
              <a:spcBef>
                <a:spcPts val="0"/>
              </a:spcBef>
              <a:spcAft>
                <a:spcPts val="0"/>
              </a:spcAft>
              <a:defRPr/>
            </a:pPr>
            <a:endParaRPr lang="en-US" sz="6400" dirty="0">
              <a:latin typeface="+mj-lt"/>
              <a:ea typeface="+mj-ea"/>
              <a:cs typeface="+mj-cs"/>
            </a:endParaRPr>
          </a:p>
          <a:p>
            <a:pPr eaLnBrk="1" fontAlgn="auto" hangingPunct="1">
              <a:lnSpc>
                <a:spcPct val="170000"/>
              </a:lnSpc>
              <a:spcBef>
                <a:spcPts val="0"/>
              </a:spcBef>
              <a:spcAft>
                <a:spcPts val="0"/>
              </a:spcAft>
              <a:defRPr/>
            </a:pPr>
            <a:endParaRPr lang="en-US" sz="9600" dirty="0">
              <a:latin typeface="+mj-lt"/>
              <a:ea typeface="+mj-ea"/>
              <a:cs typeface="+mj-cs"/>
            </a:endParaRPr>
          </a:p>
          <a:p>
            <a:pPr eaLnBrk="1" fontAlgn="auto" hangingPunct="1">
              <a:lnSpc>
                <a:spcPct val="170000"/>
              </a:lnSpc>
              <a:spcBef>
                <a:spcPts val="0"/>
              </a:spcBef>
              <a:spcAft>
                <a:spcPts val="0"/>
              </a:spcAft>
              <a:defRPr/>
            </a:pPr>
            <a:endParaRPr lang="en-US" sz="9600" dirty="0">
              <a:latin typeface="+mj-lt"/>
              <a:ea typeface="+mj-ea"/>
              <a:cs typeface="+mj-cs"/>
            </a:endParaRPr>
          </a:p>
          <a:p>
            <a:pPr eaLnBrk="1" fontAlgn="auto" hangingPunct="1">
              <a:lnSpc>
                <a:spcPct val="170000"/>
              </a:lnSpc>
              <a:spcBef>
                <a:spcPts val="0"/>
              </a:spcBef>
              <a:spcAft>
                <a:spcPts val="0"/>
              </a:spcAft>
              <a:defRPr/>
            </a:pPr>
            <a:endParaRPr lang="en-US" sz="9600" dirty="0">
              <a:latin typeface="+mj-lt"/>
              <a:ea typeface="+mj-ea"/>
              <a:cs typeface="+mj-cs"/>
            </a:endParaRPr>
          </a:p>
          <a:p>
            <a:pPr eaLnBrk="1" fontAlgn="auto" hangingPunct="1">
              <a:lnSpc>
                <a:spcPct val="170000"/>
              </a:lnSpc>
              <a:spcBef>
                <a:spcPts val="0"/>
              </a:spcBef>
              <a:spcAft>
                <a:spcPts val="0"/>
              </a:spcAft>
              <a:defRPr/>
            </a:pPr>
            <a:endParaRPr lang="en-US" sz="9600" dirty="0">
              <a:latin typeface="+mj-lt"/>
              <a:ea typeface="+mj-ea"/>
              <a:cs typeface="+mj-cs"/>
            </a:endParaRPr>
          </a:p>
          <a:p>
            <a:pPr eaLnBrk="1" fontAlgn="auto" hangingPunct="1">
              <a:lnSpc>
                <a:spcPct val="170000"/>
              </a:lnSpc>
              <a:spcBef>
                <a:spcPts val="0"/>
              </a:spcBef>
              <a:spcAft>
                <a:spcPts val="0"/>
              </a:spcAft>
              <a:defRPr/>
            </a:pPr>
            <a:endParaRPr lang="en-US" sz="9600" dirty="0">
              <a:latin typeface="+mj-lt"/>
              <a:ea typeface="+mj-ea"/>
              <a:cs typeface="+mj-cs"/>
            </a:endParaRPr>
          </a:p>
          <a:p>
            <a:pPr eaLnBrk="1" fontAlgn="auto" hangingPunct="1">
              <a:lnSpc>
                <a:spcPct val="170000"/>
              </a:lnSpc>
              <a:spcBef>
                <a:spcPts val="0"/>
              </a:spcBef>
              <a:spcAft>
                <a:spcPts val="0"/>
              </a:spcAft>
              <a:defRPr/>
            </a:pPr>
            <a:endParaRPr lang="en-US" sz="9600" dirty="0">
              <a:latin typeface="+mj-lt"/>
              <a:ea typeface="+mj-ea"/>
              <a:cs typeface="+mj-cs"/>
            </a:endParaRPr>
          </a:p>
          <a:p>
            <a:pPr eaLnBrk="1" fontAlgn="auto" hangingPunct="1">
              <a:lnSpc>
                <a:spcPct val="170000"/>
              </a:lnSpc>
              <a:spcBef>
                <a:spcPts val="0"/>
              </a:spcBef>
              <a:spcAft>
                <a:spcPts val="0"/>
              </a:spcAft>
              <a:defRPr/>
            </a:pPr>
            <a:endParaRPr lang="en-US" sz="9600" dirty="0">
              <a:latin typeface="+mj-lt"/>
              <a:ea typeface="+mj-ea"/>
              <a:cs typeface="+mj-cs"/>
            </a:endParaRPr>
          </a:p>
          <a:p>
            <a:pPr eaLnBrk="1" fontAlgn="auto" hangingPunct="1">
              <a:lnSpc>
                <a:spcPct val="170000"/>
              </a:lnSpc>
              <a:spcBef>
                <a:spcPts val="0"/>
              </a:spcBef>
              <a:spcAft>
                <a:spcPts val="0"/>
              </a:spcAft>
              <a:buFont typeface="Arial" pitchFamily="34" charset="0"/>
              <a:buChar char="•"/>
              <a:defRPr/>
            </a:pPr>
            <a:r>
              <a:rPr lang="en-US" sz="9600" dirty="0">
                <a:latin typeface="Times New Roman" panose="02020603050405020304" pitchFamily="18" charset="0"/>
                <a:ea typeface="+mj-ea"/>
                <a:cs typeface="Times New Roman" panose="02020603050405020304" pitchFamily="18" charset="0"/>
              </a:rPr>
              <a:t>Title</a:t>
            </a:r>
          </a:p>
          <a:p>
            <a:pPr eaLnBrk="1" fontAlgn="auto" hangingPunct="1">
              <a:lnSpc>
                <a:spcPct val="170000"/>
              </a:lnSpc>
              <a:spcBef>
                <a:spcPts val="0"/>
              </a:spcBef>
              <a:spcAft>
                <a:spcPts val="0"/>
              </a:spcAft>
              <a:buFont typeface="Arial" pitchFamily="34" charset="0"/>
              <a:buChar char="•"/>
              <a:defRPr/>
            </a:pPr>
            <a:r>
              <a:rPr lang="en-US" sz="9600" dirty="0">
                <a:latin typeface="Times New Roman" panose="02020603050405020304" pitchFamily="18" charset="0"/>
                <a:ea typeface="+mj-ea"/>
                <a:cs typeface="Times New Roman" panose="02020603050405020304" pitchFamily="18" charset="0"/>
              </a:rPr>
              <a:t>Abstract</a:t>
            </a:r>
          </a:p>
          <a:p>
            <a:pPr eaLnBrk="1" fontAlgn="auto" hangingPunct="1">
              <a:lnSpc>
                <a:spcPct val="170000"/>
              </a:lnSpc>
              <a:spcBef>
                <a:spcPts val="0"/>
              </a:spcBef>
              <a:spcAft>
                <a:spcPts val="0"/>
              </a:spcAft>
              <a:buFont typeface="Arial" pitchFamily="34" charset="0"/>
              <a:buChar char="•"/>
              <a:defRPr/>
            </a:pPr>
            <a:r>
              <a:rPr lang="en-US" sz="9600" dirty="0">
                <a:latin typeface="Times New Roman" panose="02020603050405020304" pitchFamily="18" charset="0"/>
                <a:ea typeface="+mj-ea"/>
                <a:cs typeface="Times New Roman" panose="02020603050405020304" pitchFamily="18" charset="0"/>
              </a:rPr>
              <a:t>Introduction</a:t>
            </a:r>
          </a:p>
          <a:p>
            <a:pPr eaLnBrk="1" fontAlgn="auto" hangingPunct="1">
              <a:lnSpc>
                <a:spcPct val="170000"/>
              </a:lnSpc>
              <a:spcBef>
                <a:spcPts val="0"/>
              </a:spcBef>
              <a:spcAft>
                <a:spcPts val="0"/>
              </a:spcAft>
              <a:buFont typeface="Arial" pitchFamily="34" charset="0"/>
              <a:buChar char="•"/>
              <a:defRPr/>
            </a:pPr>
            <a:r>
              <a:rPr lang="en-US" sz="9600" dirty="0">
                <a:latin typeface="Times New Roman" panose="02020603050405020304" pitchFamily="18" charset="0"/>
                <a:ea typeface="+mj-ea"/>
                <a:cs typeface="Times New Roman" panose="02020603050405020304" pitchFamily="18" charset="0"/>
              </a:rPr>
              <a:t>Literature Survey</a:t>
            </a:r>
          </a:p>
          <a:p>
            <a:pPr eaLnBrk="1" fontAlgn="auto" hangingPunct="1">
              <a:lnSpc>
                <a:spcPct val="170000"/>
              </a:lnSpc>
              <a:spcBef>
                <a:spcPts val="0"/>
              </a:spcBef>
              <a:spcAft>
                <a:spcPts val="0"/>
              </a:spcAft>
              <a:buFont typeface="Arial" pitchFamily="34" charset="0"/>
              <a:buChar char="•"/>
              <a:defRPr/>
            </a:pPr>
            <a:r>
              <a:rPr lang="en-US" altLang="en-IN" sz="9600" dirty="0">
                <a:solidFill>
                  <a:srgbClr val="000000"/>
                </a:solidFill>
                <a:latin typeface="Times New Roman" panose="02020603050405020304" pitchFamily="18" charset="0"/>
                <a:cs typeface="Times New Roman" panose="02020603050405020304" pitchFamily="18" charset="0"/>
                <a:sym typeface="+mn-ea"/>
              </a:rPr>
              <a:t>Requirements specification</a:t>
            </a:r>
            <a:endParaRPr lang="en-US" sz="9600" dirty="0">
              <a:latin typeface="Times New Roman" panose="02020603050405020304" pitchFamily="18" charset="0"/>
              <a:ea typeface="+mj-ea"/>
              <a:cs typeface="Times New Roman" panose="02020603050405020304" pitchFamily="18" charset="0"/>
            </a:endParaRPr>
          </a:p>
          <a:p>
            <a:pPr>
              <a:lnSpc>
                <a:spcPct val="170000"/>
              </a:lnSpc>
              <a:buFont typeface="Arial" pitchFamily="34" charset="0"/>
              <a:buChar char="•"/>
              <a:defRPr/>
            </a:pPr>
            <a:r>
              <a:rPr lang="en-US" sz="9600" dirty="0">
                <a:latin typeface="Times New Roman" panose="02020603050405020304" pitchFamily="18" charset="0"/>
                <a:ea typeface="+mj-ea"/>
                <a:cs typeface="Times New Roman" panose="02020603050405020304" pitchFamily="18" charset="0"/>
              </a:rPr>
              <a:t> Problem Definition</a:t>
            </a:r>
          </a:p>
          <a:p>
            <a:pPr>
              <a:lnSpc>
                <a:spcPct val="170000"/>
              </a:lnSpc>
              <a:buFont typeface="Arial" pitchFamily="34" charset="0"/>
              <a:buChar char="•"/>
              <a:defRPr/>
            </a:pPr>
            <a:r>
              <a:rPr lang="en-US" sz="9600" dirty="0">
                <a:latin typeface="Times New Roman" panose="02020603050405020304" pitchFamily="18" charset="0"/>
                <a:ea typeface="+mj-ea"/>
                <a:cs typeface="Times New Roman" panose="02020603050405020304" pitchFamily="18" charset="0"/>
              </a:rPr>
              <a:t> Existing System</a:t>
            </a:r>
          </a:p>
          <a:p>
            <a:pPr>
              <a:lnSpc>
                <a:spcPct val="170000"/>
              </a:lnSpc>
              <a:buFont typeface="Arial" pitchFamily="34" charset="0"/>
              <a:buChar char="•"/>
              <a:defRPr/>
            </a:pPr>
            <a:r>
              <a:rPr lang="en-US" sz="9600" dirty="0">
                <a:latin typeface="Times New Roman" panose="02020603050405020304" pitchFamily="18" charset="0"/>
                <a:ea typeface="+mj-ea"/>
                <a:cs typeface="Times New Roman" panose="02020603050405020304" pitchFamily="18" charset="0"/>
              </a:rPr>
              <a:t>Proposed System</a:t>
            </a:r>
          </a:p>
          <a:p>
            <a:pPr>
              <a:lnSpc>
                <a:spcPct val="170000"/>
              </a:lnSpc>
              <a:defRPr/>
            </a:pPr>
            <a:endParaRPr lang="en-US" sz="9600" dirty="0">
              <a:latin typeface="Times New Roman" panose="02020603050405020304" pitchFamily="18" charset="0"/>
              <a:ea typeface="+mj-ea"/>
              <a:cs typeface="Times New Roman" panose="02020603050405020304" pitchFamily="18" charset="0"/>
            </a:endParaRPr>
          </a:p>
          <a:p>
            <a:pPr>
              <a:lnSpc>
                <a:spcPct val="170000"/>
              </a:lnSpc>
              <a:buFont typeface="Arial" pitchFamily="34" charset="0"/>
              <a:buChar char="•"/>
              <a:defRPr/>
            </a:pPr>
            <a:endParaRPr lang="en-US" sz="9600" dirty="0">
              <a:latin typeface="Times New Roman" panose="02020603050405020304" pitchFamily="18" charset="0"/>
              <a:ea typeface="+mj-ea"/>
              <a:cs typeface="Times New Roman" panose="02020603050405020304" pitchFamily="18" charset="0"/>
            </a:endParaRPr>
          </a:p>
          <a:p>
            <a:pPr eaLnBrk="1" fontAlgn="auto" hangingPunct="1">
              <a:lnSpc>
                <a:spcPct val="170000"/>
              </a:lnSpc>
              <a:spcBef>
                <a:spcPts val="0"/>
              </a:spcBef>
              <a:spcAft>
                <a:spcPts val="0"/>
              </a:spcAft>
              <a:buFont typeface="Arial" pitchFamily="34" charset="0"/>
              <a:buChar char="•"/>
              <a:defRPr/>
            </a:pPr>
            <a:endParaRPr lang="en-US" sz="9600" dirty="0">
              <a:latin typeface="Times New Roman" panose="02020603050405020304" pitchFamily="18" charset="0"/>
              <a:ea typeface="+mj-ea"/>
              <a:cs typeface="Times New Roman" panose="02020603050405020304" pitchFamily="18" charset="0"/>
            </a:endParaRPr>
          </a:p>
          <a:p>
            <a:pPr eaLnBrk="1" fontAlgn="auto" hangingPunct="1">
              <a:lnSpc>
                <a:spcPct val="170000"/>
              </a:lnSpc>
              <a:spcBef>
                <a:spcPts val="0"/>
              </a:spcBef>
              <a:spcAft>
                <a:spcPts val="0"/>
              </a:spcAft>
              <a:buFont typeface="Arial" pitchFamily="34" charset="0"/>
              <a:buChar char="•"/>
              <a:defRPr/>
            </a:pPr>
            <a:endParaRPr lang="en-US" sz="9600" dirty="0">
              <a:latin typeface="Times New Roman" panose="02020603050405020304" pitchFamily="18" charset="0"/>
              <a:ea typeface="+mj-ea"/>
              <a:cs typeface="Times New Roman" panose="02020603050405020304" pitchFamily="18" charset="0"/>
            </a:endParaRPr>
          </a:p>
          <a:p>
            <a:pPr eaLnBrk="1" fontAlgn="auto" hangingPunct="1">
              <a:lnSpc>
                <a:spcPct val="170000"/>
              </a:lnSpc>
              <a:spcBef>
                <a:spcPts val="0"/>
              </a:spcBef>
              <a:spcAft>
                <a:spcPts val="0"/>
              </a:spcAft>
              <a:defRPr/>
            </a:pPr>
            <a:endParaRPr lang="en-US" sz="9600" dirty="0">
              <a:latin typeface="Times New Roman" panose="02020603050405020304" pitchFamily="18" charset="0"/>
              <a:ea typeface="+mj-ea"/>
              <a:cs typeface="Times New Roman" panose="02020603050405020304" pitchFamily="18" charset="0"/>
            </a:endParaRPr>
          </a:p>
          <a:p>
            <a:pPr eaLnBrk="1" fontAlgn="auto" hangingPunct="1">
              <a:lnSpc>
                <a:spcPct val="170000"/>
              </a:lnSpc>
              <a:spcBef>
                <a:spcPts val="0"/>
              </a:spcBef>
              <a:spcAft>
                <a:spcPts val="0"/>
              </a:spcAft>
              <a:defRPr/>
            </a:pPr>
            <a:endParaRPr lang="en-US" sz="9600" dirty="0">
              <a:latin typeface="Times New Roman" panose="02020603050405020304" pitchFamily="18" charset="0"/>
              <a:ea typeface="+mj-ea"/>
              <a:cs typeface="Times New Roman" panose="02020603050405020304" pitchFamily="18" charset="0"/>
            </a:endParaRPr>
          </a:p>
          <a:p>
            <a:pPr eaLnBrk="1" fontAlgn="auto" hangingPunct="1">
              <a:lnSpc>
                <a:spcPct val="170000"/>
              </a:lnSpc>
              <a:spcBef>
                <a:spcPts val="0"/>
              </a:spcBef>
              <a:spcAft>
                <a:spcPts val="0"/>
              </a:spcAft>
              <a:buFont typeface="Arial" pitchFamily="34" charset="0"/>
              <a:buChar char="•"/>
              <a:defRPr/>
            </a:pPr>
            <a:endParaRPr lang="en-US" sz="6400" dirty="0">
              <a:latin typeface="Times New Roman" panose="02020603050405020304" pitchFamily="18" charset="0"/>
              <a:ea typeface="+mj-ea"/>
              <a:cs typeface="Times New Roman" panose="02020603050405020304" pitchFamily="18" charset="0"/>
            </a:endParaRPr>
          </a:p>
          <a:p>
            <a:pPr algn="ctr" eaLnBrk="1" fontAlgn="auto" hangingPunct="1">
              <a:lnSpc>
                <a:spcPct val="220000"/>
              </a:lnSpc>
              <a:spcBef>
                <a:spcPts val="0"/>
              </a:spcBef>
              <a:spcAft>
                <a:spcPts val="0"/>
              </a:spcAft>
              <a:defRPr/>
            </a:pPr>
            <a:r>
              <a:rPr lang="en-US" sz="6400" dirty="0">
                <a:latin typeface="+mj-lt"/>
                <a:ea typeface="+mj-ea"/>
                <a:cs typeface="+mj-cs"/>
              </a:rPr>
              <a:t>                                                                            </a:t>
            </a:r>
            <a:endParaRPr lang="en-US" sz="9600" dirty="0">
              <a:latin typeface="+mj-lt"/>
              <a:ea typeface="+mj-ea"/>
              <a:cs typeface="+mj-cs"/>
            </a:endParaRPr>
          </a:p>
          <a:p>
            <a:pPr algn="ctr" eaLnBrk="1" fontAlgn="auto" hangingPunct="1">
              <a:spcBef>
                <a:spcPts val="0"/>
              </a:spcBef>
              <a:spcAft>
                <a:spcPts val="0"/>
              </a:spcAft>
              <a:defRPr/>
            </a:pPr>
            <a:endParaRPr lang="en-US" sz="4400" dirty="0">
              <a:latin typeface="+mj-lt"/>
              <a:ea typeface="+mj-ea"/>
              <a:cs typeface="+mj-cs"/>
            </a:endParaRPr>
          </a:p>
          <a:p>
            <a:pPr algn="ctr" eaLnBrk="1" fontAlgn="auto" hangingPunct="1">
              <a:spcBef>
                <a:spcPts val="0"/>
              </a:spcBef>
              <a:spcAft>
                <a:spcPts val="0"/>
              </a:spcAft>
              <a:defRPr/>
            </a:pPr>
            <a:endParaRPr lang="en-US" sz="4400" dirty="0">
              <a:latin typeface="+mj-lt"/>
              <a:ea typeface="+mj-ea"/>
              <a:cs typeface="+mj-cs"/>
            </a:endParaRPr>
          </a:p>
          <a:p>
            <a:pPr algn="ctr" eaLnBrk="1" fontAlgn="auto" hangingPunct="1">
              <a:spcBef>
                <a:spcPts val="0"/>
              </a:spcBef>
              <a:spcAft>
                <a:spcPts val="0"/>
              </a:spcAft>
              <a:defRPr/>
            </a:pPr>
            <a:endParaRPr lang="en-US" sz="4400" dirty="0">
              <a:latin typeface="+mj-lt"/>
              <a:ea typeface="+mj-ea"/>
              <a:cs typeface="+mj-cs"/>
            </a:endParaRPr>
          </a:p>
          <a:p>
            <a:pPr algn="ctr" eaLnBrk="1" fontAlgn="auto" hangingPunct="1">
              <a:spcBef>
                <a:spcPts val="0"/>
              </a:spcBef>
              <a:spcAft>
                <a:spcPts val="0"/>
              </a:spcAft>
              <a:defRPr/>
            </a:pPr>
            <a:r>
              <a:rPr lang="en-US" sz="4400" dirty="0">
                <a:latin typeface="+mj-lt"/>
                <a:ea typeface="+mj-ea"/>
                <a:cs typeface="+mj-cs"/>
              </a:rPr>
              <a:t> </a:t>
            </a:r>
          </a:p>
        </p:txBody>
      </p:sp>
      <p:sp>
        <p:nvSpPr>
          <p:cNvPr id="8" name="TextBox 7">
            <a:extLst>
              <a:ext uri="{FF2B5EF4-FFF2-40B4-BE49-F238E27FC236}">
                <a16:creationId xmlns:a16="http://schemas.microsoft.com/office/drawing/2014/main" id="{F4CF4371-37B0-1474-C2E2-9AB0B3A2654D}"/>
              </a:ext>
            </a:extLst>
          </p:cNvPr>
          <p:cNvSpPr txBox="1"/>
          <p:nvPr/>
        </p:nvSpPr>
        <p:spPr>
          <a:xfrm>
            <a:off x="7698767" y="2444104"/>
            <a:ext cx="6097712" cy="635367"/>
          </a:xfrm>
          <a:prstGeom prst="rect">
            <a:avLst/>
          </a:prstGeom>
          <a:noFill/>
        </p:spPr>
        <p:txBody>
          <a:bodyPr wrap="square">
            <a:spAutoFit/>
          </a:bodyPr>
          <a:lstStyle/>
          <a:p>
            <a:pPr>
              <a:lnSpc>
                <a:spcPct val="170000"/>
              </a:lnSpc>
              <a:buFont typeface="Arial" pitchFamily="34" charset="0"/>
              <a:buChar char="•"/>
              <a:defRPr/>
            </a:pPr>
            <a:r>
              <a:rPr lang="en-US" sz="2400" dirty="0">
                <a:latin typeface="Times New Roman" panose="02020603050405020304" pitchFamily="18" charset="0"/>
                <a:ea typeface="+mj-ea"/>
                <a:cs typeface="Times New Roman" panose="02020603050405020304" pitchFamily="18" charset="0"/>
              </a:rPr>
              <a:t>Implementation</a:t>
            </a:r>
          </a:p>
        </p:txBody>
      </p:sp>
      <p:sp>
        <p:nvSpPr>
          <p:cNvPr id="10" name="TextBox 9">
            <a:extLst>
              <a:ext uri="{FF2B5EF4-FFF2-40B4-BE49-F238E27FC236}">
                <a16:creationId xmlns:a16="http://schemas.microsoft.com/office/drawing/2014/main" id="{C55C7066-D404-9ECB-B36E-A21D82855610}"/>
              </a:ext>
            </a:extLst>
          </p:cNvPr>
          <p:cNvSpPr txBox="1"/>
          <p:nvPr/>
        </p:nvSpPr>
        <p:spPr>
          <a:xfrm>
            <a:off x="7698767" y="2900739"/>
            <a:ext cx="6097712" cy="635367"/>
          </a:xfrm>
          <a:prstGeom prst="rect">
            <a:avLst/>
          </a:prstGeom>
          <a:noFill/>
        </p:spPr>
        <p:txBody>
          <a:bodyPr wrap="square">
            <a:spAutoFit/>
          </a:bodyPr>
          <a:lstStyle/>
          <a:p>
            <a:pPr>
              <a:lnSpc>
                <a:spcPct val="170000"/>
              </a:lnSpc>
              <a:buFont typeface="Arial" pitchFamily="34" charset="0"/>
              <a:buChar char="•"/>
              <a:defRPr/>
            </a:pPr>
            <a:r>
              <a:rPr lang="en-US" sz="2400" dirty="0">
                <a:latin typeface="Times New Roman" panose="02020603050405020304" pitchFamily="18" charset="0"/>
                <a:ea typeface="+mj-ea"/>
                <a:cs typeface="Times New Roman" panose="02020603050405020304" pitchFamily="18" charset="0"/>
              </a:rPr>
              <a:t>Conclusion</a:t>
            </a:r>
          </a:p>
        </p:txBody>
      </p:sp>
      <p:sp>
        <p:nvSpPr>
          <p:cNvPr id="12" name="TextBox 11">
            <a:extLst>
              <a:ext uri="{FF2B5EF4-FFF2-40B4-BE49-F238E27FC236}">
                <a16:creationId xmlns:a16="http://schemas.microsoft.com/office/drawing/2014/main" id="{2D960C92-9610-2C20-D975-72EBB7BB5FB3}"/>
              </a:ext>
            </a:extLst>
          </p:cNvPr>
          <p:cNvSpPr txBox="1"/>
          <p:nvPr/>
        </p:nvSpPr>
        <p:spPr>
          <a:xfrm>
            <a:off x="7698767" y="3536106"/>
            <a:ext cx="6097712" cy="635367"/>
          </a:xfrm>
          <a:prstGeom prst="rect">
            <a:avLst/>
          </a:prstGeom>
          <a:noFill/>
        </p:spPr>
        <p:txBody>
          <a:bodyPr wrap="square">
            <a:spAutoFit/>
          </a:bodyPr>
          <a:lstStyle/>
          <a:p>
            <a:pPr>
              <a:lnSpc>
                <a:spcPct val="170000"/>
              </a:lnSpc>
              <a:buFont typeface="Arial" pitchFamily="34" charset="0"/>
              <a:buChar char="•"/>
              <a:defRPr/>
            </a:pPr>
            <a:r>
              <a:rPr lang="en-US" sz="2400" dirty="0">
                <a:latin typeface="Times New Roman" panose="02020603050405020304" pitchFamily="18" charset="0"/>
                <a:ea typeface="+mj-ea"/>
                <a:cs typeface="Times New Roman" panose="02020603050405020304" pitchFamily="18" charset="0"/>
              </a:rPr>
              <a:t>Reference</a:t>
            </a:r>
          </a:p>
        </p:txBody>
      </p:sp>
      <p:sp>
        <p:nvSpPr>
          <p:cNvPr id="4" name="TextBox 3">
            <a:extLst>
              <a:ext uri="{FF2B5EF4-FFF2-40B4-BE49-F238E27FC236}">
                <a16:creationId xmlns:a16="http://schemas.microsoft.com/office/drawing/2014/main" id="{2A11F439-7B4D-8A2A-E581-B671662493CD}"/>
              </a:ext>
            </a:extLst>
          </p:cNvPr>
          <p:cNvSpPr txBox="1"/>
          <p:nvPr/>
        </p:nvSpPr>
        <p:spPr>
          <a:xfrm>
            <a:off x="7698767" y="1882407"/>
            <a:ext cx="6899096" cy="635367"/>
          </a:xfrm>
          <a:prstGeom prst="rect">
            <a:avLst/>
          </a:prstGeom>
          <a:noFill/>
        </p:spPr>
        <p:txBody>
          <a:bodyPr wrap="square">
            <a:spAutoFit/>
          </a:bodyPr>
          <a:lstStyle/>
          <a:p>
            <a:pPr>
              <a:lnSpc>
                <a:spcPct val="170000"/>
              </a:lnSpc>
              <a:buFont typeface="Arial" pitchFamily="34" charset="0"/>
              <a:buChar char="•"/>
              <a:defRPr/>
            </a:pPr>
            <a:r>
              <a:rPr lang="en-US" sz="2400" dirty="0">
                <a:latin typeface="Times New Roman" panose="02020603050405020304" pitchFamily="18" charset="0"/>
                <a:ea typeface="+mj-ea"/>
                <a:cs typeface="Times New Roman" panose="02020603050405020304" pitchFamily="18" charset="0"/>
              </a:rPr>
              <a:t>UML Diagram</a:t>
            </a:r>
          </a:p>
        </p:txBody>
      </p:sp>
      <p:sp>
        <p:nvSpPr>
          <p:cNvPr id="3" name="Footer Placeholder 2">
            <a:extLst>
              <a:ext uri="{FF2B5EF4-FFF2-40B4-BE49-F238E27FC236}">
                <a16:creationId xmlns:a16="http://schemas.microsoft.com/office/drawing/2014/main" id="{B4973622-5451-4D74-12D8-48FB5BDC4712}"/>
              </a:ext>
            </a:extLst>
          </p:cNvPr>
          <p:cNvSpPr>
            <a:spLocks noGrp="1"/>
          </p:cNvSpPr>
          <p:nvPr>
            <p:ph type="ftr" sz="quarter" idx="11"/>
          </p:nvPr>
        </p:nvSpPr>
        <p:spPr/>
        <p:txBody>
          <a:bodyPr/>
          <a:lstStyle/>
          <a:p>
            <a:r>
              <a:rPr lang="en-IN" dirty="0"/>
              <a:t>Project Review</a:t>
            </a:r>
          </a:p>
        </p:txBody>
      </p:sp>
      <p:sp>
        <p:nvSpPr>
          <p:cNvPr id="5" name="Slide Number Placeholder 4">
            <a:extLst>
              <a:ext uri="{FF2B5EF4-FFF2-40B4-BE49-F238E27FC236}">
                <a16:creationId xmlns:a16="http://schemas.microsoft.com/office/drawing/2014/main" id="{7703CB0F-9BCA-086B-BF15-EF41EA230D01}"/>
              </a:ext>
            </a:extLst>
          </p:cNvPr>
          <p:cNvSpPr>
            <a:spLocks noGrp="1"/>
          </p:cNvSpPr>
          <p:nvPr>
            <p:ph type="sldNum" sz="quarter" idx="12"/>
          </p:nvPr>
        </p:nvSpPr>
        <p:spPr/>
        <p:txBody>
          <a:bodyPr/>
          <a:lstStyle/>
          <a:p>
            <a:fld id="{76292E24-B49E-4950-9964-BDC04413CE01}" type="slidenum">
              <a:rPr lang="en-IN" smtClean="0"/>
              <a:t>2</a:t>
            </a:fld>
            <a:endParaRPr lang="en-IN" dirty="0"/>
          </a:p>
        </p:txBody>
      </p:sp>
    </p:spTree>
    <p:extLst>
      <p:ext uri="{BB962C8B-B14F-4D97-AF65-F5344CB8AC3E}">
        <p14:creationId xmlns:p14="http://schemas.microsoft.com/office/powerpoint/2010/main" val="154714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CB3C-EA78-5161-92B8-4147AB5B65D6}"/>
              </a:ext>
            </a:extLst>
          </p:cNvPr>
          <p:cNvSpPr>
            <a:spLocks noGrp="1"/>
          </p:cNvSpPr>
          <p:nvPr>
            <p:ph type="title"/>
          </p:nvPr>
        </p:nvSpPr>
        <p:spPr>
          <a:solidFill>
            <a:srgbClr val="FFC000"/>
          </a:solidFill>
        </p:spPr>
        <p:txBody>
          <a:bodyPr>
            <a:normAutofit fontScale="90000"/>
          </a:bodyPr>
          <a:lstStyle/>
          <a:p>
            <a:pPr algn="ctr"/>
            <a:br>
              <a:rPr lang="en-US" sz="4400" dirty="0">
                <a:effectLst/>
              </a:rPr>
            </a:br>
            <a:r>
              <a:rPr lang="en-US" sz="4400" dirty="0">
                <a:effectLst/>
              </a:rPr>
              <a:t>Sequence</a:t>
            </a:r>
            <a:r>
              <a:rPr lang="en-US" sz="4400" spc="-35" dirty="0">
                <a:effectLst/>
              </a:rPr>
              <a:t> </a:t>
            </a:r>
            <a:r>
              <a:rPr lang="en-US" sz="4400" spc="-10" dirty="0">
                <a:effectLst/>
              </a:rPr>
              <a:t>Diagram</a:t>
            </a:r>
            <a:br>
              <a:rPr lang="en-US" sz="4400" spc="-10" dirty="0">
                <a:effectLst/>
              </a:rPr>
            </a:br>
            <a:endParaRPr lang="en-IN" dirty="0"/>
          </a:p>
        </p:txBody>
      </p:sp>
      <p:pic>
        <p:nvPicPr>
          <p:cNvPr id="3" name="Image 29">
            <a:extLst>
              <a:ext uri="{FF2B5EF4-FFF2-40B4-BE49-F238E27FC236}">
                <a16:creationId xmlns:a16="http://schemas.microsoft.com/office/drawing/2014/main" id="{DDE299B5-3107-AA95-DB8D-0F915DA89034}"/>
              </a:ext>
            </a:extLst>
          </p:cNvPr>
          <p:cNvPicPr>
            <a:picLocks/>
          </p:cNvPicPr>
          <p:nvPr/>
        </p:nvPicPr>
        <p:blipFill>
          <a:blip r:embed="rId2" cstate="print"/>
          <a:stretch>
            <a:fillRect/>
          </a:stretch>
        </p:blipFill>
        <p:spPr>
          <a:xfrm>
            <a:off x="2424222" y="1839433"/>
            <a:ext cx="7017489" cy="4913792"/>
          </a:xfrm>
          <a:prstGeom prst="rect">
            <a:avLst/>
          </a:prstGeom>
        </p:spPr>
      </p:pic>
      <p:sp>
        <p:nvSpPr>
          <p:cNvPr id="4" name="Footer Placeholder 3">
            <a:extLst>
              <a:ext uri="{FF2B5EF4-FFF2-40B4-BE49-F238E27FC236}">
                <a16:creationId xmlns:a16="http://schemas.microsoft.com/office/drawing/2014/main" id="{6D41326A-023B-8EDD-94EF-CA3E13BE5508}"/>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0520D083-4548-79CC-7971-A6FE7644AB04}"/>
              </a:ext>
            </a:extLst>
          </p:cNvPr>
          <p:cNvSpPr>
            <a:spLocks noGrp="1"/>
          </p:cNvSpPr>
          <p:nvPr>
            <p:ph type="sldNum" sz="quarter" idx="12"/>
          </p:nvPr>
        </p:nvSpPr>
        <p:spPr/>
        <p:txBody>
          <a:bodyPr/>
          <a:lstStyle/>
          <a:p>
            <a:fld id="{76292E24-B49E-4950-9964-BDC04413CE01}" type="slidenum">
              <a:rPr lang="en-IN" smtClean="0"/>
              <a:t>20</a:t>
            </a:fld>
            <a:endParaRPr lang="en-IN"/>
          </a:p>
        </p:txBody>
      </p:sp>
    </p:spTree>
    <p:extLst>
      <p:ext uri="{BB962C8B-B14F-4D97-AF65-F5344CB8AC3E}">
        <p14:creationId xmlns:p14="http://schemas.microsoft.com/office/powerpoint/2010/main" val="1155583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4F1F8-E37F-B36D-CD72-D2C13DF3E7FF}"/>
              </a:ext>
            </a:extLst>
          </p:cNvPr>
          <p:cNvSpPr>
            <a:spLocks noGrp="1"/>
          </p:cNvSpPr>
          <p:nvPr>
            <p:ph type="title"/>
          </p:nvPr>
        </p:nvSpPr>
        <p:spPr>
          <a:solidFill>
            <a:srgbClr val="FFC000"/>
          </a:solidFill>
        </p:spPr>
        <p:txBody>
          <a:bodyPr>
            <a:normAutofit/>
          </a:bodyPr>
          <a:lstStyle/>
          <a:p>
            <a:pPr algn="ctr"/>
            <a:r>
              <a:rPr lang="en-US" sz="4000" dirty="0">
                <a:effectLst/>
                <a:latin typeface="Times New Roman" panose="02020603050405020304" pitchFamily="18" charset="0"/>
                <a:ea typeface="Times New Roman" panose="02020603050405020304" pitchFamily="18" charset="0"/>
              </a:rPr>
              <a:t>System Architecture </a:t>
            </a:r>
            <a:endParaRPr lang="en-IN" sz="4000" dirty="0"/>
          </a:p>
        </p:txBody>
      </p:sp>
      <p:pic>
        <p:nvPicPr>
          <p:cNvPr id="3" name="Image 19">
            <a:extLst>
              <a:ext uri="{FF2B5EF4-FFF2-40B4-BE49-F238E27FC236}">
                <a16:creationId xmlns:a16="http://schemas.microsoft.com/office/drawing/2014/main" id="{AEE6F9B3-8453-7024-ABAF-32CF10D1DD80}"/>
              </a:ext>
            </a:extLst>
          </p:cNvPr>
          <p:cNvPicPr>
            <a:picLocks/>
          </p:cNvPicPr>
          <p:nvPr/>
        </p:nvPicPr>
        <p:blipFill>
          <a:blip r:embed="rId2" cstate="print"/>
          <a:stretch>
            <a:fillRect/>
          </a:stretch>
        </p:blipFill>
        <p:spPr>
          <a:xfrm>
            <a:off x="2743199" y="1871330"/>
            <a:ext cx="6921795" cy="4986670"/>
          </a:xfrm>
          <a:prstGeom prst="rect">
            <a:avLst/>
          </a:prstGeom>
        </p:spPr>
      </p:pic>
      <p:sp>
        <p:nvSpPr>
          <p:cNvPr id="4" name="Footer Placeholder 3">
            <a:extLst>
              <a:ext uri="{FF2B5EF4-FFF2-40B4-BE49-F238E27FC236}">
                <a16:creationId xmlns:a16="http://schemas.microsoft.com/office/drawing/2014/main" id="{38FB4A69-70D0-B64B-A31A-760809438C22}"/>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EDECD7F1-62E8-CEF5-F135-275E1A4853E1}"/>
              </a:ext>
            </a:extLst>
          </p:cNvPr>
          <p:cNvSpPr>
            <a:spLocks noGrp="1"/>
          </p:cNvSpPr>
          <p:nvPr>
            <p:ph type="sldNum" sz="quarter" idx="12"/>
          </p:nvPr>
        </p:nvSpPr>
        <p:spPr/>
        <p:txBody>
          <a:bodyPr/>
          <a:lstStyle/>
          <a:p>
            <a:fld id="{76292E24-B49E-4950-9964-BDC04413CE01}" type="slidenum">
              <a:rPr lang="en-IN" smtClean="0"/>
              <a:t>21</a:t>
            </a:fld>
            <a:endParaRPr lang="en-IN"/>
          </a:p>
        </p:txBody>
      </p:sp>
    </p:spTree>
    <p:extLst>
      <p:ext uri="{BB962C8B-B14F-4D97-AF65-F5344CB8AC3E}">
        <p14:creationId xmlns:p14="http://schemas.microsoft.com/office/powerpoint/2010/main" val="4007854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2E43-0ABC-ECA7-7A23-9E39FF0DAC00}"/>
              </a:ext>
            </a:extLst>
          </p:cNvPr>
          <p:cNvSpPr>
            <a:spLocks noGrp="1"/>
          </p:cNvSpPr>
          <p:nvPr>
            <p:ph type="title"/>
          </p:nvPr>
        </p:nvSpPr>
        <p:spPr>
          <a:solidFill>
            <a:srgbClr val="FFC000"/>
          </a:solidFill>
        </p:spPr>
        <p:txBody>
          <a:bodyPr>
            <a:normAutofit fontScale="90000"/>
          </a:bodyPr>
          <a:lstStyle/>
          <a:p>
            <a:pPr algn="ctr"/>
            <a:br>
              <a:rPr lang="en-US" sz="4400" dirty="0">
                <a:latin typeface="Times New Roman" panose="02020603050405020304" pitchFamily="18" charset="0"/>
                <a:ea typeface="+mj-ea"/>
                <a:cs typeface="Times New Roman" panose="02020603050405020304" pitchFamily="18" charset="0"/>
              </a:rPr>
            </a:br>
            <a:r>
              <a:rPr lang="en-US" sz="4400" dirty="0">
                <a:latin typeface="Times New Roman" panose="02020603050405020304" pitchFamily="18" charset="0"/>
                <a:ea typeface="+mj-ea"/>
                <a:cs typeface="Times New Roman" panose="02020603050405020304" pitchFamily="18" charset="0"/>
              </a:rPr>
              <a:t>Implementation</a:t>
            </a:r>
            <a:br>
              <a:rPr lang="en-US" sz="4400" dirty="0">
                <a:latin typeface="Times New Roman" panose="02020603050405020304" pitchFamily="18" charset="0"/>
                <a:ea typeface="+mj-ea"/>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E6F109ED-9D47-7F3B-9CCD-CDCF85F14E82}"/>
              </a:ext>
            </a:extLst>
          </p:cNvPr>
          <p:cNvSpPr txBox="1"/>
          <p:nvPr/>
        </p:nvSpPr>
        <p:spPr>
          <a:xfrm>
            <a:off x="2360428" y="2400864"/>
            <a:ext cx="5667153" cy="2795958"/>
          </a:xfrm>
          <a:prstGeom prst="rect">
            <a:avLst/>
          </a:prstGeom>
          <a:noFill/>
        </p:spPr>
        <p:txBody>
          <a:bodyPr wrap="square">
            <a:spAutoFit/>
          </a:bodyPr>
          <a:lstStyle/>
          <a:p>
            <a:pPr algn="just">
              <a:lnSpc>
                <a:spcPct val="150000"/>
              </a:lnSpc>
            </a:pPr>
            <a:r>
              <a:rPr lang="en-US" sz="2400" b="1" u="sng" dirty="0">
                <a:effectLst/>
                <a:latin typeface="Times New Roman" panose="02020603050405020304" pitchFamily="18" charset="0"/>
                <a:ea typeface="Times New Roman" panose="02020603050405020304" pitchFamily="18" charset="0"/>
              </a:rPr>
              <a:t>MODULES:</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Data Collection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Data Preparation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Model Selection </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400" dirty="0" err="1">
                <a:effectLst/>
                <a:latin typeface="Times New Roman" panose="02020603050405020304" pitchFamily="18" charset="0"/>
                <a:ea typeface="Times New Roman" panose="02020603050405020304" pitchFamily="18" charset="0"/>
              </a:rPr>
              <a:t>Analyse</a:t>
            </a:r>
            <a:r>
              <a:rPr lang="en-US" sz="2400" dirty="0">
                <a:effectLst/>
                <a:latin typeface="Times New Roman" panose="02020603050405020304" pitchFamily="18" charset="0"/>
                <a:ea typeface="Times New Roman" panose="02020603050405020304" pitchFamily="18" charset="0"/>
              </a:rPr>
              <a:t> and Prediction </a:t>
            </a:r>
            <a:endParaRPr lang="en-IN" sz="2400" dirty="0">
              <a:effectLst/>
              <a:latin typeface="Times New Roman" panose="02020603050405020304" pitchFamily="18" charset="0"/>
              <a:ea typeface="Times New Roman" panose="02020603050405020304" pitchFamily="18" charset="0"/>
            </a:endParaRPr>
          </a:p>
        </p:txBody>
      </p:sp>
      <p:sp>
        <p:nvSpPr>
          <p:cNvPr id="3" name="Footer Placeholder 2">
            <a:extLst>
              <a:ext uri="{FF2B5EF4-FFF2-40B4-BE49-F238E27FC236}">
                <a16:creationId xmlns:a16="http://schemas.microsoft.com/office/drawing/2014/main" id="{A4979429-29B0-946F-561A-BA72B9F932A1}"/>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B325D0E0-30AC-1D58-A56A-150EB7EBBB86}"/>
              </a:ext>
            </a:extLst>
          </p:cNvPr>
          <p:cNvSpPr>
            <a:spLocks noGrp="1"/>
          </p:cNvSpPr>
          <p:nvPr>
            <p:ph type="sldNum" sz="quarter" idx="12"/>
          </p:nvPr>
        </p:nvSpPr>
        <p:spPr/>
        <p:txBody>
          <a:bodyPr/>
          <a:lstStyle/>
          <a:p>
            <a:fld id="{76292E24-B49E-4950-9964-BDC04413CE01}" type="slidenum">
              <a:rPr lang="en-IN" smtClean="0"/>
              <a:t>22</a:t>
            </a:fld>
            <a:endParaRPr lang="en-IN"/>
          </a:p>
        </p:txBody>
      </p:sp>
    </p:spTree>
    <p:extLst>
      <p:ext uri="{BB962C8B-B14F-4D97-AF65-F5344CB8AC3E}">
        <p14:creationId xmlns:p14="http://schemas.microsoft.com/office/powerpoint/2010/main" val="100601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9F331-7695-BF88-9830-F10163E8B5FC}"/>
              </a:ext>
            </a:extLst>
          </p:cNvPr>
          <p:cNvSpPr>
            <a:spLocks noGrp="1"/>
          </p:cNvSpPr>
          <p:nvPr>
            <p:ph type="title"/>
          </p:nvPr>
        </p:nvSpPr>
        <p:spPr/>
        <p:txBody>
          <a:bodyPr>
            <a:normAutofit fontScale="90000"/>
          </a:bodyPr>
          <a:lstStyle/>
          <a:p>
            <a:br>
              <a:rPr lang="en-US" sz="4400" u="sng" dirty="0">
                <a:effectLst/>
                <a:latin typeface="Times New Roman" panose="02020603050405020304" pitchFamily="18" charset="0"/>
                <a:ea typeface="Times New Roman" panose="02020603050405020304" pitchFamily="18" charset="0"/>
              </a:rPr>
            </a:br>
            <a:r>
              <a:rPr lang="en-US" sz="4400" u="sng" dirty="0">
                <a:effectLst/>
                <a:latin typeface="Times New Roman" panose="02020603050405020304" pitchFamily="18" charset="0"/>
                <a:ea typeface="Times New Roman" panose="02020603050405020304" pitchFamily="18" charset="0"/>
              </a:rPr>
              <a:t>Data Collection </a:t>
            </a:r>
            <a:r>
              <a:rPr lang="en-US" sz="4400" dirty="0">
                <a:effectLst/>
                <a:latin typeface="Times New Roman" panose="02020603050405020304" pitchFamily="18" charset="0"/>
                <a:ea typeface="Times New Roman" panose="02020603050405020304" pitchFamily="18" charset="0"/>
              </a:rPr>
              <a:t>:</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E462898A-71C9-E663-77DF-F9A6C3BCB26A}"/>
              </a:ext>
            </a:extLst>
          </p:cNvPr>
          <p:cNvSpPr txBox="1"/>
          <p:nvPr/>
        </p:nvSpPr>
        <p:spPr>
          <a:xfrm>
            <a:off x="1137685" y="1690688"/>
            <a:ext cx="10111562" cy="3416320"/>
          </a:xfrm>
          <a:prstGeom prst="rect">
            <a:avLst/>
          </a:prstGeom>
          <a:noFill/>
        </p:spPr>
        <p:txBody>
          <a:bodyPr wrap="square">
            <a:spAutoFit/>
          </a:bodyPr>
          <a:lstStyle/>
          <a:p>
            <a:pPr marL="342900" indent="-342900">
              <a:buFont typeface="Arial" panose="020B0604020202020204" pitchFamily="34" charset="0"/>
              <a:buChar char="•"/>
            </a:pPr>
            <a:r>
              <a:rPr lang="en-US" sz="2400" dirty="0"/>
              <a:t>This is the first real step towards the real development of a machine learning model, collecting data. </a:t>
            </a:r>
          </a:p>
          <a:p>
            <a:pPr marL="342900" indent="-342900">
              <a:buFont typeface="Arial" panose="020B0604020202020204" pitchFamily="34" charset="0"/>
              <a:buChar char="•"/>
            </a:pPr>
            <a:r>
              <a:rPr lang="en-US" sz="2400" dirty="0"/>
              <a:t>This is a critical step that will cascade in how good the model will be, the more and better data that we get, the better our model will perform. </a:t>
            </a:r>
          </a:p>
          <a:p>
            <a:pPr marL="342900" indent="-342900">
              <a:buFont typeface="Arial" panose="020B0604020202020204" pitchFamily="34" charset="0"/>
              <a:buChar char="•"/>
            </a:pPr>
            <a:r>
              <a:rPr lang="en-US" sz="2400" dirty="0"/>
              <a:t>There are several techniques to collect the data, like web scraping, manual interventions and etc</a:t>
            </a:r>
            <a:r>
              <a:rPr lang="en-US" dirty="0"/>
              <a:t>.</a:t>
            </a:r>
          </a:p>
          <a:p>
            <a:pPr marL="342900" indent="-342900">
              <a:buFont typeface="Arial" panose="020B0604020202020204" pitchFamily="34" charset="0"/>
              <a:buChar char="•"/>
            </a:pPr>
            <a:r>
              <a:rPr lang="en-US" sz="2400" dirty="0"/>
              <a:t>Collecting  data and set data</a:t>
            </a:r>
          </a:p>
          <a:p>
            <a:pPr marL="342900" indent="-342900">
              <a:buFont typeface="Arial" panose="020B0604020202020204" pitchFamily="34" charset="0"/>
              <a:buChar char="•"/>
            </a:pPr>
            <a:r>
              <a:rPr lang="en-US" sz="2400" dirty="0"/>
              <a:t>Data collecting from Kaggle web site</a:t>
            </a:r>
          </a:p>
          <a:p>
            <a:pPr marL="342900" indent="-342900">
              <a:buFont typeface="Arial" panose="020B0604020202020204" pitchFamily="34" charset="0"/>
              <a:buChar char="•"/>
            </a:pPr>
            <a:endParaRPr lang="en-IN" sz="2400" dirty="0"/>
          </a:p>
        </p:txBody>
      </p:sp>
      <p:sp>
        <p:nvSpPr>
          <p:cNvPr id="3" name="Footer Placeholder 2">
            <a:extLst>
              <a:ext uri="{FF2B5EF4-FFF2-40B4-BE49-F238E27FC236}">
                <a16:creationId xmlns:a16="http://schemas.microsoft.com/office/drawing/2014/main" id="{A641E11E-BD89-6E8B-C281-7A11B488B446}"/>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6B5B74C3-FCBF-16A8-6866-818A55F06076}"/>
              </a:ext>
            </a:extLst>
          </p:cNvPr>
          <p:cNvSpPr>
            <a:spLocks noGrp="1"/>
          </p:cNvSpPr>
          <p:nvPr>
            <p:ph type="sldNum" sz="quarter" idx="12"/>
          </p:nvPr>
        </p:nvSpPr>
        <p:spPr/>
        <p:txBody>
          <a:bodyPr/>
          <a:lstStyle/>
          <a:p>
            <a:fld id="{76292E24-B49E-4950-9964-BDC04413CE01}" type="slidenum">
              <a:rPr lang="en-IN" smtClean="0"/>
              <a:t>23</a:t>
            </a:fld>
            <a:endParaRPr lang="en-IN"/>
          </a:p>
        </p:txBody>
      </p:sp>
    </p:spTree>
    <p:extLst>
      <p:ext uri="{BB962C8B-B14F-4D97-AF65-F5344CB8AC3E}">
        <p14:creationId xmlns:p14="http://schemas.microsoft.com/office/powerpoint/2010/main" val="1320115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AC34-38FC-D4AC-B5F8-D04C01946585}"/>
              </a:ext>
            </a:extLst>
          </p:cNvPr>
          <p:cNvSpPr>
            <a:spLocks noGrp="1"/>
          </p:cNvSpPr>
          <p:nvPr>
            <p:ph type="title"/>
          </p:nvPr>
        </p:nvSpPr>
        <p:spPr/>
        <p:txBody>
          <a:bodyPr>
            <a:normAutofit fontScale="90000"/>
          </a:bodyPr>
          <a:lstStyle/>
          <a:p>
            <a:br>
              <a:rPr lang="en-US" sz="4400" dirty="0">
                <a:effectLst/>
                <a:latin typeface="Times New Roman" panose="02020603050405020304" pitchFamily="18" charset="0"/>
                <a:ea typeface="Times New Roman" panose="02020603050405020304" pitchFamily="18" charset="0"/>
              </a:rPr>
            </a:br>
            <a:r>
              <a:rPr lang="en-US" sz="4400" u="sng" dirty="0">
                <a:effectLst/>
                <a:latin typeface="Times New Roman" panose="02020603050405020304" pitchFamily="18" charset="0"/>
                <a:ea typeface="Times New Roman" panose="02020603050405020304" pitchFamily="18" charset="0"/>
              </a:rPr>
              <a:t>Data Preparation</a:t>
            </a:r>
            <a:r>
              <a:rPr lang="en-US" sz="4400" b="1" dirty="0">
                <a:effectLst/>
                <a:latin typeface="Times New Roman" panose="02020603050405020304" pitchFamily="18" charset="0"/>
                <a:ea typeface="Times New Roman" panose="02020603050405020304" pitchFamily="18" charset="0"/>
              </a:rPr>
              <a:t>:</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D3F6F0CE-0E2F-B555-DE0F-0915DC09074B}"/>
              </a:ext>
            </a:extLst>
          </p:cNvPr>
          <p:cNvSpPr txBox="1"/>
          <p:nvPr/>
        </p:nvSpPr>
        <p:spPr>
          <a:xfrm>
            <a:off x="1741969" y="2626353"/>
            <a:ext cx="9611831" cy="3046988"/>
          </a:xfrm>
          <a:prstGeom prst="rect">
            <a:avLst/>
          </a:prstGeom>
          <a:noFill/>
        </p:spPr>
        <p:txBody>
          <a:bodyPr wrap="square">
            <a:spAutoFit/>
          </a:bodyPr>
          <a:lstStyle/>
          <a:p>
            <a:pPr marL="342900" indent="-342900">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Data Preparation is a crucial step in any data analysis or machine learning workflow, as it involves transforming raw data into a format that is suitable for analysis or model building. This step typically includes data cleaning, data transformation, and data integration</a:t>
            </a:r>
          </a:p>
          <a:p>
            <a:pPr marL="342900" indent="-342900">
              <a:buFont typeface="Arial" panose="020B0604020202020204" pitchFamily="34" charset="0"/>
              <a:buChar char="•"/>
            </a:pPr>
            <a:r>
              <a:rPr lang="en-US" sz="2400" dirty="0">
                <a:latin typeface="Times New Roman" panose="02020603050405020304" pitchFamily="18" charset="0"/>
              </a:rPr>
              <a:t>Data preparation using Recursion technology</a:t>
            </a:r>
            <a:r>
              <a:rPr lang="en-US" sz="2400" b="0" i="0" dirty="0">
                <a:solidFill>
                  <a:srgbClr val="111111"/>
                </a:solidFill>
                <a:effectLst/>
                <a:latin typeface="Roboto" panose="02000000000000000000" pitchFamily="2" charset="0"/>
              </a:rPr>
              <a:t> a function calls itself </a:t>
            </a:r>
            <a:r>
              <a:rPr lang="en-US" sz="2400" i="0" dirty="0">
                <a:solidFill>
                  <a:srgbClr val="111111"/>
                </a:solidFill>
                <a:effectLst/>
                <a:latin typeface="Roboto" panose="02000000000000000000" pitchFamily="2" charset="0"/>
              </a:rPr>
              <a:t>directly or indirectly to solve a problem</a:t>
            </a:r>
            <a:endParaRPr lang="en-US" sz="2400" dirty="0">
              <a:latin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rPr>
              <a:t>What ever the data we are preparing means Training the data</a:t>
            </a:r>
          </a:p>
          <a:p>
            <a:pPr marL="342900" indent="-342900">
              <a:buFont typeface="Arial" panose="020B0604020202020204" pitchFamily="34" charset="0"/>
              <a:buChar char="•"/>
            </a:pPr>
            <a:r>
              <a:rPr lang="en-US" sz="2400" dirty="0">
                <a:latin typeface="Times New Roman" panose="02020603050405020304" pitchFamily="18" charset="0"/>
              </a:rPr>
              <a:t>By the using of data preparation it removes the null values</a:t>
            </a:r>
            <a:endParaRPr lang="en-IN" sz="2400" dirty="0"/>
          </a:p>
        </p:txBody>
      </p:sp>
      <p:sp>
        <p:nvSpPr>
          <p:cNvPr id="3" name="Footer Placeholder 2">
            <a:extLst>
              <a:ext uri="{FF2B5EF4-FFF2-40B4-BE49-F238E27FC236}">
                <a16:creationId xmlns:a16="http://schemas.microsoft.com/office/drawing/2014/main" id="{F8A8DF59-116B-414A-8308-7F239C8DFF5F}"/>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E058A087-0911-E1F9-9D0E-3A48E6738679}"/>
              </a:ext>
            </a:extLst>
          </p:cNvPr>
          <p:cNvSpPr>
            <a:spLocks noGrp="1"/>
          </p:cNvSpPr>
          <p:nvPr>
            <p:ph type="sldNum" sz="quarter" idx="12"/>
          </p:nvPr>
        </p:nvSpPr>
        <p:spPr/>
        <p:txBody>
          <a:bodyPr/>
          <a:lstStyle/>
          <a:p>
            <a:fld id="{76292E24-B49E-4950-9964-BDC04413CE01}" type="slidenum">
              <a:rPr lang="en-IN" smtClean="0"/>
              <a:t>24</a:t>
            </a:fld>
            <a:endParaRPr lang="en-IN"/>
          </a:p>
        </p:txBody>
      </p:sp>
    </p:spTree>
    <p:extLst>
      <p:ext uri="{BB962C8B-B14F-4D97-AF65-F5344CB8AC3E}">
        <p14:creationId xmlns:p14="http://schemas.microsoft.com/office/powerpoint/2010/main" val="426502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C1056-155E-41D6-10E1-5F5FE2A31151}"/>
              </a:ext>
            </a:extLst>
          </p:cNvPr>
          <p:cNvSpPr>
            <a:spLocks noGrp="1"/>
          </p:cNvSpPr>
          <p:nvPr>
            <p:ph type="title"/>
          </p:nvPr>
        </p:nvSpPr>
        <p:spPr/>
        <p:txBody>
          <a:bodyPr/>
          <a:lstStyle/>
          <a:p>
            <a:r>
              <a:rPr lang="en-US" sz="4400" u="sng" dirty="0">
                <a:effectLst/>
                <a:latin typeface="Times New Roman" panose="02020603050405020304" pitchFamily="18" charset="0"/>
                <a:ea typeface="Times New Roman" panose="02020603050405020304" pitchFamily="18" charset="0"/>
              </a:rPr>
              <a:t>Model Selection </a:t>
            </a:r>
            <a:r>
              <a:rPr lang="en-US" sz="4400" dirty="0">
                <a:effectLst/>
                <a:latin typeface="Times New Roman" panose="02020603050405020304" pitchFamily="18" charset="0"/>
                <a:ea typeface="Times New Roman" panose="02020603050405020304" pitchFamily="18" charset="0"/>
              </a:rPr>
              <a:t>:</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2A60BFD1-A7C8-DE15-C5F7-00FCA6BFD243}"/>
              </a:ext>
            </a:extLst>
          </p:cNvPr>
          <p:cNvSpPr txBox="1"/>
          <p:nvPr/>
        </p:nvSpPr>
        <p:spPr>
          <a:xfrm>
            <a:off x="838199" y="2161217"/>
            <a:ext cx="10283457" cy="2910220"/>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The process involves evaluating different models and selecting the one that performs best according to predefined metrics, such as accuracy, precision, recall, or others. Here's an overview of model selection along with a block diagram </a:t>
            </a:r>
            <a:r>
              <a:rPr lang="en-US" sz="1800" dirty="0">
                <a:solidFill>
                  <a:srgbClr val="000000"/>
                </a:solidFill>
                <a:effectLst/>
                <a:latin typeface="Times New Roman" panose="02020603050405020304" pitchFamily="18" charset="0"/>
                <a:ea typeface="Times New Roman" panose="02020603050405020304" pitchFamily="18" charset="0"/>
              </a:rPr>
              <a:t>the decision tree algorithm. Here, each friend makes a selection of the places he or she has visited so far.</a:t>
            </a:r>
          </a:p>
          <a:p>
            <a:pPr algn="just">
              <a:lnSpc>
                <a:spcPct val="150000"/>
              </a:lnSpc>
            </a:pPr>
            <a:endParaRPr lang="en-US" sz="1600" dirty="0">
              <a:solidFill>
                <a:srgbClr val="000000"/>
              </a:solidFill>
              <a:latin typeface="Times New Roman" panose="02020603050405020304" pitchFamily="18" charset="0"/>
              <a:ea typeface="Times New Roman" panose="02020603050405020304" pitchFamily="18" charset="0"/>
            </a:endParaRPr>
          </a:p>
          <a:p>
            <a:pPr algn="just">
              <a:lnSpc>
                <a:spcPct val="150000"/>
              </a:lnSpc>
            </a:pPr>
            <a:r>
              <a:rPr lang="en-US" dirty="0"/>
              <a:t>We used Random Forest Classifier algorithm, We got a accuracy of 96.78% on test set so we implemented this algorithm. </a:t>
            </a:r>
            <a:endParaRPr lang="en-US" dirty="0">
              <a:solidFill>
                <a:srgbClr val="000000"/>
              </a:solidFill>
              <a:latin typeface="Times New Roman" panose="02020603050405020304" pitchFamily="18" charset="0"/>
              <a:ea typeface="Times New Roman" panose="02020603050405020304" pitchFamily="18" charset="0"/>
            </a:endParaRPr>
          </a:p>
        </p:txBody>
      </p:sp>
      <p:sp>
        <p:nvSpPr>
          <p:cNvPr id="3" name="Footer Placeholder 2">
            <a:extLst>
              <a:ext uri="{FF2B5EF4-FFF2-40B4-BE49-F238E27FC236}">
                <a16:creationId xmlns:a16="http://schemas.microsoft.com/office/drawing/2014/main" id="{8DE959E9-69AE-96EA-C834-BD804F473F07}"/>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FD35E231-72B0-F834-ECB7-9017D253D3CE}"/>
              </a:ext>
            </a:extLst>
          </p:cNvPr>
          <p:cNvSpPr>
            <a:spLocks noGrp="1"/>
          </p:cNvSpPr>
          <p:nvPr>
            <p:ph type="sldNum" sz="quarter" idx="12"/>
          </p:nvPr>
        </p:nvSpPr>
        <p:spPr/>
        <p:txBody>
          <a:bodyPr/>
          <a:lstStyle/>
          <a:p>
            <a:fld id="{76292E24-B49E-4950-9964-BDC04413CE01}" type="slidenum">
              <a:rPr lang="en-IN" smtClean="0"/>
              <a:t>25</a:t>
            </a:fld>
            <a:endParaRPr lang="en-IN"/>
          </a:p>
        </p:txBody>
      </p:sp>
    </p:spTree>
    <p:extLst>
      <p:ext uri="{BB962C8B-B14F-4D97-AF65-F5344CB8AC3E}">
        <p14:creationId xmlns:p14="http://schemas.microsoft.com/office/powerpoint/2010/main" val="3278185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A094-973B-8E41-8916-EE44E2A6223E}"/>
              </a:ext>
            </a:extLst>
          </p:cNvPr>
          <p:cNvSpPr>
            <a:spLocks noGrp="1"/>
          </p:cNvSpPr>
          <p:nvPr>
            <p:ph type="title"/>
          </p:nvPr>
        </p:nvSpPr>
        <p:spPr/>
        <p:txBody>
          <a:bodyPr>
            <a:normAutofit/>
          </a:bodyPr>
          <a:lstStyle/>
          <a:p>
            <a:r>
              <a:rPr lang="en-IN" sz="3200" dirty="0"/>
              <a:t>algorithm work</a:t>
            </a:r>
          </a:p>
        </p:txBody>
      </p:sp>
      <p:sp>
        <p:nvSpPr>
          <p:cNvPr id="4" name="TextBox 3">
            <a:extLst>
              <a:ext uri="{FF2B5EF4-FFF2-40B4-BE49-F238E27FC236}">
                <a16:creationId xmlns:a16="http://schemas.microsoft.com/office/drawing/2014/main" id="{01A231A8-53E5-A710-A1B2-2574603F225F}"/>
              </a:ext>
            </a:extLst>
          </p:cNvPr>
          <p:cNvSpPr txBox="1"/>
          <p:nvPr/>
        </p:nvSpPr>
        <p:spPr>
          <a:xfrm>
            <a:off x="838200" y="2083981"/>
            <a:ext cx="8677940" cy="2677656"/>
          </a:xfrm>
          <a:prstGeom prst="rect">
            <a:avLst/>
          </a:prstGeom>
          <a:noFill/>
        </p:spPr>
        <p:txBody>
          <a:bodyPr wrap="square">
            <a:spAutoFit/>
          </a:bodyPr>
          <a:lstStyle/>
          <a:p>
            <a:r>
              <a:rPr lang="en-US" sz="2400" dirty="0"/>
              <a:t>It works in four steps:</a:t>
            </a:r>
          </a:p>
          <a:p>
            <a:r>
              <a:rPr lang="en-US" sz="2400" dirty="0"/>
              <a:t>1.Select random samples from a given dataset.</a:t>
            </a:r>
          </a:p>
          <a:p>
            <a:r>
              <a:rPr lang="en-US" sz="2400" dirty="0"/>
              <a:t>2.Construct a decision tree for each sample and get a prediction result from each decision tree.</a:t>
            </a:r>
          </a:p>
          <a:p>
            <a:r>
              <a:rPr lang="en-US" sz="2400" dirty="0"/>
              <a:t>3.Perform a vote for each predicted result.</a:t>
            </a:r>
          </a:p>
          <a:p>
            <a:r>
              <a:rPr lang="en-US" sz="2400" dirty="0"/>
              <a:t>4.Select the prediction result with the most votes as the final prediction.</a:t>
            </a:r>
            <a:endParaRPr lang="en-IN" sz="2400" dirty="0"/>
          </a:p>
        </p:txBody>
      </p:sp>
      <p:sp>
        <p:nvSpPr>
          <p:cNvPr id="3" name="Footer Placeholder 2">
            <a:extLst>
              <a:ext uri="{FF2B5EF4-FFF2-40B4-BE49-F238E27FC236}">
                <a16:creationId xmlns:a16="http://schemas.microsoft.com/office/drawing/2014/main" id="{4CC048E8-F41E-06AF-A48F-615AE6687E0D}"/>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276CE077-571B-993D-0298-55D1F86BA62A}"/>
              </a:ext>
            </a:extLst>
          </p:cNvPr>
          <p:cNvSpPr>
            <a:spLocks noGrp="1"/>
          </p:cNvSpPr>
          <p:nvPr>
            <p:ph type="sldNum" sz="quarter" idx="12"/>
          </p:nvPr>
        </p:nvSpPr>
        <p:spPr/>
        <p:txBody>
          <a:bodyPr/>
          <a:lstStyle/>
          <a:p>
            <a:fld id="{76292E24-B49E-4950-9964-BDC04413CE01}" type="slidenum">
              <a:rPr lang="en-IN" smtClean="0"/>
              <a:t>26</a:t>
            </a:fld>
            <a:endParaRPr lang="en-IN"/>
          </a:p>
        </p:txBody>
      </p:sp>
    </p:spTree>
    <p:extLst>
      <p:ext uri="{BB962C8B-B14F-4D97-AF65-F5344CB8AC3E}">
        <p14:creationId xmlns:p14="http://schemas.microsoft.com/office/powerpoint/2010/main" val="81684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0CAE-234C-A363-A481-808CED015406}"/>
              </a:ext>
            </a:extLst>
          </p:cNvPr>
          <p:cNvSpPr>
            <a:spLocks noGrp="1"/>
          </p:cNvSpPr>
          <p:nvPr>
            <p:ph type="title"/>
          </p:nvPr>
        </p:nvSpPr>
        <p:spPr/>
        <p:txBody>
          <a:bodyPr/>
          <a:lstStyle/>
          <a:p>
            <a:r>
              <a:rPr lang="en-IN" u="sng" dirty="0">
                <a:latin typeface="Times New Roman" panose="02020603050405020304" pitchFamily="18" charset="0"/>
                <a:cs typeface="Times New Roman" panose="02020603050405020304" pitchFamily="18" charset="0"/>
              </a:rPr>
              <a:t>Analyse and Prediction</a:t>
            </a:r>
          </a:p>
        </p:txBody>
      </p:sp>
      <p:sp>
        <p:nvSpPr>
          <p:cNvPr id="4" name="TextBox 3">
            <a:extLst>
              <a:ext uri="{FF2B5EF4-FFF2-40B4-BE49-F238E27FC236}">
                <a16:creationId xmlns:a16="http://schemas.microsoft.com/office/drawing/2014/main" id="{B91F1DD7-AD46-611C-0246-83CDEB12DF87}"/>
              </a:ext>
            </a:extLst>
          </p:cNvPr>
          <p:cNvSpPr txBox="1"/>
          <p:nvPr/>
        </p:nvSpPr>
        <p:spPr>
          <a:xfrm>
            <a:off x="691116" y="1720840"/>
            <a:ext cx="10239154" cy="415498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For that purpose, different machine learning techniques are used to remove the unnecessary, erroneous data from the dataset. </a:t>
            </a:r>
          </a:p>
          <a:p>
            <a:r>
              <a:rPr lang="en-US" sz="2400" dirty="0">
                <a:latin typeface="Times New Roman" panose="02020603050405020304" pitchFamily="18" charset="0"/>
                <a:cs typeface="Times New Roman" panose="02020603050405020304" pitchFamily="18" charset="0"/>
              </a:rPr>
              <a:t>Software defect prediction is seen as a highly important ability when planning a software project and much greater effort is needed to solve this complex problem using a software metrics and defect dataset. . </a:t>
            </a:r>
          </a:p>
          <a:p>
            <a:r>
              <a:rPr lang="en-US" sz="2400" dirty="0">
                <a:latin typeface="Times New Roman" panose="02020603050405020304" pitchFamily="18" charset="0"/>
                <a:cs typeface="Times New Roman" panose="02020603050405020304" pitchFamily="18" charset="0"/>
              </a:rPr>
              <a:t>The primary goal of this survey paper is to understand the existing techniques for predicting software defect. </a:t>
            </a:r>
          </a:p>
          <a:p>
            <a:r>
              <a:rPr lang="en-US" sz="2400" dirty="0">
                <a:latin typeface="Times New Roman" panose="02020603050405020304" pitchFamily="18" charset="0"/>
                <a:cs typeface="Times New Roman" panose="02020603050405020304" pitchFamily="18" charset="0"/>
              </a:rPr>
              <a:t>Results obtained states that the proposed approach works more efficiently in terms of accuracy as compared to other techniques like SVM, Naïve Bayes, and Decision Tree. </a:t>
            </a:r>
          </a:p>
          <a:p>
            <a:r>
              <a:rPr lang="en-US" sz="2400" dirty="0">
                <a:latin typeface="Times New Roman" panose="02020603050405020304" pitchFamily="18" charset="0"/>
                <a:cs typeface="Times New Roman" panose="02020603050405020304" pitchFamily="18" charset="0"/>
              </a:rPr>
              <a:t>Accuracy on test set: We got a accuracy of 96.78% on test set. </a:t>
            </a:r>
            <a:endParaRPr lang="en-IN" sz="2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FA8E510-C81D-59BD-7BA7-841DCD144F97}"/>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CF4056BF-E682-4720-ED1F-58BA15ACA382}"/>
              </a:ext>
            </a:extLst>
          </p:cNvPr>
          <p:cNvSpPr>
            <a:spLocks noGrp="1"/>
          </p:cNvSpPr>
          <p:nvPr>
            <p:ph type="sldNum" sz="quarter" idx="12"/>
          </p:nvPr>
        </p:nvSpPr>
        <p:spPr/>
        <p:txBody>
          <a:bodyPr/>
          <a:lstStyle/>
          <a:p>
            <a:fld id="{76292E24-B49E-4950-9964-BDC04413CE01}" type="slidenum">
              <a:rPr lang="en-IN" smtClean="0"/>
              <a:t>27</a:t>
            </a:fld>
            <a:endParaRPr lang="en-IN"/>
          </a:p>
        </p:txBody>
      </p:sp>
    </p:spTree>
    <p:extLst>
      <p:ext uri="{BB962C8B-B14F-4D97-AF65-F5344CB8AC3E}">
        <p14:creationId xmlns:p14="http://schemas.microsoft.com/office/powerpoint/2010/main" val="146222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E9A64-BB42-A049-752C-A8657D48AC91}"/>
              </a:ext>
            </a:extLst>
          </p:cNvPr>
          <p:cNvSpPr>
            <a:spLocks noGrp="1"/>
          </p:cNvSpPr>
          <p:nvPr>
            <p:ph type="title"/>
          </p:nvPr>
        </p:nvSpPr>
        <p:spPr>
          <a:xfrm>
            <a:off x="147084" y="109944"/>
            <a:ext cx="10515600" cy="1325563"/>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Home page </a:t>
            </a:r>
            <a:r>
              <a:rPr lang="en-US" sz="3100" dirty="0">
                <a:latin typeface="Times New Roman" panose="02020603050405020304" pitchFamily="18" charset="0"/>
                <a:cs typeface="Times New Roman" panose="02020603050405020304" pitchFamily="18" charset="0"/>
              </a:rPr>
              <a:t>:</a:t>
            </a:r>
            <a:br>
              <a:rPr lang="en-US"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4B03993-E111-7522-016C-1D5142CB2B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8289" y="1648046"/>
            <a:ext cx="8389088" cy="4561368"/>
          </a:xfrm>
          <a:prstGeom prst="rect">
            <a:avLst/>
          </a:prstGeom>
          <a:noFill/>
        </p:spPr>
      </p:pic>
      <p:sp>
        <p:nvSpPr>
          <p:cNvPr id="4" name="Footer Placeholder 3">
            <a:extLst>
              <a:ext uri="{FF2B5EF4-FFF2-40B4-BE49-F238E27FC236}">
                <a16:creationId xmlns:a16="http://schemas.microsoft.com/office/drawing/2014/main" id="{D35DCB61-D987-B947-9BED-ECF5EE52D97C}"/>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4F71A987-7362-F072-5883-CEFFF94215EC}"/>
              </a:ext>
            </a:extLst>
          </p:cNvPr>
          <p:cNvSpPr>
            <a:spLocks noGrp="1"/>
          </p:cNvSpPr>
          <p:nvPr>
            <p:ph type="sldNum" sz="quarter" idx="12"/>
          </p:nvPr>
        </p:nvSpPr>
        <p:spPr/>
        <p:txBody>
          <a:bodyPr/>
          <a:lstStyle/>
          <a:p>
            <a:fld id="{76292E24-B49E-4950-9964-BDC04413CE01}" type="slidenum">
              <a:rPr lang="en-IN" smtClean="0"/>
              <a:t>28</a:t>
            </a:fld>
            <a:endParaRPr lang="en-IN"/>
          </a:p>
        </p:txBody>
      </p:sp>
    </p:spTree>
    <p:extLst>
      <p:ext uri="{BB962C8B-B14F-4D97-AF65-F5344CB8AC3E}">
        <p14:creationId xmlns:p14="http://schemas.microsoft.com/office/powerpoint/2010/main" val="1464583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5550-9F76-C50E-B99D-BC2EC37D873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Lode page:</a:t>
            </a:r>
            <a:endParaRPr lang="en-IN"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8D87CFC-4813-1979-AC38-97BBD837A7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7386" y="1837689"/>
            <a:ext cx="7974419" cy="4655185"/>
          </a:xfrm>
          <a:prstGeom prst="rect">
            <a:avLst/>
          </a:prstGeom>
          <a:noFill/>
        </p:spPr>
      </p:pic>
      <p:sp>
        <p:nvSpPr>
          <p:cNvPr id="4" name="Footer Placeholder 3">
            <a:extLst>
              <a:ext uri="{FF2B5EF4-FFF2-40B4-BE49-F238E27FC236}">
                <a16:creationId xmlns:a16="http://schemas.microsoft.com/office/drawing/2014/main" id="{F7B314A6-713C-8D14-AE90-BE5DB9CA50C7}"/>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81D9E154-CE98-38F1-D2E1-1D501C5DD6A2}"/>
              </a:ext>
            </a:extLst>
          </p:cNvPr>
          <p:cNvSpPr>
            <a:spLocks noGrp="1"/>
          </p:cNvSpPr>
          <p:nvPr>
            <p:ph type="sldNum" sz="quarter" idx="12"/>
          </p:nvPr>
        </p:nvSpPr>
        <p:spPr/>
        <p:txBody>
          <a:bodyPr/>
          <a:lstStyle/>
          <a:p>
            <a:fld id="{76292E24-B49E-4950-9964-BDC04413CE01}" type="slidenum">
              <a:rPr lang="en-IN" smtClean="0"/>
              <a:t>29</a:t>
            </a:fld>
            <a:endParaRPr lang="en-IN"/>
          </a:p>
        </p:txBody>
      </p:sp>
    </p:spTree>
    <p:extLst>
      <p:ext uri="{BB962C8B-B14F-4D97-AF65-F5344CB8AC3E}">
        <p14:creationId xmlns:p14="http://schemas.microsoft.com/office/powerpoint/2010/main" val="3391583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8E8AD0-A844-6DF1-7C64-AD3CA8DEE7E8}"/>
              </a:ext>
            </a:extLst>
          </p:cNvPr>
          <p:cNvSpPr txBox="1"/>
          <p:nvPr/>
        </p:nvSpPr>
        <p:spPr>
          <a:xfrm>
            <a:off x="965771" y="1756882"/>
            <a:ext cx="10428269" cy="4591000"/>
          </a:xfrm>
          <a:prstGeom prst="rect">
            <a:avLst/>
          </a:prstGeom>
          <a:noFill/>
        </p:spPr>
        <p:txBody>
          <a:bodyPr wrap="square">
            <a:spAutoFit/>
          </a:bodyPr>
          <a:lstStyle/>
          <a:p>
            <a:pPr marL="285750" indent="-285750" algn="just" defTabSz="914400" eaLnBrk="1" fontAlgn="auto" hangingPunct="1">
              <a:spcBef>
                <a:spcPts val="1000"/>
              </a:spcBef>
              <a:spcAft>
                <a:spcPts val="0"/>
              </a:spcAft>
              <a:buFont typeface="Arial" panose="020B0604020202020204" pitchFamily="34" charset="0"/>
              <a:buChar char="•"/>
              <a:defRPr/>
            </a:pPr>
            <a:r>
              <a:rPr lang="en-IN" dirty="0">
                <a:solidFill>
                  <a:prstClr val="black"/>
                </a:solidFill>
                <a:latin typeface="Times New Roman" panose="02020603050405020304" pitchFamily="18" charset="0"/>
                <a:cs typeface="Times New Roman" panose="02020603050405020304" pitchFamily="18" charset="0"/>
              </a:rPr>
              <a:t>Software engineering is a multifaceted field that necessitates effective communication between system stakeholders to deliver a developed system within specified time constraints and budget limits. Meeting customer requirements involves optimizing system performance by minimizing complexity. </a:t>
            </a:r>
          </a:p>
          <a:p>
            <a:pPr marL="285750" indent="-285750" algn="just" defTabSz="914400" eaLnBrk="1" fontAlgn="auto" hangingPunct="1">
              <a:spcBef>
                <a:spcPts val="1000"/>
              </a:spcBef>
              <a:spcAft>
                <a:spcPts val="0"/>
              </a:spcAft>
              <a:buFont typeface="Arial" panose="020B0604020202020204" pitchFamily="34" charset="0"/>
              <a:buChar char="•"/>
              <a:defRPr/>
            </a:pPr>
            <a:r>
              <a:rPr lang="en-IN" dirty="0">
                <a:solidFill>
                  <a:prstClr val="black"/>
                </a:solidFill>
                <a:latin typeface="Times New Roman" panose="02020603050405020304" pitchFamily="18" charset="0"/>
                <a:cs typeface="Times New Roman" panose="02020603050405020304" pitchFamily="18" charset="0"/>
              </a:rPr>
              <a:t>Efficiently predicting system defects early in the project life cycle allows for better allocation of resources and effort for development and quality assurance. </a:t>
            </a:r>
          </a:p>
          <a:p>
            <a:pPr marL="285750" indent="-285750" algn="just" defTabSz="914400" eaLnBrk="1" fontAlgn="auto" hangingPunct="1">
              <a:spcBef>
                <a:spcPts val="1000"/>
              </a:spcBef>
              <a:spcAft>
                <a:spcPts val="0"/>
              </a:spcAft>
              <a:buFont typeface="Arial" panose="020B0604020202020204" pitchFamily="34" charset="0"/>
              <a:buChar char="•"/>
              <a:defRPr/>
            </a:pPr>
            <a:r>
              <a:rPr lang="en-IN" dirty="0">
                <a:solidFill>
                  <a:prstClr val="black"/>
                </a:solidFill>
                <a:latin typeface="Times New Roman" panose="02020603050405020304" pitchFamily="18" charset="0"/>
                <a:cs typeface="Times New Roman" panose="02020603050405020304" pitchFamily="18" charset="0"/>
              </a:rPr>
              <a:t>This paper's primary goal is to assess the effectiveness of machine learning algorithms in predicting software defects.  </a:t>
            </a:r>
          </a:p>
          <a:p>
            <a:pPr marL="285750" indent="-285750" algn="just" defTabSz="914400" eaLnBrk="1" fontAlgn="auto" hangingPunct="1">
              <a:spcBef>
                <a:spcPts val="1000"/>
              </a:spcBef>
              <a:spcAft>
                <a:spcPts val="0"/>
              </a:spcAft>
              <a:buFont typeface="Arial" panose="020B0604020202020204" pitchFamily="34" charset="0"/>
              <a:buChar char="•"/>
              <a:defRPr/>
            </a:pPr>
            <a:r>
              <a:rPr lang="en-IN" dirty="0">
                <a:solidFill>
                  <a:prstClr val="black"/>
                </a:solidFill>
                <a:latin typeface="Times New Roman" panose="02020603050405020304" pitchFamily="18" charset="0"/>
                <a:cs typeface="Times New Roman" panose="02020603050405020304" pitchFamily="18" charset="0"/>
              </a:rPr>
              <a:t>As a branch of computer science, software engineering facilitates seamless communication between system software and user requirements. </a:t>
            </a:r>
          </a:p>
          <a:p>
            <a:pPr marL="285750" indent="-285750" algn="just" defTabSz="914400" eaLnBrk="1" fontAlgn="auto" hangingPunct="1">
              <a:spcBef>
                <a:spcPts val="1000"/>
              </a:spcBef>
              <a:spcAft>
                <a:spcPts val="0"/>
              </a:spcAft>
              <a:buFont typeface="Arial" panose="020B0604020202020204" pitchFamily="34" charset="0"/>
              <a:buChar char="•"/>
              <a:defRPr/>
            </a:pPr>
            <a:r>
              <a:rPr lang="en-IN" dirty="0">
                <a:solidFill>
                  <a:prstClr val="black"/>
                </a:solidFill>
                <a:latin typeface="Times New Roman" panose="02020603050405020304" pitchFamily="18" charset="0"/>
                <a:cs typeface="Times New Roman" panose="02020603050405020304" pitchFamily="18" charset="0"/>
              </a:rPr>
              <a:t>One software have different versions but I want particular versions in that input data set will defect or not</a:t>
            </a:r>
          </a:p>
          <a:p>
            <a:pPr marL="285750" indent="-285750" algn="just" defTabSz="914400" eaLnBrk="1" fontAlgn="auto" hangingPunct="1">
              <a:spcBef>
                <a:spcPts val="1000"/>
              </a:spcBef>
              <a:spcAft>
                <a:spcPts val="0"/>
              </a:spcAft>
              <a:buFont typeface="Arial" panose="020B0604020202020204" pitchFamily="34" charset="0"/>
              <a:buChar char="•"/>
              <a:defRPr/>
            </a:pPr>
            <a:r>
              <a:rPr lang="en-IN" dirty="0">
                <a:solidFill>
                  <a:prstClr val="black"/>
                </a:solidFill>
                <a:latin typeface="Times New Roman" panose="02020603050405020304" pitchFamily="18" charset="0"/>
                <a:cs typeface="Times New Roman" panose="02020603050405020304" pitchFamily="18" charset="0"/>
              </a:rPr>
              <a:t>EX: Python Versions(some input datasets defect in some versions</a:t>
            </a:r>
          </a:p>
          <a:p>
            <a:pPr marL="285750" indent="-285750" algn="just" defTabSz="914400" eaLnBrk="1" fontAlgn="auto" hangingPunct="1">
              <a:spcBef>
                <a:spcPts val="1000"/>
              </a:spcBef>
              <a:spcAft>
                <a:spcPts val="0"/>
              </a:spcAft>
              <a:buFont typeface="Arial" panose="020B0604020202020204" pitchFamily="34" charset="0"/>
              <a:buChar char="•"/>
              <a:defRPr/>
            </a:pPr>
            <a:r>
              <a:rPr lang="en-IN" dirty="0">
                <a:solidFill>
                  <a:prstClr val="black"/>
                </a:solidFill>
                <a:latin typeface="Times New Roman" panose="02020603050405020304" pitchFamily="18" charset="0"/>
                <a:cs typeface="Times New Roman" panose="02020603050405020304" pitchFamily="18" charset="0"/>
              </a:rPr>
              <a:t>Using machine learning algorithm like SVM(support vector machines).</a:t>
            </a:r>
          </a:p>
          <a:p>
            <a:pPr algn="just" defTabSz="914400" eaLnBrk="1" fontAlgn="auto" hangingPunct="1">
              <a:spcBef>
                <a:spcPts val="1000"/>
              </a:spcBef>
              <a:spcAft>
                <a:spcPts val="0"/>
              </a:spcAft>
              <a:defRPr/>
            </a:pPr>
            <a:endParaRPr lang="en-IN" sz="1800" dirty="0">
              <a:solidFill>
                <a:prstClr val="black"/>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3C375A58-0774-69A6-8D20-34C3B55C773A}"/>
              </a:ext>
            </a:extLst>
          </p:cNvPr>
          <p:cNvSpPr txBox="1">
            <a:spLocks/>
          </p:cNvSpPr>
          <p:nvPr/>
        </p:nvSpPr>
        <p:spPr>
          <a:xfrm>
            <a:off x="2332234" y="135919"/>
            <a:ext cx="7886700" cy="1325563"/>
          </a:xfrm>
          <a:prstGeom prst="rect">
            <a:avLst/>
          </a:prstGeom>
          <a:solidFill>
            <a:schemeClr val="accent4"/>
          </a:solidFill>
          <a:ln>
            <a:solidFill>
              <a:srgbClr val="C28200"/>
            </a:solidFill>
          </a:ln>
        </p:spPr>
        <p:txBody>
          <a:bodyPr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IN" b="1" dirty="0">
                <a:solidFill>
                  <a:prstClr val="black"/>
                </a:solidFill>
              </a:rPr>
              <a:t>Abstract </a:t>
            </a:r>
            <a:endParaRPr lang="en-IN" dirty="0"/>
          </a:p>
        </p:txBody>
      </p:sp>
      <p:sp>
        <p:nvSpPr>
          <p:cNvPr id="2" name="Footer Placeholder 1">
            <a:extLst>
              <a:ext uri="{FF2B5EF4-FFF2-40B4-BE49-F238E27FC236}">
                <a16:creationId xmlns:a16="http://schemas.microsoft.com/office/drawing/2014/main" id="{97126BF2-CFD4-089E-F5CC-0A2AEE3DBCEA}"/>
              </a:ext>
            </a:extLst>
          </p:cNvPr>
          <p:cNvSpPr>
            <a:spLocks noGrp="1"/>
          </p:cNvSpPr>
          <p:nvPr>
            <p:ph type="ftr" sz="quarter" idx="11"/>
          </p:nvPr>
        </p:nvSpPr>
        <p:spPr/>
        <p:txBody>
          <a:bodyPr/>
          <a:lstStyle/>
          <a:p>
            <a:r>
              <a:rPr lang="en-IN" dirty="0"/>
              <a:t>Project Review</a:t>
            </a:r>
          </a:p>
        </p:txBody>
      </p:sp>
      <p:sp>
        <p:nvSpPr>
          <p:cNvPr id="4" name="Slide Number Placeholder 3">
            <a:extLst>
              <a:ext uri="{FF2B5EF4-FFF2-40B4-BE49-F238E27FC236}">
                <a16:creationId xmlns:a16="http://schemas.microsoft.com/office/drawing/2014/main" id="{D8F0FB55-A4B3-6FCF-721E-B1FE93BDA06A}"/>
              </a:ext>
            </a:extLst>
          </p:cNvPr>
          <p:cNvSpPr>
            <a:spLocks noGrp="1"/>
          </p:cNvSpPr>
          <p:nvPr>
            <p:ph type="sldNum" sz="quarter" idx="12"/>
          </p:nvPr>
        </p:nvSpPr>
        <p:spPr/>
        <p:txBody>
          <a:bodyPr/>
          <a:lstStyle/>
          <a:p>
            <a:fld id="{76292E24-B49E-4950-9964-BDC04413CE01}" type="slidenum">
              <a:rPr lang="en-IN" smtClean="0"/>
              <a:t>3</a:t>
            </a:fld>
            <a:endParaRPr lang="en-IN" dirty="0"/>
          </a:p>
        </p:txBody>
      </p:sp>
    </p:spTree>
    <p:extLst>
      <p:ext uri="{BB962C8B-B14F-4D97-AF65-F5344CB8AC3E}">
        <p14:creationId xmlns:p14="http://schemas.microsoft.com/office/powerpoint/2010/main" val="895944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9314-84A9-0FB8-3B26-008EACC58FD0}"/>
              </a:ext>
            </a:extLst>
          </p:cNvPr>
          <p:cNvSpPr>
            <a:spLocks noGrp="1"/>
          </p:cNvSpPr>
          <p:nvPr>
            <p:ph type="title"/>
          </p:nvPr>
        </p:nvSpPr>
        <p:spPr/>
        <p:txBody>
          <a:bodyPr/>
          <a:lstStyle/>
          <a:p>
            <a:r>
              <a:rPr lang="en-US" sz="2800" b="1" dirty="0">
                <a:effectLst/>
                <a:latin typeface="Times New Roman" panose="02020603050405020304" pitchFamily="18" charset="0"/>
                <a:ea typeface="Times New Roman" panose="02020603050405020304" pitchFamily="18" charset="0"/>
              </a:rPr>
              <a:t>Upload Page:</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5AA11E64-45B6-EAE1-20D7-A33160C90E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3860" y="1837690"/>
            <a:ext cx="8782493" cy="4329194"/>
          </a:xfrm>
          <a:prstGeom prst="rect">
            <a:avLst/>
          </a:prstGeom>
          <a:noFill/>
        </p:spPr>
      </p:pic>
      <p:sp>
        <p:nvSpPr>
          <p:cNvPr id="4" name="Footer Placeholder 3">
            <a:extLst>
              <a:ext uri="{FF2B5EF4-FFF2-40B4-BE49-F238E27FC236}">
                <a16:creationId xmlns:a16="http://schemas.microsoft.com/office/drawing/2014/main" id="{9E4BC22F-5A77-8F7F-0221-12D0FD0894CF}"/>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0654CA0F-154C-5DD6-C7A5-7D51860E3F40}"/>
              </a:ext>
            </a:extLst>
          </p:cNvPr>
          <p:cNvSpPr>
            <a:spLocks noGrp="1"/>
          </p:cNvSpPr>
          <p:nvPr>
            <p:ph type="sldNum" sz="quarter" idx="12"/>
          </p:nvPr>
        </p:nvSpPr>
        <p:spPr/>
        <p:txBody>
          <a:bodyPr/>
          <a:lstStyle/>
          <a:p>
            <a:fld id="{76292E24-B49E-4950-9964-BDC04413CE01}" type="slidenum">
              <a:rPr lang="en-IN" smtClean="0"/>
              <a:t>30</a:t>
            </a:fld>
            <a:endParaRPr lang="en-IN"/>
          </a:p>
        </p:txBody>
      </p:sp>
    </p:spTree>
    <p:extLst>
      <p:ext uri="{BB962C8B-B14F-4D97-AF65-F5344CB8AC3E}">
        <p14:creationId xmlns:p14="http://schemas.microsoft.com/office/powerpoint/2010/main" val="2657300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7917-36B9-1977-FA27-EF54C8898DCA}"/>
              </a:ext>
            </a:extLst>
          </p:cNvPr>
          <p:cNvSpPr>
            <a:spLocks noGrp="1"/>
          </p:cNvSpPr>
          <p:nvPr>
            <p:ph type="title"/>
          </p:nvPr>
        </p:nvSpPr>
        <p:spPr/>
        <p:txBody>
          <a:bodyPr>
            <a:normAutofit/>
          </a:bodyPr>
          <a:lstStyle/>
          <a:p>
            <a:r>
              <a:rPr lang="en-US" sz="2800" b="1">
                <a:effectLst/>
                <a:latin typeface="Times New Roman" panose="02020603050405020304" pitchFamily="18" charset="0"/>
                <a:ea typeface="Times New Roman" panose="02020603050405020304" pitchFamily="18" charset="0"/>
              </a:rPr>
              <a:t>Preview Page:</a:t>
            </a:r>
            <a:endParaRPr lang="en-IN" sz="2800" dirty="0"/>
          </a:p>
        </p:txBody>
      </p:sp>
      <p:pic>
        <p:nvPicPr>
          <p:cNvPr id="3" name="Picture 2">
            <a:extLst>
              <a:ext uri="{FF2B5EF4-FFF2-40B4-BE49-F238E27FC236}">
                <a16:creationId xmlns:a16="http://schemas.microsoft.com/office/drawing/2014/main" id="{18B38019-72FF-C182-A154-E7F3CE9A23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5786" y="2029157"/>
            <a:ext cx="9952074" cy="4463718"/>
          </a:xfrm>
          <a:prstGeom prst="rect">
            <a:avLst/>
          </a:prstGeom>
          <a:noFill/>
        </p:spPr>
      </p:pic>
      <p:sp>
        <p:nvSpPr>
          <p:cNvPr id="4" name="Footer Placeholder 3">
            <a:extLst>
              <a:ext uri="{FF2B5EF4-FFF2-40B4-BE49-F238E27FC236}">
                <a16:creationId xmlns:a16="http://schemas.microsoft.com/office/drawing/2014/main" id="{E78508F1-B683-7A09-7565-839CA48AEE85}"/>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C9DD4C78-B93A-69FF-B4CD-5B5E465D075A}"/>
              </a:ext>
            </a:extLst>
          </p:cNvPr>
          <p:cNvSpPr>
            <a:spLocks noGrp="1"/>
          </p:cNvSpPr>
          <p:nvPr>
            <p:ph type="sldNum" sz="quarter" idx="12"/>
          </p:nvPr>
        </p:nvSpPr>
        <p:spPr/>
        <p:txBody>
          <a:bodyPr/>
          <a:lstStyle/>
          <a:p>
            <a:fld id="{76292E24-B49E-4950-9964-BDC04413CE01}" type="slidenum">
              <a:rPr lang="en-IN" smtClean="0"/>
              <a:t>31</a:t>
            </a:fld>
            <a:endParaRPr lang="en-IN"/>
          </a:p>
        </p:txBody>
      </p:sp>
    </p:spTree>
    <p:extLst>
      <p:ext uri="{BB962C8B-B14F-4D97-AF65-F5344CB8AC3E}">
        <p14:creationId xmlns:p14="http://schemas.microsoft.com/office/powerpoint/2010/main" val="1468113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79E7B8-4BD5-B5F1-7B42-E5861013DD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2119" y="925034"/>
            <a:ext cx="10187762" cy="4739174"/>
          </a:xfrm>
          <a:prstGeom prst="rect">
            <a:avLst/>
          </a:prstGeom>
          <a:noFill/>
        </p:spPr>
      </p:pic>
      <p:sp>
        <p:nvSpPr>
          <p:cNvPr id="2" name="Footer Placeholder 1">
            <a:extLst>
              <a:ext uri="{FF2B5EF4-FFF2-40B4-BE49-F238E27FC236}">
                <a16:creationId xmlns:a16="http://schemas.microsoft.com/office/drawing/2014/main" id="{62A3346F-08FA-F3B4-7055-86A25A9A6C66}"/>
              </a:ext>
            </a:extLst>
          </p:cNvPr>
          <p:cNvSpPr>
            <a:spLocks noGrp="1"/>
          </p:cNvSpPr>
          <p:nvPr>
            <p:ph type="ftr" sz="quarter" idx="11"/>
          </p:nvPr>
        </p:nvSpPr>
        <p:spPr/>
        <p:txBody>
          <a:bodyPr/>
          <a:lstStyle/>
          <a:p>
            <a:r>
              <a:rPr lang="en-IN"/>
              <a:t>Project Review</a:t>
            </a:r>
          </a:p>
        </p:txBody>
      </p:sp>
      <p:sp>
        <p:nvSpPr>
          <p:cNvPr id="3" name="Slide Number Placeholder 2">
            <a:extLst>
              <a:ext uri="{FF2B5EF4-FFF2-40B4-BE49-F238E27FC236}">
                <a16:creationId xmlns:a16="http://schemas.microsoft.com/office/drawing/2014/main" id="{95BEC26D-FF1E-1642-9865-A3DB26851958}"/>
              </a:ext>
            </a:extLst>
          </p:cNvPr>
          <p:cNvSpPr>
            <a:spLocks noGrp="1"/>
          </p:cNvSpPr>
          <p:nvPr>
            <p:ph type="sldNum" sz="quarter" idx="12"/>
          </p:nvPr>
        </p:nvSpPr>
        <p:spPr/>
        <p:txBody>
          <a:bodyPr/>
          <a:lstStyle/>
          <a:p>
            <a:fld id="{76292E24-B49E-4950-9964-BDC04413CE01}" type="slidenum">
              <a:rPr lang="en-IN" smtClean="0"/>
              <a:t>32</a:t>
            </a:fld>
            <a:endParaRPr lang="en-IN"/>
          </a:p>
        </p:txBody>
      </p:sp>
    </p:spTree>
    <p:extLst>
      <p:ext uri="{BB962C8B-B14F-4D97-AF65-F5344CB8AC3E}">
        <p14:creationId xmlns:p14="http://schemas.microsoft.com/office/powerpoint/2010/main" val="1367344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609A0F-562D-CA61-CD7A-AF44225909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206" y="871870"/>
            <a:ext cx="8272130" cy="5220586"/>
          </a:xfrm>
          <a:prstGeom prst="rect">
            <a:avLst/>
          </a:prstGeom>
          <a:noFill/>
        </p:spPr>
      </p:pic>
      <p:sp>
        <p:nvSpPr>
          <p:cNvPr id="2" name="Footer Placeholder 1">
            <a:extLst>
              <a:ext uri="{FF2B5EF4-FFF2-40B4-BE49-F238E27FC236}">
                <a16:creationId xmlns:a16="http://schemas.microsoft.com/office/drawing/2014/main" id="{61B29273-7F32-2FC6-3ECB-F9C582D3CA6F}"/>
              </a:ext>
            </a:extLst>
          </p:cNvPr>
          <p:cNvSpPr>
            <a:spLocks noGrp="1"/>
          </p:cNvSpPr>
          <p:nvPr>
            <p:ph type="ftr" sz="quarter" idx="11"/>
          </p:nvPr>
        </p:nvSpPr>
        <p:spPr/>
        <p:txBody>
          <a:bodyPr/>
          <a:lstStyle/>
          <a:p>
            <a:r>
              <a:rPr lang="en-IN"/>
              <a:t>Project Review</a:t>
            </a:r>
          </a:p>
        </p:txBody>
      </p:sp>
      <p:sp>
        <p:nvSpPr>
          <p:cNvPr id="4" name="Slide Number Placeholder 3">
            <a:extLst>
              <a:ext uri="{FF2B5EF4-FFF2-40B4-BE49-F238E27FC236}">
                <a16:creationId xmlns:a16="http://schemas.microsoft.com/office/drawing/2014/main" id="{D4E041B6-C1AF-1F5B-6F92-41188CC7D248}"/>
              </a:ext>
            </a:extLst>
          </p:cNvPr>
          <p:cNvSpPr>
            <a:spLocks noGrp="1"/>
          </p:cNvSpPr>
          <p:nvPr>
            <p:ph type="sldNum" sz="quarter" idx="12"/>
          </p:nvPr>
        </p:nvSpPr>
        <p:spPr/>
        <p:txBody>
          <a:bodyPr/>
          <a:lstStyle/>
          <a:p>
            <a:fld id="{76292E24-B49E-4950-9964-BDC04413CE01}" type="slidenum">
              <a:rPr lang="en-IN" smtClean="0"/>
              <a:t>33</a:t>
            </a:fld>
            <a:endParaRPr lang="en-IN"/>
          </a:p>
        </p:txBody>
      </p:sp>
    </p:spTree>
    <p:extLst>
      <p:ext uri="{BB962C8B-B14F-4D97-AF65-F5344CB8AC3E}">
        <p14:creationId xmlns:p14="http://schemas.microsoft.com/office/powerpoint/2010/main" val="1812481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5E28C2-9C65-E240-9C35-5FA6CD3D2DD7}"/>
              </a:ext>
            </a:extLst>
          </p:cNvPr>
          <p:cNvSpPr>
            <a:spLocks noGrp="1"/>
          </p:cNvSpPr>
          <p:nvPr>
            <p:ph type="ftr" sz="quarter" idx="11"/>
          </p:nvPr>
        </p:nvSpPr>
        <p:spPr/>
        <p:txBody>
          <a:bodyPr/>
          <a:lstStyle/>
          <a:p>
            <a:r>
              <a:rPr lang="en-IN"/>
              <a:t>Project Review</a:t>
            </a:r>
          </a:p>
        </p:txBody>
      </p:sp>
      <p:sp>
        <p:nvSpPr>
          <p:cNvPr id="3" name="Slide Number Placeholder 2">
            <a:extLst>
              <a:ext uri="{FF2B5EF4-FFF2-40B4-BE49-F238E27FC236}">
                <a16:creationId xmlns:a16="http://schemas.microsoft.com/office/drawing/2014/main" id="{76B4780E-648A-B1E4-5FBA-A770875F645A}"/>
              </a:ext>
            </a:extLst>
          </p:cNvPr>
          <p:cNvSpPr>
            <a:spLocks noGrp="1"/>
          </p:cNvSpPr>
          <p:nvPr>
            <p:ph type="sldNum" sz="quarter" idx="12"/>
          </p:nvPr>
        </p:nvSpPr>
        <p:spPr/>
        <p:txBody>
          <a:bodyPr/>
          <a:lstStyle/>
          <a:p>
            <a:fld id="{76292E24-B49E-4950-9964-BDC04413CE01}" type="slidenum">
              <a:rPr lang="en-IN" smtClean="0"/>
              <a:t>34</a:t>
            </a:fld>
            <a:endParaRPr lang="en-IN"/>
          </a:p>
        </p:txBody>
      </p:sp>
      <p:pic>
        <p:nvPicPr>
          <p:cNvPr id="4" name="Picture 3">
            <a:extLst>
              <a:ext uri="{FF2B5EF4-FFF2-40B4-BE49-F238E27FC236}">
                <a16:creationId xmlns:a16="http://schemas.microsoft.com/office/drawing/2014/main" id="{7D9BDF8D-5207-6F6F-AAAB-F8BC93A489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2460" y="1294544"/>
            <a:ext cx="6104412" cy="4702686"/>
          </a:xfrm>
          <a:prstGeom prst="rect">
            <a:avLst/>
          </a:prstGeom>
          <a:noFill/>
          <a:ln>
            <a:noFill/>
          </a:ln>
        </p:spPr>
      </p:pic>
      <p:sp>
        <p:nvSpPr>
          <p:cNvPr id="6" name="TextBox 5">
            <a:extLst>
              <a:ext uri="{FF2B5EF4-FFF2-40B4-BE49-F238E27FC236}">
                <a16:creationId xmlns:a16="http://schemas.microsoft.com/office/drawing/2014/main" id="{5A8A646E-4059-B37A-A3F6-B5AC0F0F9DCB}"/>
              </a:ext>
            </a:extLst>
          </p:cNvPr>
          <p:cNvSpPr txBox="1"/>
          <p:nvPr/>
        </p:nvSpPr>
        <p:spPr>
          <a:xfrm>
            <a:off x="1620748" y="427225"/>
            <a:ext cx="6097712" cy="523220"/>
          </a:xfrm>
          <a:prstGeom prst="rect">
            <a:avLst/>
          </a:prstGeom>
          <a:noFill/>
        </p:spPr>
        <p:txBody>
          <a:bodyPr wrap="square">
            <a:spAutoFit/>
          </a:bodyPr>
          <a:lstStyle/>
          <a:p>
            <a:r>
              <a:rPr lang="en-IN" sz="2800" b="1" dirty="0">
                <a:effectLst/>
                <a:latin typeface="Times New Roman" panose="02020603050405020304" pitchFamily="18" charset="0"/>
                <a:ea typeface="Calibri" panose="020F0502020204030204" pitchFamily="34" charset="0"/>
              </a:rPr>
              <a:t>Predict Label Page</a:t>
            </a:r>
            <a:endParaRPr lang="en-IN" sz="2800" dirty="0"/>
          </a:p>
        </p:txBody>
      </p:sp>
    </p:spTree>
    <p:extLst>
      <p:ext uri="{BB962C8B-B14F-4D97-AF65-F5344CB8AC3E}">
        <p14:creationId xmlns:p14="http://schemas.microsoft.com/office/powerpoint/2010/main" val="4070112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34DA-2FDE-59BE-56C5-1FB8DC0593D1}"/>
              </a:ext>
            </a:extLst>
          </p:cNvPr>
          <p:cNvSpPr>
            <a:spLocks noGrp="1"/>
          </p:cNvSpPr>
          <p:nvPr>
            <p:ph type="title"/>
          </p:nvPr>
        </p:nvSpPr>
        <p:spPr>
          <a:solidFill>
            <a:srgbClr val="FFC000"/>
          </a:solidFill>
        </p:spPr>
        <p:txBody>
          <a:bodyPr>
            <a:normAutofit fontScale="90000"/>
          </a:bodyPr>
          <a:lstStyle/>
          <a:p>
            <a:pPr algn="ctr"/>
            <a:br>
              <a:rPr lang="en-US" sz="4400" dirty="0">
                <a:latin typeface="Times New Roman" panose="02020603050405020304" pitchFamily="18" charset="0"/>
                <a:ea typeface="+mj-ea"/>
                <a:cs typeface="Times New Roman" panose="02020603050405020304" pitchFamily="18" charset="0"/>
              </a:rPr>
            </a:br>
            <a:r>
              <a:rPr lang="en-US" sz="4400" dirty="0">
                <a:latin typeface="Times New Roman" panose="02020603050405020304" pitchFamily="18" charset="0"/>
                <a:ea typeface="+mj-ea"/>
                <a:cs typeface="Times New Roman" panose="02020603050405020304" pitchFamily="18" charset="0"/>
              </a:rPr>
              <a:t>Conclusion</a:t>
            </a:r>
            <a:br>
              <a:rPr lang="en-US" sz="4400" dirty="0">
                <a:latin typeface="Times New Roman" panose="02020603050405020304" pitchFamily="18" charset="0"/>
                <a:ea typeface="+mj-ea"/>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EC0A9674-CEA2-3591-D6FD-233D65A9433A}"/>
              </a:ext>
            </a:extLst>
          </p:cNvPr>
          <p:cNvSpPr txBox="1"/>
          <p:nvPr/>
        </p:nvSpPr>
        <p:spPr>
          <a:xfrm>
            <a:off x="1371600" y="2690336"/>
            <a:ext cx="9982199"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While it is impossible to completely prevent defects in software development, they can be greatly lessened with effective management. Delivering high-quality software requires an understanding of the causes of defects, their many kinds, and their lifespan.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the process of modules it shows dataset of software .In that software we get the result there is defect or not</a:t>
            </a:r>
            <a:endParaRPr lang="en-IN" sz="24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FC175BAF-159F-419F-1F53-AF9985A0258C}"/>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6B7F40D7-841F-55FB-EB20-844FF6064BBF}"/>
              </a:ext>
            </a:extLst>
          </p:cNvPr>
          <p:cNvSpPr>
            <a:spLocks noGrp="1"/>
          </p:cNvSpPr>
          <p:nvPr>
            <p:ph type="sldNum" sz="quarter" idx="12"/>
          </p:nvPr>
        </p:nvSpPr>
        <p:spPr/>
        <p:txBody>
          <a:bodyPr/>
          <a:lstStyle/>
          <a:p>
            <a:fld id="{76292E24-B49E-4950-9964-BDC04413CE01}" type="slidenum">
              <a:rPr lang="en-IN" smtClean="0"/>
              <a:t>35</a:t>
            </a:fld>
            <a:endParaRPr lang="en-IN"/>
          </a:p>
        </p:txBody>
      </p:sp>
    </p:spTree>
    <p:extLst>
      <p:ext uri="{BB962C8B-B14F-4D97-AF65-F5344CB8AC3E}">
        <p14:creationId xmlns:p14="http://schemas.microsoft.com/office/powerpoint/2010/main" val="3281497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C421-3B84-BBD8-BA83-7EF2E7442E26}"/>
              </a:ext>
            </a:extLst>
          </p:cNvPr>
          <p:cNvSpPr>
            <a:spLocks noGrp="1"/>
          </p:cNvSpPr>
          <p:nvPr>
            <p:ph type="title"/>
          </p:nvPr>
        </p:nvSpPr>
        <p:spPr>
          <a:solidFill>
            <a:srgbClr val="FFC000"/>
          </a:solidFill>
        </p:spPr>
        <p:txBody>
          <a:bodyPr>
            <a:normAutofit fontScale="90000"/>
          </a:bodyPr>
          <a:lstStyle/>
          <a:p>
            <a:pPr algn="ctr">
              <a:spcBef>
                <a:spcPts val="690"/>
              </a:spcBef>
            </a:pPr>
            <a:br>
              <a:rPr lang="en-US" sz="4000" b="1" dirty="0">
                <a:effectLst/>
                <a:latin typeface="Times New Roman" panose="02020603050405020304" pitchFamily="18" charset="0"/>
                <a:ea typeface="Times New Roman" panose="02020603050405020304" pitchFamily="18" charset="0"/>
              </a:rPr>
            </a:br>
            <a:r>
              <a:rPr lang="en-US" sz="4000" b="1" dirty="0">
                <a:effectLst/>
                <a:latin typeface="Times New Roman" panose="02020603050405020304" pitchFamily="18" charset="0"/>
                <a:ea typeface="Times New Roman" panose="02020603050405020304" pitchFamily="18" charset="0"/>
              </a:rPr>
              <a:t>REFERENCE</a:t>
            </a:r>
            <a:br>
              <a:rPr lang="en-IN" sz="4000" dirty="0">
                <a:effectLst/>
                <a:latin typeface="Times New Roman" panose="02020603050405020304" pitchFamily="18" charset="0"/>
                <a:ea typeface="Times New Roman" panose="02020603050405020304" pitchFamily="18" charset="0"/>
              </a:rPr>
            </a:br>
            <a:r>
              <a:rPr lang="en-US" sz="1800" b="1" i="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FBF4EE64-A77F-ABCB-72C5-3A3B84DBED77}"/>
              </a:ext>
            </a:extLst>
          </p:cNvPr>
          <p:cNvSpPr txBox="1"/>
          <p:nvPr/>
        </p:nvSpPr>
        <p:spPr>
          <a:xfrm>
            <a:off x="487326" y="2103911"/>
            <a:ext cx="11217348" cy="4197559"/>
          </a:xfrm>
          <a:prstGeom prst="rect">
            <a:avLst/>
          </a:prstGeom>
          <a:noFill/>
        </p:spPr>
        <p:txBody>
          <a:bodyPr wrap="square">
            <a:spAutoFit/>
          </a:bodyPr>
          <a:lstStyle/>
          <a:p>
            <a:pPr marL="270510" marR="55880" algn="just">
              <a:lnSpc>
                <a:spcPct val="150000"/>
              </a:lnSpc>
            </a:pPr>
            <a:r>
              <a:rPr lang="en-US" sz="1800" b="1"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B.W.Boehm</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P.N.Papaccio</a:t>
            </a:r>
            <a:r>
              <a:rPr lang="en-US" sz="1800" dirty="0">
                <a:effectLst/>
                <a:latin typeface="Times New Roman" panose="02020603050405020304" pitchFamily="18" charset="0"/>
                <a:ea typeface="Times New Roman" panose="02020603050405020304" pitchFamily="18" charset="0"/>
              </a:rPr>
              <a:t> (1988), Understanding and controlling software costs’, IEEE Tran, Software </a:t>
            </a:r>
            <a:r>
              <a:rPr lang="en-US" sz="1800" dirty="0" err="1">
                <a:effectLst/>
                <a:latin typeface="Times New Roman" panose="02020603050405020304" pitchFamily="18" charset="0"/>
                <a:ea typeface="Times New Roman" panose="02020603050405020304" pitchFamily="18" charset="0"/>
              </a:rPr>
              <a:t>eng.</a:t>
            </a:r>
            <a:r>
              <a:rPr lang="en-US" sz="1800" dirty="0">
                <a:effectLst/>
                <a:latin typeface="Times New Roman" panose="02020603050405020304" pitchFamily="18" charset="0"/>
                <a:ea typeface="Times New Roman" panose="02020603050405020304" pitchFamily="18" charset="0"/>
              </a:rPr>
              <a:t>, vol. 14, pp. 1462-1477 .</a:t>
            </a:r>
            <a:endParaRPr lang="en-IN" sz="1800" dirty="0">
              <a:effectLst/>
              <a:latin typeface="Times New Roman" panose="02020603050405020304" pitchFamily="18" charset="0"/>
              <a:ea typeface="Times New Roman" panose="02020603050405020304" pitchFamily="18" charset="0"/>
            </a:endParaRPr>
          </a:p>
          <a:p>
            <a:pPr marL="270510" marR="55880" algn="just">
              <a:lnSpc>
                <a:spcPct val="150000"/>
              </a:lnSpc>
            </a:pPr>
            <a:r>
              <a:rPr lang="en-US" sz="1800" b="1" dirty="0">
                <a:effectLst/>
                <a:latin typeface="Times New Roman" panose="02020603050405020304" pitchFamily="18" charset="0"/>
                <a:ea typeface="Times New Roman" panose="02020603050405020304" pitchFamily="18" charset="0"/>
              </a:rPr>
              <a:t>2. 2</a:t>
            </a:r>
            <a:r>
              <a:rPr lang="en-US" sz="1800" dirty="0">
                <a:effectLst/>
                <a:latin typeface="Times New Roman" panose="02020603050405020304" pitchFamily="18" charset="0"/>
                <a:ea typeface="Times New Roman" panose="02020603050405020304" pitchFamily="18" charset="0"/>
              </a:rPr>
              <a:t>. J. Zheng (2010), ’Cost-sensitive boosting neural networks for software defect prediction’, Expert Systems with Appl., vol.37, pp. 4537-4543.</a:t>
            </a:r>
            <a:endParaRPr lang="en-IN" sz="1600" dirty="0">
              <a:effectLst/>
              <a:latin typeface="Times New Roman" panose="02020603050405020304" pitchFamily="18" charset="0"/>
              <a:ea typeface="Times New Roman" panose="02020603050405020304" pitchFamily="18" charset="0"/>
            </a:endParaRPr>
          </a:p>
          <a:p>
            <a:pPr marL="270510" marR="55880" algn="just">
              <a:lnSpc>
                <a:spcPct val="150000"/>
              </a:lnSpc>
            </a:pP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L.C.Briand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K.E.Emam</a:t>
            </a:r>
            <a:r>
              <a:rPr lang="en-US" sz="1800" dirty="0">
                <a:effectLst/>
                <a:latin typeface="Times New Roman" panose="02020603050405020304" pitchFamily="18" charset="0"/>
                <a:ea typeface="Times New Roman" panose="02020603050405020304" pitchFamily="18" charset="0"/>
              </a:rPr>
              <a:t>, et al (2000), ‘A Comprehensive Evaluation of Capture-Recapture Models for Estimating Software Defect Content’, IEEE Transactions on Software Engineering, Vol. 26, pp.518-540. </a:t>
            </a:r>
            <a:endParaRPr lang="en-IN" sz="1600" dirty="0">
              <a:effectLst/>
              <a:latin typeface="Times New Roman" panose="02020603050405020304" pitchFamily="18" charset="0"/>
              <a:ea typeface="Times New Roman" panose="02020603050405020304" pitchFamily="18" charset="0"/>
            </a:endParaRPr>
          </a:p>
          <a:p>
            <a:pPr marL="270510" marR="55880" algn="just">
              <a:lnSpc>
                <a:spcPct val="150000"/>
              </a:lnSpc>
            </a:pPr>
            <a:r>
              <a:rPr lang="en-US" sz="1800" b="1" dirty="0">
                <a:effectLst/>
                <a:latin typeface="Times New Roman" panose="02020603050405020304" pitchFamily="18" charset="0"/>
                <a:ea typeface="Times New Roman" panose="02020603050405020304" pitchFamily="18" charset="0"/>
              </a:rPr>
              <a:t>4</a:t>
            </a:r>
            <a:r>
              <a:rPr lang="en-US" sz="1800" dirty="0">
                <a:effectLst/>
                <a:latin typeface="Times New Roman" panose="02020603050405020304" pitchFamily="18" charset="0"/>
                <a:ea typeface="Times New Roman" panose="02020603050405020304" pitchFamily="18" charset="0"/>
              </a:rPr>
              <a:t>. Lourdes Pelayo and Scott Dick (2007), ‘Applying Novel Resembling Strategies to Software Defect Prediction,’ in </a:t>
            </a:r>
            <a:r>
              <a:rPr lang="en-US" sz="1800" dirty="0" err="1">
                <a:effectLst/>
                <a:latin typeface="Times New Roman" panose="02020603050405020304" pitchFamily="18" charset="0"/>
                <a:ea typeface="Times New Roman" panose="02020603050405020304" pitchFamily="18" charset="0"/>
              </a:rPr>
              <a:t>proc.North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Amr.Fuzzy</a:t>
            </a:r>
            <a:r>
              <a:rPr lang="en-US" sz="1800" dirty="0">
                <a:effectLst/>
                <a:latin typeface="Times New Roman" panose="02020603050405020304" pitchFamily="18" charset="0"/>
                <a:ea typeface="Times New Roman" panose="02020603050405020304" pitchFamily="18" charset="0"/>
              </a:rPr>
              <a:t> Inf. Processing Society, pp. 69 – 72.</a:t>
            </a:r>
            <a:endParaRPr lang="en-IN" sz="1600" dirty="0">
              <a:effectLst/>
              <a:latin typeface="Times New Roman" panose="02020603050405020304" pitchFamily="18" charset="0"/>
              <a:ea typeface="Times New Roman" panose="02020603050405020304" pitchFamily="18" charset="0"/>
            </a:endParaRPr>
          </a:p>
          <a:p>
            <a:pPr marL="270510" marR="55880" algn="just">
              <a:lnSpc>
                <a:spcPct val="150000"/>
              </a:lnSpc>
            </a:pPr>
            <a:r>
              <a:rPr lang="en-US" sz="1800" b="1" dirty="0">
                <a:effectLst/>
                <a:latin typeface="Times New Roman" panose="02020603050405020304" pitchFamily="18" charset="0"/>
                <a:ea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 Mingxia Liu, </a:t>
            </a:r>
            <a:r>
              <a:rPr lang="en-US" sz="1800" dirty="0" err="1">
                <a:effectLst/>
                <a:latin typeface="Times New Roman" panose="02020603050405020304" pitchFamily="18" charset="0"/>
                <a:ea typeface="Times New Roman" panose="02020603050405020304" pitchFamily="18" charset="0"/>
              </a:rPr>
              <a:t>Linsong</a:t>
            </a:r>
            <a:r>
              <a:rPr lang="en-US" sz="1800" dirty="0">
                <a:effectLst/>
                <a:latin typeface="Times New Roman" panose="02020603050405020304" pitchFamily="18" charset="0"/>
                <a:ea typeface="Times New Roman" panose="02020603050405020304" pitchFamily="18" charset="0"/>
              </a:rPr>
              <a:t> Miao et al (2014), ’</a:t>
            </a:r>
            <a:r>
              <a:rPr lang="en-US" sz="1800" dirty="0" err="1">
                <a:effectLst/>
                <a:latin typeface="Times New Roman" panose="02020603050405020304" pitchFamily="18" charset="0"/>
                <a:ea typeface="Times New Roman" panose="02020603050405020304" pitchFamily="18" charset="0"/>
              </a:rPr>
              <a:t>TwoStage</a:t>
            </a:r>
            <a:r>
              <a:rPr lang="en-US" sz="1800" dirty="0">
                <a:effectLst/>
                <a:latin typeface="Times New Roman" panose="02020603050405020304" pitchFamily="18" charset="0"/>
                <a:ea typeface="Times New Roman" panose="02020603050405020304" pitchFamily="18" charset="0"/>
              </a:rPr>
              <a:t> Cost-Sensitive Learning </a:t>
            </a:r>
            <a:r>
              <a:rPr lang="en-US" sz="1800" dirty="0" err="1">
                <a:effectLst/>
                <a:latin typeface="Times New Roman" panose="02020603050405020304" pitchFamily="18" charset="0"/>
                <a:ea typeface="Times New Roman" panose="02020603050405020304" pitchFamily="18" charset="0"/>
              </a:rPr>
              <a:t>forSoftware</a:t>
            </a:r>
            <a:r>
              <a:rPr lang="en-US" sz="1800" dirty="0">
                <a:effectLst/>
                <a:latin typeface="Times New Roman" panose="02020603050405020304" pitchFamily="18" charset="0"/>
                <a:ea typeface="Times New Roman" panose="02020603050405020304" pitchFamily="18" charset="0"/>
              </a:rPr>
              <a:t> Defect Prediction’, IEEE Trans. Reliability, Vol. 63, pp.679-684. </a:t>
            </a:r>
            <a:endParaRPr lang="en-IN" sz="1600" dirty="0">
              <a:effectLst/>
              <a:latin typeface="Times New Roman" panose="02020603050405020304" pitchFamily="18" charset="0"/>
              <a:ea typeface="Times New Roman" panose="02020603050405020304" pitchFamily="18" charset="0"/>
            </a:endParaRPr>
          </a:p>
        </p:txBody>
      </p:sp>
      <p:sp>
        <p:nvSpPr>
          <p:cNvPr id="3" name="Footer Placeholder 2">
            <a:extLst>
              <a:ext uri="{FF2B5EF4-FFF2-40B4-BE49-F238E27FC236}">
                <a16:creationId xmlns:a16="http://schemas.microsoft.com/office/drawing/2014/main" id="{B3D95C3E-115B-B1AC-F267-CF3AE9704ECE}"/>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F3EB043D-1642-28B1-E654-22F99305F0E3}"/>
              </a:ext>
            </a:extLst>
          </p:cNvPr>
          <p:cNvSpPr>
            <a:spLocks noGrp="1"/>
          </p:cNvSpPr>
          <p:nvPr>
            <p:ph type="sldNum" sz="quarter" idx="12"/>
          </p:nvPr>
        </p:nvSpPr>
        <p:spPr/>
        <p:txBody>
          <a:bodyPr/>
          <a:lstStyle/>
          <a:p>
            <a:fld id="{76292E24-B49E-4950-9964-BDC04413CE01}" type="slidenum">
              <a:rPr lang="en-IN" smtClean="0"/>
              <a:t>36</a:t>
            </a:fld>
            <a:endParaRPr lang="en-IN"/>
          </a:p>
        </p:txBody>
      </p:sp>
    </p:spTree>
    <p:extLst>
      <p:ext uri="{BB962C8B-B14F-4D97-AF65-F5344CB8AC3E}">
        <p14:creationId xmlns:p14="http://schemas.microsoft.com/office/powerpoint/2010/main" val="3593766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413B7E84-7A92-53EE-A704-09999CC127C5}"/>
              </a:ext>
            </a:extLst>
          </p:cNvPr>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normAutofit/>
          </a:bodyPr>
          <a:lstStyle/>
          <a:p>
            <a:pPr algn="ctr"/>
            <a:r>
              <a:rPr lang="en-US" sz="6000" dirty="0"/>
              <a:t>Introduction</a:t>
            </a:r>
            <a:endParaRPr lang="en-IN" sz="6000" dirty="0"/>
          </a:p>
        </p:txBody>
      </p:sp>
      <p:sp>
        <p:nvSpPr>
          <p:cNvPr id="19" name="Content Placeholder 2">
            <a:extLst>
              <a:ext uri="{FF2B5EF4-FFF2-40B4-BE49-F238E27FC236}">
                <a16:creationId xmlns:a16="http://schemas.microsoft.com/office/drawing/2014/main" id="{8134EF88-9574-E2BC-3528-E9798E8738EC}"/>
              </a:ext>
            </a:extLst>
          </p:cNvPr>
          <p:cNvSpPr txBox="1">
            <a:spLocks/>
          </p:cNvSpPr>
          <p:nvPr/>
        </p:nvSpPr>
        <p:spPr>
          <a:xfrm>
            <a:off x="628650" y="1825625"/>
            <a:ext cx="7886700" cy="4351338"/>
          </a:xfrm>
          <a:prstGeom prst="rect">
            <a:avLst/>
          </a:prstGeom>
        </p:spPr>
        <p:txBody>
          <a:bodyPr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IN" sz="1800" dirty="0">
                <a:solidFill>
                  <a:prstClr val="black"/>
                </a:solidFill>
                <a:latin typeface="Times New Roman" panose="02020603050405020304" pitchFamily="18" charset="0"/>
                <a:cs typeface="Times New Roman" panose="02020603050405020304" pitchFamily="18" charset="0"/>
              </a:rPr>
              <a:t>  </a:t>
            </a:r>
          </a:p>
          <a:p>
            <a:pPr>
              <a:defRPr/>
            </a:pPr>
            <a:endParaRPr lang="en-IN" dirty="0"/>
          </a:p>
        </p:txBody>
      </p:sp>
      <p:sp>
        <p:nvSpPr>
          <p:cNvPr id="21" name="TextBox 20">
            <a:extLst>
              <a:ext uri="{FF2B5EF4-FFF2-40B4-BE49-F238E27FC236}">
                <a16:creationId xmlns:a16="http://schemas.microsoft.com/office/drawing/2014/main" id="{1963EEEB-7DE9-61A8-91B3-F07724FCD428}"/>
              </a:ext>
            </a:extLst>
          </p:cNvPr>
          <p:cNvSpPr txBox="1"/>
          <p:nvPr/>
        </p:nvSpPr>
        <p:spPr>
          <a:xfrm>
            <a:off x="365760" y="1902514"/>
            <a:ext cx="11492564" cy="4197559"/>
          </a:xfrm>
          <a:prstGeom prst="rect">
            <a:avLst/>
          </a:prstGeom>
          <a:noFill/>
        </p:spPr>
        <p:txBody>
          <a:bodyPr wrap="square">
            <a:spAutoFit/>
          </a:bodyPr>
          <a:lstStyle/>
          <a:p>
            <a:pPr marL="630555" marR="322580" indent="-342265">
              <a:lnSpc>
                <a:spcPct val="150000"/>
              </a:lnSpc>
              <a:tabLst>
                <a:tab pos="855345" algn="l"/>
              </a:tabLst>
            </a:pPr>
            <a:r>
              <a:rPr lang="en-US" sz="1800" b="0" i="0" dirty="0">
                <a:effectLst/>
                <a:latin typeface="Times New Roman" panose="02020603050405020304" pitchFamily="18" charset="0"/>
                <a:ea typeface="Times New Roman" panose="02020603050405020304" pitchFamily="18" charset="0"/>
              </a:rPr>
              <a:t>      Software defect prediction plays an important role in improving software quality and it help to reducing time</a:t>
            </a:r>
            <a:r>
              <a:rPr lang="en-US" sz="1800" b="0" i="0" spc="-28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and cost for software testing. Machine learning focuses on the development of computer programs that can</a:t>
            </a:r>
            <a:r>
              <a:rPr lang="en-US" sz="1800" b="0" i="0" spc="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teach themselves to grow and change when exposed to new data. The ability of a machine to improve its</a:t>
            </a:r>
            <a:r>
              <a:rPr lang="en-US" sz="1800" b="0" i="0" spc="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performance based on previous results. Machine learning improves efficiency of human learning, discover</a:t>
            </a:r>
            <a:r>
              <a:rPr lang="en-US" sz="1800" b="0" i="0" spc="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new things or structure that is unknown to humans and find important information in a document. For that</a:t>
            </a:r>
            <a:r>
              <a:rPr lang="en-US" sz="1800" b="0" i="0" spc="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purpose, different machine learning techniques are used to remove the unnecessary, erroneous data from the</a:t>
            </a:r>
            <a:r>
              <a:rPr lang="en-US" sz="1800" b="0" i="0" spc="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dataset.</a:t>
            </a:r>
            <a:r>
              <a:rPr lang="en-US" sz="1800" b="0" i="0" spc="-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Software</a:t>
            </a:r>
            <a:r>
              <a:rPr lang="en-US" sz="1800" b="0" i="0" spc="-1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defect</a:t>
            </a:r>
            <a:r>
              <a:rPr lang="en-US" sz="1800" b="0" i="0" spc="1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prediction</a:t>
            </a:r>
            <a:r>
              <a:rPr lang="en-US" sz="1800" b="0" i="0" spc="-1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is</a:t>
            </a:r>
            <a:r>
              <a:rPr lang="en-US" sz="1800" b="0" i="0" spc="-1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seen</a:t>
            </a:r>
            <a:r>
              <a:rPr lang="en-US" sz="1800" b="0" i="0" spc="-3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as</a:t>
            </a:r>
            <a:r>
              <a:rPr lang="en-US" sz="1800" b="0" i="0" spc="-2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a</a:t>
            </a:r>
            <a:r>
              <a:rPr lang="en-US" sz="1800" b="0" i="0" spc="1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highly</a:t>
            </a:r>
            <a:r>
              <a:rPr lang="en-US" sz="1800" b="0" i="0" spc="-3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important</a:t>
            </a:r>
            <a:r>
              <a:rPr lang="en-US" sz="1800" b="0" i="0" spc="-1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ability</a:t>
            </a:r>
            <a:r>
              <a:rPr lang="en-US" sz="1800" b="0" i="0" spc="-3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when</a:t>
            </a:r>
            <a:r>
              <a:rPr lang="en-US" sz="1800" b="0" i="0" spc="-3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planning</a:t>
            </a:r>
            <a:r>
              <a:rPr lang="en-US" sz="1800" b="0" i="0" spc="-1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a</a:t>
            </a:r>
            <a:r>
              <a:rPr lang="en-US" sz="1800" b="0" i="0" spc="-1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software</a:t>
            </a:r>
            <a:r>
              <a:rPr lang="en-US" sz="1800" b="0" i="0" spc="-1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project</a:t>
            </a:r>
            <a:r>
              <a:rPr lang="en-US" sz="1800" b="0" i="0" spc="1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and</a:t>
            </a:r>
            <a:r>
              <a:rPr lang="en-US" sz="1800" b="0" i="0" spc="-28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much</a:t>
            </a:r>
            <a:r>
              <a:rPr lang="en-US" sz="1800" b="0" i="0" spc="-3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greater</a:t>
            </a:r>
            <a:r>
              <a:rPr lang="en-US" sz="1800" b="0" i="0" spc="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effort</a:t>
            </a:r>
            <a:r>
              <a:rPr lang="en-US" sz="1800" b="0" i="0" spc="-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is</a:t>
            </a:r>
            <a:r>
              <a:rPr lang="en-US" sz="1800" b="0" i="0" spc="-1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needed to</a:t>
            </a:r>
            <a:r>
              <a:rPr lang="en-US" sz="1800" b="0" i="0" spc="2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solve</a:t>
            </a:r>
            <a:r>
              <a:rPr lang="en-US" sz="1800" b="0" i="0" spc="-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this</a:t>
            </a:r>
            <a:r>
              <a:rPr lang="en-US" sz="1800" b="0" i="0" spc="-1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complex</a:t>
            </a:r>
            <a:r>
              <a:rPr lang="en-US" sz="1800" b="0" i="0" spc="-2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problem</a:t>
            </a:r>
            <a:r>
              <a:rPr lang="en-US" sz="1800" b="0" i="0" spc="-2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using a</a:t>
            </a:r>
            <a:r>
              <a:rPr lang="en-US" sz="1800" b="0" i="0" spc="-1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software</a:t>
            </a:r>
            <a:r>
              <a:rPr lang="en-US" sz="1800" b="0" i="0" spc="2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metrics</a:t>
            </a:r>
            <a:r>
              <a:rPr lang="en-US" sz="1800" b="0" i="0" spc="-15"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and defect</a:t>
            </a:r>
            <a:r>
              <a:rPr lang="en-US" sz="1800" b="0" i="0" spc="20" dirty="0">
                <a:effectLst/>
                <a:latin typeface="Times New Roman" panose="02020603050405020304" pitchFamily="18" charset="0"/>
                <a:ea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rPr>
              <a:t>dataset.</a:t>
            </a:r>
          </a:p>
          <a:p>
            <a:pPr marL="630555" marR="322580" indent="-342265">
              <a:lnSpc>
                <a:spcPct val="150000"/>
              </a:lnSpc>
              <a:tabLst>
                <a:tab pos="855345" algn="l"/>
              </a:tabLst>
            </a:pPr>
            <a:r>
              <a:rPr lang="en-IN" sz="1800" dirty="0">
                <a:effectLst/>
                <a:latin typeface="Times New Roman" panose="02020603050405020304" pitchFamily="18" charset="0"/>
                <a:ea typeface="Times New Roman" panose="02020603050405020304" pitchFamily="18" charset="0"/>
              </a:rPr>
              <a:t>     The process of software defect to find the defect in project is :Data collection, data preparation, model </a:t>
            </a:r>
            <a:r>
              <a:rPr lang="en-IN" sz="1800" noProof="0" dirty="0" err="1">
                <a:effectLst/>
                <a:latin typeface="Times New Roman" panose="02020603050405020304" pitchFamily="18" charset="0"/>
                <a:ea typeface="Times New Roman" panose="02020603050405020304" pitchFamily="18" charset="0"/>
              </a:rPr>
              <a:t>selection,Analyse</a:t>
            </a:r>
            <a:r>
              <a:rPr lang="en-IN" sz="1800" dirty="0">
                <a:effectLst/>
                <a:latin typeface="Times New Roman" panose="02020603050405020304" pitchFamily="18" charset="0"/>
                <a:ea typeface="Times New Roman" panose="02020603050405020304" pitchFamily="18" charset="0"/>
              </a:rPr>
              <a:t> and prediction </a:t>
            </a:r>
          </a:p>
        </p:txBody>
      </p:sp>
      <p:sp>
        <p:nvSpPr>
          <p:cNvPr id="2" name="Footer Placeholder 1">
            <a:extLst>
              <a:ext uri="{FF2B5EF4-FFF2-40B4-BE49-F238E27FC236}">
                <a16:creationId xmlns:a16="http://schemas.microsoft.com/office/drawing/2014/main" id="{0A1A7103-31A8-66D6-B30E-49BDC1E0BB28}"/>
              </a:ext>
            </a:extLst>
          </p:cNvPr>
          <p:cNvSpPr>
            <a:spLocks noGrp="1"/>
          </p:cNvSpPr>
          <p:nvPr>
            <p:ph type="ftr" sz="quarter" idx="11"/>
          </p:nvPr>
        </p:nvSpPr>
        <p:spPr/>
        <p:txBody>
          <a:bodyPr/>
          <a:lstStyle/>
          <a:p>
            <a:r>
              <a:rPr lang="en-IN"/>
              <a:t>Project Review</a:t>
            </a:r>
          </a:p>
        </p:txBody>
      </p:sp>
      <p:sp>
        <p:nvSpPr>
          <p:cNvPr id="3" name="Slide Number Placeholder 2">
            <a:extLst>
              <a:ext uri="{FF2B5EF4-FFF2-40B4-BE49-F238E27FC236}">
                <a16:creationId xmlns:a16="http://schemas.microsoft.com/office/drawing/2014/main" id="{14D676C0-D0B7-7CA9-D19C-BF721F4BAD77}"/>
              </a:ext>
            </a:extLst>
          </p:cNvPr>
          <p:cNvSpPr>
            <a:spLocks noGrp="1"/>
          </p:cNvSpPr>
          <p:nvPr>
            <p:ph type="sldNum" sz="quarter" idx="12"/>
          </p:nvPr>
        </p:nvSpPr>
        <p:spPr/>
        <p:txBody>
          <a:bodyPr/>
          <a:lstStyle/>
          <a:p>
            <a:fld id="{76292E24-B49E-4950-9964-BDC04413CE01}" type="slidenum">
              <a:rPr lang="en-IN" smtClean="0"/>
              <a:t>4</a:t>
            </a:fld>
            <a:endParaRPr lang="en-IN"/>
          </a:p>
        </p:txBody>
      </p:sp>
    </p:spTree>
    <p:extLst>
      <p:ext uri="{BB962C8B-B14F-4D97-AF65-F5344CB8AC3E}">
        <p14:creationId xmlns:p14="http://schemas.microsoft.com/office/powerpoint/2010/main" val="369793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A637-9C6C-8324-41E2-11B7CA8E2E62}"/>
              </a:ext>
            </a:extLst>
          </p:cNvPr>
          <p:cNvSpPr>
            <a:spLocks noGrp="1"/>
          </p:cNvSpPr>
          <p:nvPr>
            <p:ph type="title"/>
          </p:nvPr>
        </p:nvSpPr>
        <p:spPr>
          <a:xfrm>
            <a:off x="838200" y="394001"/>
            <a:ext cx="10515600" cy="1325563"/>
          </a:xfrm>
          <a:solidFill>
            <a:srgbClr val="FFC000"/>
          </a:solidFill>
        </p:spPr>
        <p:txBody>
          <a:bodyPr>
            <a:normAutofit fontScale="90000"/>
          </a:bodyPr>
          <a:lstStyle/>
          <a:p>
            <a:pPr algn="ctr">
              <a:lnSpc>
                <a:spcPct val="150000"/>
              </a:lnSpc>
            </a:pPr>
            <a:br>
              <a:rPr lang="en-US"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ea typeface="+mj-ea"/>
                <a:cs typeface="Times New Roman" panose="02020603050405020304" pitchFamily="18" charset="0"/>
              </a:rPr>
              <a:t>Literature Survey</a:t>
            </a:r>
            <a:br>
              <a:rPr lang="en-US" sz="4400" dirty="0">
                <a:latin typeface="Times New Roman" panose="02020603050405020304" pitchFamily="18" charset="0"/>
                <a:ea typeface="+mj-ea"/>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8BE88A3F-1FC5-B601-2AE9-A360CBDE1F51}"/>
              </a:ext>
            </a:extLst>
          </p:cNvPr>
          <p:cNvSpPr txBox="1"/>
          <p:nvPr/>
        </p:nvSpPr>
        <p:spPr>
          <a:xfrm>
            <a:off x="1174283" y="2138745"/>
            <a:ext cx="10068024" cy="397031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 literature survey on software defect estimation explores various approaches, methods, and models used to predict or estimate the number of defects that may exist or appear in software systems</a:t>
            </a:r>
            <a:r>
              <a:rPr lang="en-US" dirty="0">
                <a:latin typeface="Times New Roman" panose="02020603050405020304" pitchFamily="18" charset="0"/>
                <a:ea typeface="Times New Roman" panose="02020603050405020304" pitchFamily="18" charset="0"/>
              </a:rPr>
              <a:t>.</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Software defect estimation is a critical aspect of software quality assurance and helps organizations plan resources, reduce costs, and improve product reliability. </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Accurate defect estimation enables project managers to anticipate potential issues, allocate resources effectively, and optimize testing and debugging efforts</a:t>
            </a:r>
          </a:p>
          <a:p>
            <a:endParaRPr lang="en-US" dirty="0">
              <a:latin typeface="Times New Roman" panose="02020603050405020304" pitchFamily="18" charset="0"/>
            </a:endParaRPr>
          </a:p>
          <a:p>
            <a:endParaRPr lang="en-US" dirty="0">
              <a:latin typeface="Times New Roman" panose="02020603050405020304" pitchFamily="18" charset="0"/>
            </a:endParaRPr>
          </a:p>
          <a:p>
            <a:r>
              <a:rPr lang="en-US" sz="1800" dirty="0">
                <a:solidFill>
                  <a:prstClr val="black"/>
                </a:solidFill>
                <a:latin typeface="Times New Roman" panose="02020603050405020304" pitchFamily="18" charset="0"/>
                <a:cs typeface="Times New Roman" panose="02020603050405020304" pitchFamily="18" charset="0"/>
                <a:sym typeface="+mn-ea"/>
              </a:rPr>
              <a:t>Title: A Novel Approach to Improve Software Defect Prediction Accuracy Using Machine Learning</a:t>
            </a:r>
          </a:p>
          <a:p>
            <a:endParaRPr lang="en-US" dirty="0">
              <a:latin typeface="Times New Roman" panose="02020603050405020304" pitchFamily="18" charset="0"/>
            </a:endParaRPr>
          </a:p>
          <a:p>
            <a:endParaRPr lang="en-IN" dirty="0"/>
          </a:p>
        </p:txBody>
      </p:sp>
      <p:sp>
        <p:nvSpPr>
          <p:cNvPr id="3" name="Footer Placeholder 2">
            <a:extLst>
              <a:ext uri="{FF2B5EF4-FFF2-40B4-BE49-F238E27FC236}">
                <a16:creationId xmlns:a16="http://schemas.microsoft.com/office/drawing/2014/main" id="{F320DE74-3FEE-B28F-55FD-4C65FE0DA422}"/>
              </a:ext>
            </a:extLst>
          </p:cNvPr>
          <p:cNvSpPr>
            <a:spLocks noGrp="1"/>
          </p:cNvSpPr>
          <p:nvPr>
            <p:ph type="ftr" sz="quarter" idx="11"/>
          </p:nvPr>
        </p:nvSpPr>
        <p:spPr/>
        <p:txBody>
          <a:bodyPr/>
          <a:lstStyle/>
          <a:p>
            <a:r>
              <a:rPr lang="en-IN"/>
              <a:t>Project Review</a:t>
            </a:r>
          </a:p>
        </p:txBody>
      </p:sp>
      <p:sp>
        <p:nvSpPr>
          <p:cNvPr id="5" name="Slide Number Placeholder 4">
            <a:extLst>
              <a:ext uri="{FF2B5EF4-FFF2-40B4-BE49-F238E27FC236}">
                <a16:creationId xmlns:a16="http://schemas.microsoft.com/office/drawing/2014/main" id="{91F437B4-651C-03E2-8EC9-0A15D4627B9C}"/>
              </a:ext>
            </a:extLst>
          </p:cNvPr>
          <p:cNvSpPr>
            <a:spLocks noGrp="1"/>
          </p:cNvSpPr>
          <p:nvPr>
            <p:ph type="sldNum" sz="quarter" idx="12"/>
          </p:nvPr>
        </p:nvSpPr>
        <p:spPr/>
        <p:txBody>
          <a:bodyPr/>
          <a:lstStyle/>
          <a:p>
            <a:fld id="{76292E24-B49E-4950-9964-BDC04413CE01}" type="slidenum">
              <a:rPr lang="en-IN" smtClean="0"/>
              <a:t>5</a:t>
            </a:fld>
            <a:endParaRPr lang="en-IN"/>
          </a:p>
        </p:txBody>
      </p:sp>
    </p:spTree>
    <p:extLst>
      <p:ext uri="{BB962C8B-B14F-4D97-AF65-F5344CB8AC3E}">
        <p14:creationId xmlns:p14="http://schemas.microsoft.com/office/powerpoint/2010/main" val="50335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6">
            <a:extLst>
              <a:ext uri="{FF2B5EF4-FFF2-40B4-BE49-F238E27FC236}">
                <a16:creationId xmlns:a16="http://schemas.microsoft.com/office/drawing/2014/main" id="{39F8227E-5121-74BD-26B3-D907C4B06D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14669" y="141916"/>
            <a:ext cx="11526253" cy="6386474"/>
          </a:xfrm>
          <a:prstGeom prst="rect">
            <a:avLst/>
          </a:prstGeom>
        </p:spPr>
      </p:pic>
      <p:sp>
        <p:nvSpPr>
          <p:cNvPr id="2" name="Footer Placeholder 1">
            <a:extLst>
              <a:ext uri="{FF2B5EF4-FFF2-40B4-BE49-F238E27FC236}">
                <a16:creationId xmlns:a16="http://schemas.microsoft.com/office/drawing/2014/main" id="{22D36C93-F969-574D-4DBE-B537B279A677}"/>
              </a:ext>
            </a:extLst>
          </p:cNvPr>
          <p:cNvSpPr>
            <a:spLocks noGrp="1"/>
          </p:cNvSpPr>
          <p:nvPr>
            <p:ph type="ftr" sz="quarter" idx="11"/>
          </p:nvPr>
        </p:nvSpPr>
        <p:spPr/>
        <p:txBody>
          <a:bodyPr/>
          <a:lstStyle/>
          <a:p>
            <a:r>
              <a:rPr lang="en-IN"/>
              <a:t>Project Review</a:t>
            </a:r>
          </a:p>
        </p:txBody>
      </p:sp>
      <p:sp>
        <p:nvSpPr>
          <p:cNvPr id="4" name="Slide Number Placeholder 3">
            <a:extLst>
              <a:ext uri="{FF2B5EF4-FFF2-40B4-BE49-F238E27FC236}">
                <a16:creationId xmlns:a16="http://schemas.microsoft.com/office/drawing/2014/main" id="{A4494150-5CFB-B84A-D2E1-45360FD00BAC}"/>
              </a:ext>
            </a:extLst>
          </p:cNvPr>
          <p:cNvSpPr>
            <a:spLocks noGrp="1"/>
          </p:cNvSpPr>
          <p:nvPr>
            <p:ph type="sldNum" sz="quarter" idx="12"/>
          </p:nvPr>
        </p:nvSpPr>
        <p:spPr/>
        <p:txBody>
          <a:bodyPr/>
          <a:lstStyle/>
          <a:p>
            <a:fld id="{76292E24-B49E-4950-9964-BDC04413CE01}" type="slidenum">
              <a:rPr lang="en-IN" smtClean="0"/>
              <a:t>6</a:t>
            </a:fld>
            <a:endParaRPr lang="en-IN"/>
          </a:p>
        </p:txBody>
      </p:sp>
    </p:spTree>
    <p:extLst>
      <p:ext uri="{BB962C8B-B14F-4D97-AF65-F5344CB8AC3E}">
        <p14:creationId xmlns:p14="http://schemas.microsoft.com/office/powerpoint/2010/main" val="267194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0807D2E7-05CC-B660-FA8F-AE927A833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19" y="250257"/>
            <a:ext cx="11184556" cy="6189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055AA49-73E0-B067-1B33-1A525E3EB899}"/>
              </a:ext>
            </a:extLst>
          </p:cNvPr>
          <p:cNvSpPr>
            <a:spLocks noGrp="1"/>
          </p:cNvSpPr>
          <p:nvPr>
            <p:ph type="ftr" sz="quarter" idx="11"/>
          </p:nvPr>
        </p:nvSpPr>
        <p:spPr/>
        <p:txBody>
          <a:bodyPr/>
          <a:lstStyle/>
          <a:p>
            <a:r>
              <a:rPr lang="en-IN"/>
              <a:t>Project Review</a:t>
            </a:r>
          </a:p>
        </p:txBody>
      </p:sp>
      <p:sp>
        <p:nvSpPr>
          <p:cNvPr id="4" name="Slide Number Placeholder 3">
            <a:extLst>
              <a:ext uri="{FF2B5EF4-FFF2-40B4-BE49-F238E27FC236}">
                <a16:creationId xmlns:a16="http://schemas.microsoft.com/office/drawing/2014/main" id="{27AD546A-6542-81A7-865A-46A64E370184}"/>
              </a:ext>
            </a:extLst>
          </p:cNvPr>
          <p:cNvSpPr>
            <a:spLocks noGrp="1"/>
          </p:cNvSpPr>
          <p:nvPr>
            <p:ph type="sldNum" sz="quarter" idx="12"/>
          </p:nvPr>
        </p:nvSpPr>
        <p:spPr/>
        <p:txBody>
          <a:bodyPr/>
          <a:lstStyle/>
          <a:p>
            <a:fld id="{76292E24-B49E-4950-9964-BDC04413CE01}" type="slidenum">
              <a:rPr lang="en-IN" smtClean="0"/>
              <a:t>7</a:t>
            </a:fld>
            <a:endParaRPr lang="en-IN"/>
          </a:p>
        </p:txBody>
      </p:sp>
    </p:spTree>
    <p:extLst>
      <p:ext uri="{BB962C8B-B14F-4D97-AF65-F5344CB8AC3E}">
        <p14:creationId xmlns:p14="http://schemas.microsoft.com/office/powerpoint/2010/main" val="239758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DCC7E896-3517-9DD2-E0A8-B0A12BE8F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16" y="0"/>
            <a:ext cx="11724167" cy="673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1125744F-CF29-4A13-3759-768DD992383F}"/>
              </a:ext>
            </a:extLst>
          </p:cNvPr>
          <p:cNvSpPr>
            <a:spLocks noGrp="1"/>
          </p:cNvSpPr>
          <p:nvPr>
            <p:ph type="ftr" sz="quarter" idx="11"/>
          </p:nvPr>
        </p:nvSpPr>
        <p:spPr/>
        <p:txBody>
          <a:bodyPr/>
          <a:lstStyle/>
          <a:p>
            <a:r>
              <a:rPr lang="en-IN"/>
              <a:t>Project Review</a:t>
            </a:r>
          </a:p>
        </p:txBody>
      </p:sp>
      <p:sp>
        <p:nvSpPr>
          <p:cNvPr id="4" name="Slide Number Placeholder 3">
            <a:extLst>
              <a:ext uri="{FF2B5EF4-FFF2-40B4-BE49-F238E27FC236}">
                <a16:creationId xmlns:a16="http://schemas.microsoft.com/office/drawing/2014/main" id="{7AB188A9-001F-6445-B78E-A5694518A517}"/>
              </a:ext>
            </a:extLst>
          </p:cNvPr>
          <p:cNvSpPr>
            <a:spLocks noGrp="1"/>
          </p:cNvSpPr>
          <p:nvPr>
            <p:ph type="sldNum" sz="quarter" idx="12"/>
          </p:nvPr>
        </p:nvSpPr>
        <p:spPr/>
        <p:txBody>
          <a:bodyPr/>
          <a:lstStyle/>
          <a:p>
            <a:fld id="{76292E24-B49E-4950-9964-BDC04413CE01}" type="slidenum">
              <a:rPr lang="en-IN" smtClean="0"/>
              <a:t>8</a:t>
            </a:fld>
            <a:endParaRPr lang="en-IN"/>
          </a:p>
        </p:txBody>
      </p:sp>
    </p:spTree>
    <p:extLst>
      <p:ext uri="{BB962C8B-B14F-4D97-AF65-F5344CB8AC3E}">
        <p14:creationId xmlns:p14="http://schemas.microsoft.com/office/powerpoint/2010/main" val="251107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82DD19-7F96-E8C6-C529-D52DEAAA1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12" y="531628"/>
            <a:ext cx="10675088" cy="5986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BA4A93C3-4BA4-70AC-EC55-0ED6E64E5F49}"/>
              </a:ext>
            </a:extLst>
          </p:cNvPr>
          <p:cNvSpPr>
            <a:spLocks noGrp="1"/>
          </p:cNvSpPr>
          <p:nvPr>
            <p:ph type="ftr" sz="quarter" idx="11"/>
          </p:nvPr>
        </p:nvSpPr>
        <p:spPr/>
        <p:txBody>
          <a:bodyPr/>
          <a:lstStyle/>
          <a:p>
            <a:r>
              <a:rPr lang="en-IN"/>
              <a:t>Project Review</a:t>
            </a:r>
          </a:p>
        </p:txBody>
      </p:sp>
      <p:sp>
        <p:nvSpPr>
          <p:cNvPr id="3" name="Slide Number Placeholder 2">
            <a:extLst>
              <a:ext uri="{FF2B5EF4-FFF2-40B4-BE49-F238E27FC236}">
                <a16:creationId xmlns:a16="http://schemas.microsoft.com/office/drawing/2014/main" id="{C317F579-842D-C38E-2C0A-041145EEDF8D}"/>
              </a:ext>
            </a:extLst>
          </p:cNvPr>
          <p:cNvSpPr>
            <a:spLocks noGrp="1"/>
          </p:cNvSpPr>
          <p:nvPr>
            <p:ph type="sldNum" sz="quarter" idx="12"/>
          </p:nvPr>
        </p:nvSpPr>
        <p:spPr/>
        <p:txBody>
          <a:bodyPr/>
          <a:lstStyle/>
          <a:p>
            <a:fld id="{76292E24-B49E-4950-9964-BDC04413CE01}" type="slidenum">
              <a:rPr lang="en-IN" smtClean="0"/>
              <a:t>9</a:t>
            </a:fld>
            <a:endParaRPr lang="en-IN"/>
          </a:p>
        </p:txBody>
      </p:sp>
    </p:spTree>
    <p:extLst>
      <p:ext uri="{BB962C8B-B14F-4D97-AF65-F5344CB8AC3E}">
        <p14:creationId xmlns:p14="http://schemas.microsoft.com/office/powerpoint/2010/main" val="3506061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1690</Words>
  <Application>Microsoft Office PowerPoint</Application>
  <PresentationFormat>Widescreen</PresentationFormat>
  <Paragraphs>233</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Introduction</vt:lpstr>
      <vt:lpstr> Literature Survey </vt:lpstr>
      <vt:lpstr>PowerPoint Presentation</vt:lpstr>
      <vt:lpstr>PowerPoint Presentation</vt:lpstr>
      <vt:lpstr>PowerPoint Presentation</vt:lpstr>
      <vt:lpstr>PowerPoint Presentation</vt:lpstr>
      <vt:lpstr>Requirements specification</vt:lpstr>
      <vt:lpstr>PROBLEM DEFINITION</vt:lpstr>
      <vt:lpstr> Existing System </vt:lpstr>
      <vt:lpstr>PowerPoint Presentation</vt:lpstr>
      <vt:lpstr>PROPOSED SYSTEM</vt:lpstr>
      <vt:lpstr>PowerPoint Presentation</vt:lpstr>
      <vt:lpstr>  UML Diagram </vt:lpstr>
      <vt:lpstr> Use Case Diagram </vt:lpstr>
      <vt:lpstr> Class Diagram </vt:lpstr>
      <vt:lpstr>  Activity Diagram </vt:lpstr>
      <vt:lpstr> Sequence Diagram </vt:lpstr>
      <vt:lpstr>System Architecture </vt:lpstr>
      <vt:lpstr> Implementation </vt:lpstr>
      <vt:lpstr> Data Collection : </vt:lpstr>
      <vt:lpstr> Data Preparation: </vt:lpstr>
      <vt:lpstr>Model Selection : </vt:lpstr>
      <vt:lpstr>algorithm work</vt:lpstr>
      <vt:lpstr>Analyse and Prediction</vt:lpstr>
      <vt:lpstr> Home page : </vt:lpstr>
      <vt:lpstr>Lode page:</vt:lpstr>
      <vt:lpstr>Upload Page: </vt:lpstr>
      <vt:lpstr>Preview Page:</vt:lpstr>
      <vt:lpstr>PowerPoint Presentation</vt:lpstr>
      <vt:lpstr>PowerPoint Presentation</vt:lpstr>
      <vt:lpstr>PowerPoint Presentation</vt:lpstr>
      <vt:lpstr> Conclusion </vt:lpstr>
      <vt:lpstr> 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Anusha Gundeboina</dc:creator>
  <cp:lastModifiedBy>Gundeboina Manindra</cp:lastModifiedBy>
  <cp:revision>2</cp:revision>
  <dcterms:created xsi:type="dcterms:W3CDTF">2024-11-14T17:48:56Z</dcterms:created>
  <dcterms:modified xsi:type="dcterms:W3CDTF">2025-04-08T08:42:19Z</dcterms:modified>
</cp:coreProperties>
</file>