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1" r:id="rId5"/>
    <p:sldId id="263" r:id="rId6"/>
    <p:sldId id="257" r:id="rId7"/>
    <p:sldId id="272" r:id="rId8"/>
    <p:sldId id="273" r:id="rId9"/>
    <p:sldId id="276" r:id="rId10"/>
    <p:sldId id="274" r:id="rId11"/>
    <p:sldId id="277" r:id="rId12"/>
    <p:sldId id="279" r:id="rId13"/>
    <p:sldId id="270" r:id="rId14"/>
    <p:sldId id="28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1C1C1C"/>
    <a:srgbClr val="3B3939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AF308-5ECA-4D08-B35A-28B18158B524}" v="354" dt="2023-05-18T21:20:09.239"/>
    <p1510:client id="{7C5B1E75-17D1-41A6-84A4-42915262905D}" v="8" dt="2023-05-19T00:18:56.246"/>
    <p1510:client id="{86769845-0E9B-42B0-9DEF-7D62B042C81C}" v="130" dt="2023-05-18T02:18:16.989"/>
    <p1510:client id="{91775E52-C6D8-6CB8-AFC3-EBE59968D7AE}" v="166" dt="2023-05-18T01:44:15.860"/>
    <p1510:client id="{B65EE415-4A46-4B59-9F6E-217933B622E3}" v="8" dt="2023-05-18T01:01:13.972"/>
    <p1510:client id="{CE00E750-F363-02B7-B696-69D3788394E0}" v="38" dt="2023-05-18T16:52:13.891"/>
    <p1510:client id="{D851BC9D-4D63-D8B1-92BE-3854AC3D0172}" v="43" dt="2023-05-18T01:52:06.714"/>
    <p1510:client id="{DF9DB3B7-CAD1-DCB7-D186-B113966DC837}" v="140" dt="2023-05-18T02:19:10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ur Manjunatha Swamy, Shreyas" userId="S::sbelurm@calstatela.edu::bcdf4a4a-6ed3-4d1a-be77-b9d8bb92e7ee" providerId="AD" clId="Web-{91775E52-C6D8-6CB8-AFC3-EBE59968D7AE}"/>
    <pc:docChg chg="delSld modSld">
      <pc:chgData name="Belur Manjunatha Swamy, Shreyas" userId="S::sbelurm@calstatela.edu::bcdf4a4a-6ed3-4d1a-be77-b9d8bb92e7ee" providerId="AD" clId="Web-{91775E52-C6D8-6CB8-AFC3-EBE59968D7AE}" dt="2023-05-18T01:44:15.860" v="186"/>
      <pc:docMkLst>
        <pc:docMk/>
      </pc:docMkLst>
      <pc:sldChg chg="del">
        <pc:chgData name="Belur Manjunatha Swamy, Shreyas" userId="S::sbelurm@calstatela.edu::bcdf4a4a-6ed3-4d1a-be77-b9d8bb92e7ee" providerId="AD" clId="Web-{91775E52-C6D8-6CB8-AFC3-EBE59968D7AE}" dt="2023-05-18T01:05:17.845" v="16"/>
        <pc:sldMkLst>
          <pc:docMk/>
          <pc:sldMk cId="2259308896" sldId="256"/>
        </pc:sldMkLst>
      </pc:sldChg>
      <pc:sldChg chg="del">
        <pc:chgData name="Belur Manjunatha Swamy, Shreyas" userId="S::sbelurm@calstatela.edu::bcdf4a4a-6ed3-4d1a-be77-b9d8bb92e7ee" providerId="AD" clId="Web-{91775E52-C6D8-6CB8-AFC3-EBE59968D7AE}" dt="2023-05-18T01:06:02.286" v="18"/>
        <pc:sldMkLst>
          <pc:docMk/>
          <pc:sldMk cId="1639799154" sldId="258"/>
        </pc:sldMkLst>
      </pc:sldChg>
      <pc:sldChg chg="addSp delSp modSp">
        <pc:chgData name="Belur Manjunatha Swamy, Shreyas" userId="S::sbelurm@calstatela.edu::bcdf4a4a-6ed3-4d1a-be77-b9d8bb92e7ee" providerId="AD" clId="Web-{91775E52-C6D8-6CB8-AFC3-EBE59968D7AE}" dt="2023-05-18T01:44:15.860" v="186"/>
        <pc:sldMkLst>
          <pc:docMk/>
          <pc:sldMk cId="3477453048" sldId="263"/>
        </pc:sldMkLst>
        <pc:spChg chg="mod">
          <ac:chgData name="Belur Manjunatha Swamy, Shreyas" userId="S::sbelurm@calstatela.edu::bcdf4a4a-6ed3-4d1a-be77-b9d8bb92e7ee" providerId="AD" clId="Web-{91775E52-C6D8-6CB8-AFC3-EBE59968D7AE}" dt="2023-05-18T01:25:14.668" v="121" actId="1076"/>
          <ac:spMkLst>
            <pc:docMk/>
            <pc:sldMk cId="3477453048" sldId="263"/>
            <ac:spMk id="2" creationId="{27A6F7BB-30A8-4980-AD4A-2FB0B53FA6C9}"/>
          </ac:spMkLst>
        </pc:spChg>
        <pc:spChg chg="add del mod ord">
          <ac:chgData name="Belur Manjunatha Swamy, Shreyas" userId="S::sbelurm@calstatela.edu::bcdf4a4a-6ed3-4d1a-be77-b9d8bb92e7ee" providerId="AD" clId="Web-{91775E52-C6D8-6CB8-AFC3-EBE59968D7AE}" dt="2023-05-18T01:44:15.860" v="186"/>
          <ac:spMkLst>
            <pc:docMk/>
            <pc:sldMk cId="3477453048" sldId="263"/>
            <ac:spMk id="4" creationId="{5BB738FC-D5B7-0A86-F19A-0638CCC9725F}"/>
          </ac:spMkLst>
        </pc:spChg>
        <pc:spChg chg="mod">
          <ac:chgData name="Belur Manjunatha Swamy, Shreyas" userId="S::sbelurm@calstatela.edu::bcdf4a4a-6ed3-4d1a-be77-b9d8bb92e7ee" providerId="AD" clId="Web-{91775E52-C6D8-6CB8-AFC3-EBE59968D7AE}" dt="2023-05-18T01:28:13.728" v="159" actId="1076"/>
          <ac:spMkLst>
            <pc:docMk/>
            <pc:sldMk cId="3477453048" sldId="263"/>
            <ac:spMk id="8" creationId="{61C7C316-257C-D546-909D-98FD50663C5D}"/>
          </ac:spMkLst>
        </pc:spChg>
        <pc:spChg chg="mod">
          <ac:chgData name="Belur Manjunatha Swamy, Shreyas" userId="S::sbelurm@calstatela.edu::bcdf4a4a-6ed3-4d1a-be77-b9d8bb92e7ee" providerId="AD" clId="Web-{91775E52-C6D8-6CB8-AFC3-EBE59968D7AE}" dt="2023-05-18T01:28:28.822" v="161" actId="1076"/>
          <ac:spMkLst>
            <pc:docMk/>
            <pc:sldMk cId="3477453048" sldId="263"/>
            <ac:spMk id="19" creationId="{906069F0-DCEB-274D-A1F5-6D1469AC8281}"/>
          </ac:spMkLst>
        </pc:spChg>
        <pc:spChg chg="mod">
          <ac:chgData name="Belur Manjunatha Swamy, Shreyas" userId="S::sbelurm@calstatela.edu::bcdf4a4a-6ed3-4d1a-be77-b9d8bb92e7ee" providerId="AD" clId="Web-{91775E52-C6D8-6CB8-AFC3-EBE59968D7AE}" dt="2023-05-18T01:28:39.917" v="163" actId="1076"/>
          <ac:spMkLst>
            <pc:docMk/>
            <pc:sldMk cId="3477453048" sldId="263"/>
            <ac:spMk id="22" creationId="{EC1EC5C0-B9F3-0D47-8C7B-A2B7D2AEE4F7}"/>
          </ac:spMkLst>
        </pc:spChg>
        <pc:spChg chg="mod ord">
          <ac:chgData name="Belur Manjunatha Swamy, Shreyas" userId="S::sbelurm@calstatela.edu::bcdf4a4a-6ed3-4d1a-be77-b9d8bb92e7ee" providerId="AD" clId="Web-{91775E52-C6D8-6CB8-AFC3-EBE59968D7AE}" dt="2023-05-18T01:28:33.260" v="162" actId="1076"/>
          <ac:spMkLst>
            <pc:docMk/>
            <pc:sldMk cId="3477453048" sldId="263"/>
            <ac:spMk id="29" creationId="{3E3A00F0-8B29-CC41-BB9B-69B0FEFDBEC3}"/>
          </ac:spMkLst>
        </pc:spChg>
        <pc:picChg chg="mod">
          <ac:chgData name="Belur Manjunatha Swamy, Shreyas" userId="S::sbelurm@calstatela.edu::bcdf4a4a-6ed3-4d1a-be77-b9d8bb92e7ee" providerId="AD" clId="Web-{91775E52-C6D8-6CB8-AFC3-EBE59968D7AE}" dt="2023-05-18T01:27:35.209" v="152" actId="1076"/>
          <ac:picMkLst>
            <pc:docMk/>
            <pc:sldMk cId="3477453048" sldId="263"/>
            <ac:picMk id="3" creationId="{6726B58B-E374-6D66-D040-12A00C81866E}"/>
          </ac:picMkLst>
        </pc:picChg>
        <pc:picChg chg="mod">
          <ac:chgData name="Belur Manjunatha Swamy, Shreyas" userId="S::sbelurm@calstatela.edu::bcdf4a4a-6ed3-4d1a-be77-b9d8bb92e7ee" providerId="AD" clId="Web-{91775E52-C6D8-6CB8-AFC3-EBE59968D7AE}" dt="2023-05-18T01:27:44.397" v="154" actId="1076"/>
          <ac:picMkLst>
            <pc:docMk/>
            <pc:sldMk cId="3477453048" sldId="263"/>
            <ac:picMk id="6" creationId="{6C9CCEA0-2998-C8CA-0A14-751207D3AE7F}"/>
          </ac:picMkLst>
        </pc:picChg>
        <pc:picChg chg="mod">
          <ac:chgData name="Belur Manjunatha Swamy, Shreyas" userId="S::sbelurm@calstatela.edu::bcdf4a4a-6ed3-4d1a-be77-b9d8bb92e7ee" providerId="AD" clId="Web-{91775E52-C6D8-6CB8-AFC3-EBE59968D7AE}" dt="2023-05-18T01:27:41.397" v="153" actId="1076"/>
          <ac:picMkLst>
            <pc:docMk/>
            <pc:sldMk cId="3477453048" sldId="263"/>
            <ac:picMk id="7" creationId="{EA98E535-CF22-2D41-3BD1-5540DA852EC1}"/>
          </ac:picMkLst>
        </pc:picChg>
        <pc:picChg chg="mod">
          <ac:chgData name="Belur Manjunatha Swamy, Shreyas" userId="S::sbelurm@calstatela.edu::bcdf4a4a-6ed3-4d1a-be77-b9d8bb92e7ee" providerId="AD" clId="Web-{91775E52-C6D8-6CB8-AFC3-EBE59968D7AE}" dt="2023-05-18T01:27:58.008" v="156" actId="14100"/>
          <ac:picMkLst>
            <pc:docMk/>
            <pc:sldMk cId="3477453048" sldId="263"/>
            <ac:picMk id="9" creationId="{83A2B669-3B20-4ED9-4416-33DB725065E1}"/>
          </ac:picMkLst>
        </pc:picChg>
        <pc:picChg chg="mod">
          <ac:chgData name="Belur Manjunatha Swamy, Shreyas" userId="S::sbelurm@calstatela.edu::bcdf4a4a-6ed3-4d1a-be77-b9d8bb92e7ee" providerId="AD" clId="Web-{91775E52-C6D8-6CB8-AFC3-EBE59968D7AE}" dt="2023-05-18T01:41:00.361" v="182" actId="1076"/>
          <ac:picMkLst>
            <pc:docMk/>
            <pc:sldMk cId="3477453048" sldId="263"/>
            <ac:picMk id="36" creationId="{D7A6C408-D15C-C140-8E3E-B96A9E60D43A}"/>
          </ac:picMkLst>
        </pc:picChg>
      </pc:sldChg>
      <pc:sldChg chg="modSp">
        <pc:chgData name="Belur Manjunatha Swamy, Shreyas" userId="S::sbelurm@calstatela.edu::bcdf4a4a-6ed3-4d1a-be77-b9d8bb92e7ee" providerId="AD" clId="Web-{91775E52-C6D8-6CB8-AFC3-EBE59968D7AE}" dt="2023-05-18T01:05:30.112" v="17" actId="1076"/>
        <pc:sldMkLst>
          <pc:docMk/>
          <pc:sldMk cId="1354632024" sldId="271"/>
        </pc:sldMkLst>
        <pc:picChg chg="mod">
          <ac:chgData name="Belur Manjunatha Swamy, Shreyas" userId="S::sbelurm@calstatela.edu::bcdf4a4a-6ed3-4d1a-be77-b9d8bb92e7ee" providerId="AD" clId="Web-{91775E52-C6D8-6CB8-AFC3-EBE59968D7AE}" dt="2023-05-18T01:05:30.112" v="17" actId="1076"/>
          <ac:picMkLst>
            <pc:docMk/>
            <pc:sldMk cId="1354632024" sldId="271"/>
            <ac:picMk id="7" creationId="{32AFC8D2-75EB-BEF3-BF06-E4C54EBC6AF3}"/>
          </ac:picMkLst>
        </pc:picChg>
      </pc:sldChg>
      <pc:sldChg chg="addSp delSp modSp">
        <pc:chgData name="Belur Manjunatha Swamy, Shreyas" userId="S::sbelurm@calstatela.edu::bcdf4a4a-6ed3-4d1a-be77-b9d8bb92e7ee" providerId="AD" clId="Web-{91775E52-C6D8-6CB8-AFC3-EBE59968D7AE}" dt="2023-05-18T01:16:48.397" v="39" actId="1076"/>
        <pc:sldMkLst>
          <pc:docMk/>
          <pc:sldMk cId="2627880294" sldId="273"/>
        </pc:sldMkLst>
        <pc:spChg chg="mod">
          <ac:chgData name="Belur Manjunatha Swamy, Shreyas" userId="S::sbelurm@calstatela.edu::bcdf4a4a-6ed3-4d1a-be77-b9d8bb92e7ee" providerId="AD" clId="Web-{91775E52-C6D8-6CB8-AFC3-EBE59968D7AE}" dt="2023-05-18T01:16:29.395" v="37"/>
          <ac:spMkLst>
            <pc:docMk/>
            <pc:sldMk cId="2627880294" sldId="273"/>
            <ac:spMk id="2" creationId="{8C543F67-9C70-4748-8C0C-3A7863422F99}"/>
          </ac:spMkLst>
        </pc:spChg>
        <pc:spChg chg="mod ord">
          <ac:chgData name="Belur Manjunatha Swamy, Shreyas" userId="S::sbelurm@calstatela.edu::bcdf4a4a-6ed3-4d1a-be77-b9d8bb92e7ee" providerId="AD" clId="Web-{91775E52-C6D8-6CB8-AFC3-EBE59968D7AE}" dt="2023-05-18T01:16:29.395" v="37"/>
          <ac:spMkLst>
            <pc:docMk/>
            <pc:sldMk cId="2627880294" sldId="273"/>
            <ac:spMk id="3" creationId="{95B371F2-DBA5-415A-82C8-651F587B857A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53.658" v="26"/>
          <ac:spMkLst>
            <pc:docMk/>
            <pc:sldMk cId="2627880294" sldId="273"/>
            <ac:spMk id="111" creationId="{06DA9DF9-31F7-4056-B42E-878CC92417B8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49.049" v="23"/>
          <ac:spMkLst>
            <pc:docMk/>
            <pc:sldMk cId="2627880294" sldId="273"/>
            <ac:spMk id="116" creationId="{327D73B4-9F5C-4A64-A179-51B9500CB8B5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49.049" v="23"/>
          <ac:spMkLst>
            <pc:docMk/>
            <pc:sldMk cId="2627880294" sldId="273"/>
            <ac:spMk id="118" creationId="{C1F06963-6374-4B48-844F-071A9BAAAE02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49.049" v="23"/>
          <ac:spMkLst>
            <pc:docMk/>
            <pc:sldMk cId="2627880294" sldId="273"/>
            <ac:spMk id="120" creationId="{6CB927A4-E432-4310-9CD5-E89FF5063179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49.049" v="23"/>
          <ac:spMkLst>
            <pc:docMk/>
            <pc:sldMk cId="2627880294" sldId="273"/>
            <ac:spMk id="122" creationId="{1453BF6C-B012-48B7-B4E8-6D7AC7C27D02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49.049" v="23"/>
          <ac:spMkLst>
            <pc:docMk/>
            <pc:sldMk cId="2627880294" sldId="273"/>
            <ac:spMk id="124" creationId="{E3020543-B24B-4EC4-8FFC-8DD88EEA91A8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53.643" v="25"/>
          <ac:spMkLst>
            <pc:docMk/>
            <pc:sldMk cId="2627880294" sldId="273"/>
            <ac:spMk id="128" creationId="{201CC55D-ED54-4C5C-95E6-10947BD1103B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53.643" v="25"/>
          <ac:spMkLst>
            <pc:docMk/>
            <pc:sldMk cId="2627880294" sldId="273"/>
            <ac:spMk id="131" creationId="{3873B707-463F-40B0-8227-E8CC6C67EB25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53.643" v="25"/>
          <ac:spMkLst>
            <pc:docMk/>
            <pc:sldMk cId="2627880294" sldId="273"/>
            <ac:spMk id="132" creationId="{C13237C8-E62C-4F0D-A318-BD6FB6C2D138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5:53.643" v="25"/>
          <ac:spMkLst>
            <pc:docMk/>
            <pc:sldMk cId="2627880294" sldId="273"/>
            <ac:spMk id="133" creationId="{19C9EAEA-39D0-4B0E-A0EB-51E7B26740B1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29.395" v="37"/>
          <ac:spMkLst>
            <pc:docMk/>
            <pc:sldMk cId="2627880294" sldId="273"/>
            <ac:spMk id="135" creationId="{F13C74B1-5B17-4795-BED0-7140497B445A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29.395" v="37"/>
          <ac:spMkLst>
            <pc:docMk/>
            <pc:sldMk cId="2627880294" sldId="273"/>
            <ac:spMk id="136" creationId="{D4974D33-8DC5-464E-8C6D-BE58F0669C17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13.628" v="30"/>
          <ac:spMkLst>
            <pc:docMk/>
            <pc:sldMk cId="2627880294" sldId="273"/>
            <ac:spMk id="141" creationId="{6EFC920F-B85A-4068-BD93-41064EDE93D3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13.628" v="30"/>
          <ac:spMkLst>
            <pc:docMk/>
            <pc:sldMk cId="2627880294" sldId="273"/>
            <ac:spMk id="147" creationId="{CBC4F608-B4B8-48C3-9572-C0F061B1CD99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13.628" v="30"/>
          <ac:spMkLst>
            <pc:docMk/>
            <pc:sldMk cId="2627880294" sldId="273"/>
            <ac:spMk id="149" creationId="{1382A32C-5B0C-4B1C-A074-76C6DBCC9F87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17.160" v="32"/>
          <ac:spMkLst>
            <pc:docMk/>
            <pc:sldMk cId="2627880294" sldId="273"/>
            <ac:spMk id="151" creationId="{45D37F4E-DDB4-456B-97E0-9937730A039F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17.160" v="32"/>
          <ac:spMkLst>
            <pc:docMk/>
            <pc:sldMk cId="2627880294" sldId="273"/>
            <ac:spMk id="152" creationId="{B2DD41CD-8F47-4F56-AD12-4E2FF7696987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22.988" v="34"/>
          <ac:spMkLst>
            <pc:docMk/>
            <pc:sldMk cId="2627880294" sldId="273"/>
            <ac:spMk id="154" creationId="{6EFC920F-B85A-4068-BD93-41064EDE93D3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22.988" v="34"/>
          <ac:spMkLst>
            <pc:docMk/>
            <pc:sldMk cId="2627880294" sldId="273"/>
            <ac:spMk id="156" creationId="{CBC4F608-B4B8-48C3-9572-C0F061B1CD99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22.988" v="34"/>
          <ac:spMkLst>
            <pc:docMk/>
            <pc:sldMk cId="2627880294" sldId="273"/>
            <ac:spMk id="157" creationId="{1382A32C-5B0C-4B1C-A074-76C6DBCC9F87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29.395" v="36"/>
          <ac:spMkLst>
            <pc:docMk/>
            <pc:sldMk cId="2627880294" sldId="273"/>
            <ac:spMk id="159" creationId="{B6FACB3C-9069-4791-BC5C-0DB7CD19B853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1:16:29.395" v="36"/>
          <ac:spMkLst>
            <pc:docMk/>
            <pc:sldMk cId="2627880294" sldId="273"/>
            <ac:spMk id="160" creationId="{71F2038E-D777-4B76-81DD-DD13EE91B9DD}"/>
          </ac:spMkLst>
        </pc:spChg>
        <pc:spChg chg="add">
          <ac:chgData name="Belur Manjunatha Swamy, Shreyas" userId="S::sbelurm@calstatela.edu::bcdf4a4a-6ed3-4d1a-be77-b9d8bb92e7ee" providerId="AD" clId="Web-{91775E52-C6D8-6CB8-AFC3-EBE59968D7AE}" dt="2023-05-18T01:16:29.395" v="37"/>
          <ac:spMkLst>
            <pc:docMk/>
            <pc:sldMk cId="2627880294" sldId="273"/>
            <ac:spMk id="164" creationId="{45D37F4E-DDB4-456B-97E0-9937730A039F}"/>
          </ac:spMkLst>
        </pc:spChg>
        <pc:spChg chg="add">
          <ac:chgData name="Belur Manjunatha Swamy, Shreyas" userId="S::sbelurm@calstatela.edu::bcdf4a4a-6ed3-4d1a-be77-b9d8bb92e7ee" providerId="AD" clId="Web-{91775E52-C6D8-6CB8-AFC3-EBE59968D7AE}" dt="2023-05-18T01:16:29.395" v="37"/>
          <ac:spMkLst>
            <pc:docMk/>
            <pc:sldMk cId="2627880294" sldId="273"/>
            <ac:spMk id="165" creationId="{B2DD41CD-8F47-4F56-AD12-4E2FF7696987}"/>
          </ac:spMkLst>
        </pc:spChg>
        <pc:grpChg chg="add del">
          <ac:chgData name="Belur Manjunatha Swamy, Shreyas" userId="S::sbelurm@calstatela.edu::bcdf4a4a-6ed3-4d1a-be77-b9d8bb92e7ee" providerId="AD" clId="Web-{91775E52-C6D8-6CB8-AFC3-EBE59968D7AE}" dt="2023-05-18T01:15:53.643" v="25"/>
          <ac:grpSpMkLst>
            <pc:docMk/>
            <pc:sldMk cId="2627880294" sldId="273"/>
            <ac:grpSpMk id="129" creationId="{1DE889C7-FAD6-4397-98E2-05D503484459}"/>
          </ac:grpSpMkLst>
        </pc:grpChg>
        <pc:grpChg chg="add del">
          <ac:chgData name="Belur Manjunatha Swamy, Shreyas" userId="S::sbelurm@calstatela.edu::bcdf4a4a-6ed3-4d1a-be77-b9d8bb92e7ee" providerId="AD" clId="Web-{91775E52-C6D8-6CB8-AFC3-EBE59968D7AE}" dt="2023-05-18T01:16:13.628" v="30"/>
          <ac:grpSpMkLst>
            <pc:docMk/>
            <pc:sldMk cId="2627880294" sldId="273"/>
            <ac:grpSpMk id="143" creationId="{1C559108-BBAE-426C-8564-051D2BA6DDC8}"/>
          </ac:grpSpMkLst>
        </pc:grpChg>
        <pc:grpChg chg="add del">
          <ac:chgData name="Belur Manjunatha Swamy, Shreyas" userId="S::sbelurm@calstatela.edu::bcdf4a4a-6ed3-4d1a-be77-b9d8bb92e7ee" providerId="AD" clId="Web-{91775E52-C6D8-6CB8-AFC3-EBE59968D7AE}" dt="2023-05-18T01:16:29.395" v="36"/>
          <ac:grpSpMkLst>
            <pc:docMk/>
            <pc:sldMk cId="2627880294" sldId="273"/>
            <ac:grpSpMk id="145" creationId="{DD354807-230F-4402-B1B9-F733A8F1F190}"/>
          </ac:grpSpMkLst>
        </pc:grpChg>
        <pc:grpChg chg="add del">
          <ac:chgData name="Belur Manjunatha Swamy, Shreyas" userId="S::sbelurm@calstatela.edu::bcdf4a4a-6ed3-4d1a-be77-b9d8bb92e7ee" providerId="AD" clId="Web-{91775E52-C6D8-6CB8-AFC3-EBE59968D7AE}" dt="2023-05-18T01:16:22.988" v="34"/>
          <ac:grpSpMkLst>
            <pc:docMk/>
            <pc:sldMk cId="2627880294" sldId="273"/>
            <ac:grpSpMk id="155" creationId="{1C559108-BBAE-426C-8564-051D2BA6DDC8}"/>
          </ac:grpSpMkLst>
        </pc:grpChg>
        <pc:picChg chg="add mod">
          <ac:chgData name="Belur Manjunatha Swamy, Shreyas" userId="S::sbelurm@calstatela.edu::bcdf4a4a-6ed3-4d1a-be77-b9d8bb92e7ee" providerId="AD" clId="Web-{91775E52-C6D8-6CB8-AFC3-EBE59968D7AE}" dt="2023-05-18T01:16:48.397" v="39" actId="1076"/>
          <ac:picMkLst>
            <pc:docMk/>
            <pc:sldMk cId="2627880294" sldId="273"/>
            <ac:picMk id="4" creationId="{C13DF4ED-DCDB-8F3B-03FF-E16E4C5F33DF}"/>
          </ac:picMkLst>
        </pc:picChg>
        <pc:picChg chg="del">
          <ac:chgData name="Belur Manjunatha Swamy, Shreyas" userId="S::sbelurm@calstatela.edu::bcdf4a4a-6ed3-4d1a-be77-b9d8bb92e7ee" providerId="AD" clId="Web-{91775E52-C6D8-6CB8-AFC3-EBE59968D7AE}" dt="2023-05-18T01:15:32.407" v="19"/>
          <ac:picMkLst>
            <pc:docMk/>
            <pc:sldMk cId="2627880294" sldId="273"/>
            <ac:picMk id="101" creationId="{FABE9D59-544C-28BE-E891-F0EE2172AED1}"/>
          </ac:picMkLst>
        </pc:picChg>
        <pc:cxnChg chg="add del">
          <ac:chgData name="Belur Manjunatha Swamy, Shreyas" userId="S::sbelurm@calstatela.edu::bcdf4a4a-6ed3-4d1a-be77-b9d8bb92e7ee" providerId="AD" clId="Web-{91775E52-C6D8-6CB8-AFC3-EBE59968D7AE}" dt="2023-05-18T01:15:49.049" v="23"/>
          <ac:cxnSpMkLst>
            <pc:docMk/>
            <pc:sldMk cId="2627880294" sldId="273"/>
            <ac:cxnSpMk id="126" creationId="{C49DA8F6-BCC1-4447-B54C-57856834B94B}"/>
          </ac:cxnSpMkLst>
        </pc:cxnChg>
      </pc:sldChg>
      <pc:sldChg chg="modSp">
        <pc:chgData name="Belur Manjunatha Swamy, Shreyas" userId="S::sbelurm@calstatela.edu::bcdf4a4a-6ed3-4d1a-be77-b9d8bb92e7ee" providerId="AD" clId="Web-{91775E52-C6D8-6CB8-AFC3-EBE59968D7AE}" dt="2023-05-18T00:58:55.036" v="15" actId="1076"/>
        <pc:sldMkLst>
          <pc:docMk/>
          <pc:sldMk cId="3851804527" sldId="281"/>
        </pc:sldMkLst>
        <pc:graphicFrameChg chg="mod">
          <ac:chgData name="Belur Manjunatha Swamy, Shreyas" userId="S::sbelurm@calstatela.edu::bcdf4a4a-6ed3-4d1a-be77-b9d8bb92e7ee" providerId="AD" clId="Web-{91775E52-C6D8-6CB8-AFC3-EBE59968D7AE}" dt="2023-05-18T00:58:55.036" v="15" actId="1076"/>
          <ac:graphicFrameMkLst>
            <pc:docMk/>
            <pc:sldMk cId="3851804527" sldId="281"/>
            <ac:graphicFrameMk id="2" creationId="{364D30CB-C02F-4FE1-9E72-11B75FF74851}"/>
          </ac:graphicFrameMkLst>
        </pc:graphicFrameChg>
      </pc:sldChg>
      <pc:sldChg chg="addSp delSp modSp mod setBg">
        <pc:chgData name="Belur Manjunatha Swamy, Shreyas" userId="S::sbelurm@calstatela.edu::bcdf4a4a-6ed3-4d1a-be77-b9d8bb92e7ee" providerId="AD" clId="Web-{91775E52-C6D8-6CB8-AFC3-EBE59968D7AE}" dt="2023-05-18T00:58:53.708" v="14"/>
        <pc:sldMkLst>
          <pc:docMk/>
          <pc:sldMk cId="3375400201" sldId="283"/>
        </pc:sldMkLst>
        <pc:spChg chg="mod">
          <ac:chgData name="Belur Manjunatha Swamy, Shreyas" userId="S::sbelurm@calstatela.edu::bcdf4a4a-6ed3-4d1a-be77-b9d8bb92e7ee" providerId="AD" clId="Web-{91775E52-C6D8-6CB8-AFC3-EBE59968D7AE}" dt="2023-05-18T00:58:53.708" v="14"/>
          <ac:spMkLst>
            <pc:docMk/>
            <pc:sldMk cId="3375400201" sldId="283"/>
            <ac:spMk id="3" creationId="{C55E2E3E-148D-4BE4-88A4-447C4BC35E68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53.708" v="14"/>
          <ac:spMkLst>
            <pc:docMk/>
            <pc:sldMk cId="3375400201" sldId="283"/>
            <ac:spMk id="6" creationId="{955A2079-FA98-4876-80F0-72364A7D2EA4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33.582" v="2"/>
          <ac:spMkLst>
            <pc:docMk/>
            <pc:sldMk cId="3375400201" sldId="283"/>
            <ac:spMk id="8" creationId="{BACC6370-2D7E-4714-9D71-7542949D7D5D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37.645" v="6"/>
          <ac:spMkLst>
            <pc:docMk/>
            <pc:sldMk cId="3375400201" sldId="283"/>
            <ac:spMk id="9" creationId="{257363FD-7E77-4145-9483-331A807ADF0E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33.582" v="2"/>
          <ac:spMkLst>
            <pc:docMk/>
            <pc:sldMk cId="3375400201" sldId="283"/>
            <ac:spMk id="10" creationId="{F68B3F68-107C-434F-AA38-110D5EA91B85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40.504" v="8"/>
          <ac:spMkLst>
            <pc:docMk/>
            <pc:sldMk cId="3375400201" sldId="283"/>
            <ac:spMk id="11" creationId="{6C4028FD-8BAA-4A19-BFDE-594D991B7552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33.582" v="2"/>
          <ac:spMkLst>
            <pc:docMk/>
            <pc:sldMk cId="3375400201" sldId="283"/>
            <ac:spMk id="12" creationId="{AAD0DBB9-1A4B-4391-81D4-CB19F9AB918A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33.582" v="2"/>
          <ac:spMkLst>
            <pc:docMk/>
            <pc:sldMk cId="3375400201" sldId="283"/>
            <ac:spMk id="14" creationId="{063BBA22-50EA-4C4D-BE05-F1CE4E63AA56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35.519" v="4"/>
          <ac:spMkLst>
            <pc:docMk/>
            <pc:sldMk cId="3375400201" sldId="283"/>
            <ac:spMk id="16" creationId="{BACC6370-2D7E-4714-9D71-7542949D7D5D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35.519" v="4"/>
          <ac:spMkLst>
            <pc:docMk/>
            <pc:sldMk cId="3375400201" sldId="283"/>
            <ac:spMk id="17" creationId="{F68B3F68-107C-434F-AA38-110D5EA91B85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35.519" v="4"/>
          <ac:spMkLst>
            <pc:docMk/>
            <pc:sldMk cId="3375400201" sldId="283"/>
            <ac:spMk id="18" creationId="{AAD0DBB9-1A4B-4391-81D4-CB19F9AB918A}"/>
          </ac:spMkLst>
        </pc:spChg>
        <pc:spChg chg="add del">
          <ac:chgData name="Belur Manjunatha Swamy, Shreyas" userId="S::sbelurm@calstatela.edu::bcdf4a4a-6ed3-4d1a-be77-b9d8bb92e7ee" providerId="AD" clId="Web-{91775E52-C6D8-6CB8-AFC3-EBE59968D7AE}" dt="2023-05-18T00:58:35.519" v="4"/>
          <ac:spMkLst>
            <pc:docMk/>
            <pc:sldMk cId="3375400201" sldId="283"/>
            <ac:spMk id="19" creationId="{063BBA22-50EA-4C4D-BE05-F1CE4E63AA56}"/>
          </ac:spMkLst>
        </pc:spChg>
        <pc:graphicFrameChg chg="mod modGraphic">
          <ac:chgData name="Belur Manjunatha Swamy, Shreyas" userId="S::sbelurm@calstatela.edu::bcdf4a4a-6ed3-4d1a-be77-b9d8bb92e7ee" providerId="AD" clId="Web-{91775E52-C6D8-6CB8-AFC3-EBE59968D7AE}" dt="2023-05-18T00:58:53.708" v="14"/>
          <ac:graphicFrameMkLst>
            <pc:docMk/>
            <pc:sldMk cId="3375400201" sldId="283"/>
            <ac:graphicFrameMk id="2" creationId="{364D30CB-C02F-4FE1-9E72-11B75FF74851}"/>
          </ac:graphicFrameMkLst>
        </pc:graphicFrameChg>
        <pc:picChg chg="add del">
          <ac:chgData name="Belur Manjunatha Swamy, Shreyas" userId="S::sbelurm@calstatela.edu::bcdf4a4a-6ed3-4d1a-be77-b9d8bb92e7ee" providerId="AD" clId="Web-{91775E52-C6D8-6CB8-AFC3-EBE59968D7AE}" dt="2023-05-18T00:58:37.645" v="6"/>
          <ac:picMkLst>
            <pc:docMk/>
            <pc:sldMk cId="3375400201" sldId="283"/>
            <ac:picMk id="5" creationId="{59EDE840-79B8-C967-3CDD-DC60A109D289}"/>
          </ac:picMkLst>
        </pc:picChg>
      </pc:sldChg>
    </pc:docChg>
  </pc:docChgLst>
  <pc:docChgLst>
    <pc:chgData name="NATAKARANI, ABHIRAM" userId="S::anataka@calstatela.edu::dfcf00b3-8659-4814-a615-7f4d0adb6d77" providerId="AD" clId="Web-{B65EE415-4A46-4B59-9F6E-217933B622E3}"/>
    <pc:docChg chg="modSld">
      <pc:chgData name="NATAKARANI, ABHIRAM" userId="S::anataka@calstatela.edu::dfcf00b3-8659-4814-a615-7f4d0adb6d77" providerId="AD" clId="Web-{B65EE415-4A46-4B59-9F6E-217933B622E3}" dt="2023-05-18T01:01:13.972" v="6" actId="1076"/>
      <pc:docMkLst>
        <pc:docMk/>
      </pc:docMkLst>
      <pc:sldChg chg="addSp delSp modSp">
        <pc:chgData name="NATAKARANI, ABHIRAM" userId="S::anataka@calstatela.edu::dfcf00b3-8659-4814-a615-7f4d0adb6d77" providerId="AD" clId="Web-{B65EE415-4A46-4B59-9F6E-217933B622E3}" dt="2023-05-18T01:01:13.972" v="6" actId="1076"/>
        <pc:sldMkLst>
          <pc:docMk/>
          <pc:sldMk cId="191980153" sldId="276"/>
        </pc:sldMkLst>
        <pc:picChg chg="add mod">
          <ac:chgData name="NATAKARANI, ABHIRAM" userId="S::anataka@calstatela.edu::dfcf00b3-8659-4814-a615-7f4d0adb6d77" providerId="AD" clId="Web-{B65EE415-4A46-4B59-9F6E-217933B622E3}" dt="2023-05-18T01:01:13.972" v="6" actId="1076"/>
          <ac:picMkLst>
            <pc:docMk/>
            <pc:sldMk cId="191980153" sldId="276"/>
            <ac:picMk id="4" creationId="{FFD59199-7CEB-992B-125B-CF691694DB19}"/>
          </ac:picMkLst>
        </pc:picChg>
        <pc:picChg chg="del">
          <ac:chgData name="NATAKARANI, ABHIRAM" userId="S::anataka@calstatela.edu::dfcf00b3-8659-4814-a615-7f4d0adb6d77" providerId="AD" clId="Web-{B65EE415-4A46-4B59-9F6E-217933B622E3}" dt="2023-05-18T01:00:38.580" v="0"/>
          <ac:picMkLst>
            <pc:docMk/>
            <pc:sldMk cId="191980153" sldId="276"/>
            <ac:picMk id="76" creationId="{3D44DAAF-95FA-92D2-F107-DD83A70A1C1C}"/>
          </ac:picMkLst>
        </pc:picChg>
      </pc:sldChg>
    </pc:docChg>
  </pc:docChgLst>
  <pc:docChgLst>
    <pc:chgData name="Belur Manjunatha Swamy, Shreyas" userId="S::sbelurm@calstatela.edu::bcdf4a4a-6ed3-4d1a-be77-b9d8bb92e7ee" providerId="AD" clId="Web-{D851BC9D-4D63-D8B1-92BE-3854AC3D0172}"/>
    <pc:docChg chg="modSld">
      <pc:chgData name="Belur Manjunatha Swamy, Shreyas" userId="S::sbelurm@calstatela.edu::bcdf4a4a-6ed3-4d1a-be77-b9d8bb92e7ee" providerId="AD" clId="Web-{D851BC9D-4D63-D8B1-92BE-3854AC3D0172}" dt="2023-05-18T01:52:06.714" v="39" actId="1076"/>
      <pc:docMkLst>
        <pc:docMk/>
      </pc:docMkLst>
      <pc:sldChg chg="modSp">
        <pc:chgData name="Belur Manjunatha Swamy, Shreyas" userId="S::sbelurm@calstatela.edu::bcdf4a4a-6ed3-4d1a-be77-b9d8bb92e7ee" providerId="AD" clId="Web-{D851BC9D-4D63-D8B1-92BE-3854AC3D0172}" dt="2023-05-18T01:52:06.714" v="39" actId="1076"/>
        <pc:sldMkLst>
          <pc:docMk/>
          <pc:sldMk cId="3477453048" sldId="263"/>
        </pc:sldMkLst>
        <pc:spChg chg="mod">
          <ac:chgData name="Belur Manjunatha Swamy, Shreyas" userId="S::sbelurm@calstatela.edu::bcdf4a4a-6ed3-4d1a-be77-b9d8bb92e7ee" providerId="AD" clId="Web-{D851BC9D-4D63-D8B1-92BE-3854AC3D0172}" dt="2023-05-18T01:49:21.630" v="7" actId="1076"/>
          <ac:spMkLst>
            <pc:docMk/>
            <pc:sldMk cId="3477453048" sldId="263"/>
            <ac:spMk id="4" creationId="{5BB738FC-D5B7-0A86-F19A-0638CCC9725F}"/>
          </ac:spMkLst>
        </pc:spChg>
        <pc:spChg chg="mod">
          <ac:chgData name="Belur Manjunatha Swamy, Shreyas" userId="S::sbelurm@calstatela.edu::bcdf4a4a-6ed3-4d1a-be77-b9d8bb92e7ee" providerId="AD" clId="Web-{D851BC9D-4D63-D8B1-92BE-3854AC3D0172}" dt="2023-05-18T01:49:06.958" v="3" actId="1076"/>
          <ac:spMkLst>
            <pc:docMk/>
            <pc:sldMk cId="3477453048" sldId="263"/>
            <ac:spMk id="8" creationId="{61C7C316-257C-D546-909D-98FD50663C5D}"/>
          </ac:spMkLst>
        </pc:spChg>
        <pc:spChg chg="mod">
          <ac:chgData name="Belur Manjunatha Swamy, Shreyas" userId="S::sbelurm@calstatela.edu::bcdf4a4a-6ed3-4d1a-be77-b9d8bb92e7ee" providerId="AD" clId="Web-{D851BC9D-4D63-D8B1-92BE-3854AC3D0172}" dt="2023-05-18T01:51:24.431" v="36" actId="1076"/>
          <ac:spMkLst>
            <pc:docMk/>
            <pc:sldMk cId="3477453048" sldId="263"/>
            <ac:spMk id="19" creationId="{906069F0-DCEB-274D-A1F5-6D1469AC8281}"/>
          </ac:spMkLst>
        </pc:spChg>
        <pc:spChg chg="mod">
          <ac:chgData name="Belur Manjunatha Swamy, Shreyas" userId="S::sbelurm@calstatela.edu::bcdf4a4a-6ed3-4d1a-be77-b9d8bb92e7ee" providerId="AD" clId="Web-{D851BC9D-4D63-D8B1-92BE-3854AC3D0172}" dt="2023-05-18T01:49:10.958" v="4" actId="1076"/>
          <ac:spMkLst>
            <pc:docMk/>
            <pc:sldMk cId="3477453048" sldId="263"/>
            <ac:spMk id="22" creationId="{EC1EC5C0-B9F3-0D47-8C7B-A2B7D2AEE4F7}"/>
          </ac:spMkLst>
        </pc:spChg>
        <pc:spChg chg="mod">
          <ac:chgData name="Belur Manjunatha Swamy, Shreyas" userId="S::sbelurm@calstatela.edu::bcdf4a4a-6ed3-4d1a-be77-b9d8bb92e7ee" providerId="AD" clId="Web-{D851BC9D-4D63-D8B1-92BE-3854AC3D0172}" dt="2023-05-18T01:51:29.337" v="37" actId="1076"/>
          <ac:spMkLst>
            <pc:docMk/>
            <pc:sldMk cId="3477453048" sldId="263"/>
            <ac:spMk id="29" creationId="{3E3A00F0-8B29-CC41-BB9B-69B0FEFDBEC3}"/>
          </ac:spMkLst>
        </pc:spChg>
        <pc:picChg chg="mod">
          <ac:chgData name="Belur Manjunatha Swamy, Shreyas" userId="S::sbelurm@calstatela.edu::bcdf4a4a-6ed3-4d1a-be77-b9d8bb92e7ee" providerId="AD" clId="Web-{D851BC9D-4D63-D8B1-92BE-3854AC3D0172}" dt="2023-05-18T01:52:06.714" v="39" actId="1076"/>
          <ac:picMkLst>
            <pc:docMk/>
            <pc:sldMk cId="3477453048" sldId="263"/>
            <ac:picMk id="3" creationId="{6726B58B-E374-6D66-D040-12A00C81866E}"/>
          </ac:picMkLst>
        </pc:picChg>
        <pc:picChg chg="mod">
          <ac:chgData name="Belur Manjunatha Swamy, Shreyas" userId="S::sbelurm@calstatela.edu::bcdf4a4a-6ed3-4d1a-be77-b9d8bb92e7ee" providerId="AD" clId="Web-{D851BC9D-4D63-D8B1-92BE-3854AC3D0172}" dt="2023-05-18T01:49:37.396" v="10" actId="14100"/>
          <ac:picMkLst>
            <pc:docMk/>
            <pc:sldMk cId="3477453048" sldId="263"/>
            <ac:picMk id="6" creationId="{6C9CCEA0-2998-C8CA-0A14-751207D3AE7F}"/>
          </ac:picMkLst>
        </pc:picChg>
        <pc:picChg chg="mod">
          <ac:chgData name="Belur Manjunatha Swamy, Shreyas" userId="S::sbelurm@calstatela.edu::bcdf4a4a-6ed3-4d1a-be77-b9d8bb92e7ee" providerId="AD" clId="Web-{D851BC9D-4D63-D8B1-92BE-3854AC3D0172}" dt="2023-05-18T01:49:50.178" v="12" actId="1076"/>
          <ac:picMkLst>
            <pc:docMk/>
            <pc:sldMk cId="3477453048" sldId="263"/>
            <ac:picMk id="7" creationId="{EA98E535-CF22-2D41-3BD1-5540DA852EC1}"/>
          </ac:picMkLst>
        </pc:picChg>
        <pc:picChg chg="mod">
          <ac:chgData name="Belur Manjunatha Swamy, Shreyas" userId="S::sbelurm@calstatela.edu::bcdf4a4a-6ed3-4d1a-be77-b9d8bb92e7ee" providerId="AD" clId="Web-{D851BC9D-4D63-D8B1-92BE-3854AC3D0172}" dt="2023-05-18T01:51:35.541" v="38" actId="14100"/>
          <ac:picMkLst>
            <pc:docMk/>
            <pc:sldMk cId="3477453048" sldId="263"/>
            <ac:picMk id="9" creationId="{83A2B669-3B20-4ED9-4416-33DB725065E1}"/>
          </ac:picMkLst>
        </pc:picChg>
      </pc:sldChg>
    </pc:docChg>
  </pc:docChgLst>
  <pc:docChgLst>
    <pc:chgData name="Belur Manjunatha Swamy, Shreyas" userId="S::sbelurm@calstatela.edu::bcdf4a4a-6ed3-4d1a-be77-b9d8bb92e7ee" providerId="AD" clId="Web-{456AF308-5ECA-4D08-B35A-28B18158B524}"/>
    <pc:docChg chg="addSld delSld modSld sldOrd">
      <pc:chgData name="Belur Manjunatha Swamy, Shreyas" userId="S::sbelurm@calstatela.edu::bcdf4a4a-6ed3-4d1a-be77-b9d8bb92e7ee" providerId="AD" clId="Web-{456AF308-5ECA-4D08-B35A-28B18158B524}" dt="2023-05-18T21:20:05.551" v="235" actId="20577"/>
      <pc:docMkLst>
        <pc:docMk/>
      </pc:docMkLst>
      <pc:sldChg chg="modSp">
        <pc:chgData name="Belur Manjunatha Swamy, Shreyas" userId="S::sbelurm@calstatela.edu::bcdf4a4a-6ed3-4d1a-be77-b9d8bb92e7ee" providerId="AD" clId="Web-{456AF308-5ECA-4D08-B35A-28B18158B524}" dt="2023-05-18T21:20:05.551" v="235" actId="20577"/>
        <pc:sldMkLst>
          <pc:docMk/>
          <pc:sldMk cId="1325608595" sldId="257"/>
        </pc:sldMkLst>
        <pc:spChg chg="mod">
          <ac:chgData name="Belur Manjunatha Swamy, Shreyas" userId="S::sbelurm@calstatela.edu::bcdf4a4a-6ed3-4d1a-be77-b9d8bb92e7ee" providerId="AD" clId="Web-{456AF308-5ECA-4D08-B35A-28B18158B524}" dt="2023-05-18T21:20:05.551" v="235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">
        <pc:chgData name="Belur Manjunatha Swamy, Shreyas" userId="S::sbelurm@calstatela.edu::bcdf4a4a-6ed3-4d1a-be77-b9d8bb92e7ee" providerId="AD" clId="Web-{456AF308-5ECA-4D08-B35A-28B18158B524}" dt="2023-05-18T21:01:58.668" v="227" actId="14100"/>
        <pc:sldMkLst>
          <pc:docMk/>
          <pc:sldMk cId="3269310863" sldId="272"/>
        </pc:sldMkLst>
        <pc:spChg chg="mod">
          <ac:chgData name="Belur Manjunatha Swamy, Shreyas" userId="S::sbelurm@calstatela.edu::bcdf4a4a-6ed3-4d1a-be77-b9d8bb92e7ee" providerId="AD" clId="Web-{456AF308-5ECA-4D08-B35A-28B18158B524}" dt="2023-05-18T20:59:47.774" v="224"/>
          <ac:spMkLst>
            <pc:docMk/>
            <pc:sldMk cId="3269310863" sldId="272"/>
            <ac:spMk id="2" creationId="{8C543F67-9C70-4748-8C0C-3A7863422F99}"/>
          </ac:spMkLst>
        </pc:spChg>
        <pc:spChg chg="mod ord">
          <ac:chgData name="Belur Manjunatha Swamy, Shreyas" userId="S::sbelurm@calstatela.edu::bcdf4a4a-6ed3-4d1a-be77-b9d8bb92e7ee" providerId="AD" clId="Web-{456AF308-5ECA-4D08-B35A-28B18158B524}" dt="2023-05-18T20:59:47.774" v="224"/>
          <ac:spMkLst>
            <pc:docMk/>
            <pc:sldMk cId="3269310863" sldId="272"/>
            <ac:spMk id="3" creationId="{95B371F2-DBA5-415A-82C8-651F587B857A}"/>
          </ac:spMkLst>
        </pc:spChg>
        <pc:spChg chg="add del mod">
          <ac:chgData name="Belur Manjunatha Swamy, Shreyas" userId="S::sbelurm@calstatela.edu::bcdf4a4a-6ed3-4d1a-be77-b9d8bb92e7ee" providerId="AD" clId="Web-{456AF308-5ECA-4D08-B35A-28B18158B524}" dt="2023-05-18T20:58:34.116" v="213"/>
          <ac:spMkLst>
            <pc:docMk/>
            <pc:sldMk cId="3269310863" sldId="272"/>
            <ac:spMk id="5" creationId="{7C0EB904-3890-7642-76D8-00C2405E5E85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47.774" v="224"/>
          <ac:spMkLst>
            <pc:docMk/>
            <pc:sldMk cId="3269310863" sldId="272"/>
            <ac:spMk id="74" creationId="{D009D6D5-DAC2-4A8B-A17A-E206B9012D09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40.790" v="221"/>
          <ac:spMkLst>
            <pc:docMk/>
            <pc:sldMk cId="3269310863" sldId="272"/>
            <ac:spMk id="76" creationId="{B1595A09-E336-4D1B-9B3A-06A2287A54E2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40.790" v="221"/>
          <ac:spMkLst>
            <pc:docMk/>
            <pc:sldMk cId="3269310863" sldId="272"/>
            <ac:spMk id="77" creationId="{3540989C-C7B8-473B-BF87-6F2DA6A90006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06.226" v="215"/>
          <ac:spMkLst>
            <pc:docMk/>
            <pc:sldMk cId="3269310863" sldId="272"/>
            <ac:spMk id="79" creationId="{8FC9BE17-9A7B-462D-AE50-3D8777387304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47.759" v="223"/>
          <ac:spMkLst>
            <pc:docMk/>
            <pc:sldMk cId="3269310863" sldId="272"/>
            <ac:spMk id="80" creationId="{8FC9BE17-9A7B-462D-AE50-3D8777387304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06.226" v="215"/>
          <ac:spMkLst>
            <pc:docMk/>
            <pc:sldMk cId="3269310863" sldId="272"/>
            <ac:spMk id="81" creationId="{3EBE8569-6AEC-4B8C-8D53-2DE337CDBA65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47.759" v="223"/>
          <ac:spMkLst>
            <pc:docMk/>
            <pc:sldMk cId="3269310863" sldId="272"/>
            <ac:spMk id="82" creationId="{3EBE8569-6AEC-4B8C-8D53-2DE337CDBA65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06.226" v="215"/>
          <ac:spMkLst>
            <pc:docMk/>
            <pc:sldMk cId="3269310863" sldId="272"/>
            <ac:spMk id="83" creationId="{55D4142C-5077-457F-A6AD-3FECFDB39685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47.759" v="223"/>
          <ac:spMkLst>
            <pc:docMk/>
            <pc:sldMk cId="3269310863" sldId="272"/>
            <ac:spMk id="84" creationId="{55D4142C-5077-457F-A6AD-3FECFDB39685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06.226" v="215"/>
          <ac:spMkLst>
            <pc:docMk/>
            <pc:sldMk cId="3269310863" sldId="272"/>
            <ac:spMk id="85" creationId="{7A5F0580-5EE9-419F-96EE-B6529EF6E7D0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47.759" v="223"/>
          <ac:spMkLst>
            <pc:docMk/>
            <pc:sldMk cId="3269310863" sldId="272"/>
            <ac:spMk id="86" creationId="{7A5F0580-5EE9-419F-96EE-B6529EF6E7D0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09.633" v="217"/>
          <ac:spMkLst>
            <pc:docMk/>
            <pc:sldMk cId="3269310863" sldId="272"/>
            <ac:spMk id="87" creationId="{45D37F4E-DDB4-456B-97E0-9937730A039F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59:09.633" v="217"/>
          <ac:spMkLst>
            <pc:docMk/>
            <pc:sldMk cId="3269310863" sldId="272"/>
            <ac:spMk id="88" creationId="{B2DD41CD-8F47-4F56-AD12-4E2FF7696987}"/>
          </ac:spMkLst>
        </pc:spChg>
        <pc:spChg chg="add">
          <ac:chgData name="Belur Manjunatha Swamy, Shreyas" userId="S::sbelurm@calstatela.edu::bcdf4a4a-6ed3-4d1a-be77-b9d8bb92e7ee" providerId="AD" clId="Web-{456AF308-5ECA-4D08-B35A-28B18158B524}" dt="2023-05-18T20:59:47.774" v="224"/>
          <ac:spMkLst>
            <pc:docMk/>
            <pc:sldMk cId="3269310863" sldId="272"/>
            <ac:spMk id="89" creationId="{04812C46-200A-4DEB-A05E-3ED6C68C2387}"/>
          </ac:spMkLst>
        </pc:spChg>
        <pc:spChg chg="add">
          <ac:chgData name="Belur Manjunatha Swamy, Shreyas" userId="S::sbelurm@calstatela.edu::bcdf4a4a-6ed3-4d1a-be77-b9d8bb92e7ee" providerId="AD" clId="Web-{456AF308-5ECA-4D08-B35A-28B18158B524}" dt="2023-05-18T20:59:47.774" v="224"/>
          <ac:spMkLst>
            <pc:docMk/>
            <pc:sldMk cId="3269310863" sldId="272"/>
            <ac:spMk id="90" creationId="{D1EA859B-E555-4109-94F3-6700E046E008}"/>
          </ac:spMkLst>
        </pc:spChg>
        <pc:picChg chg="add mod ord">
          <ac:chgData name="Belur Manjunatha Swamy, Shreyas" userId="S::sbelurm@calstatela.edu::bcdf4a4a-6ed3-4d1a-be77-b9d8bb92e7ee" providerId="AD" clId="Web-{456AF308-5ECA-4D08-B35A-28B18158B524}" dt="2023-05-18T21:01:58.668" v="227" actId="14100"/>
          <ac:picMkLst>
            <pc:docMk/>
            <pc:sldMk cId="3269310863" sldId="272"/>
            <ac:picMk id="6" creationId="{2E22EF8C-E77D-862A-1771-D5F7C4E8D7FF}"/>
          </ac:picMkLst>
        </pc:picChg>
        <pc:picChg chg="del">
          <ac:chgData name="Belur Manjunatha Swamy, Shreyas" userId="S::sbelurm@calstatela.edu::bcdf4a4a-6ed3-4d1a-be77-b9d8bb92e7ee" providerId="AD" clId="Web-{456AF308-5ECA-4D08-B35A-28B18158B524}" dt="2023-05-18T20:58:25.335" v="212"/>
          <ac:picMkLst>
            <pc:docMk/>
            <pc:sldMk cId="3269310863" sldId="272"/>
            <ac:picMk id="64" creationId="{EA870367-83D5-4C8F-BF91-9A38F5E1AC57}"/>
          </ac:picMkLst>
        </pc:picChg>
      </pc:sldChg>
      <pc:sldChg chg="delSp modSp del">
        <pc:chgData name="Belur Manjunatha Swamy, Shreyas" userId="S::sbelurm@calstatela.edu::bcdf4a4a-6ed3-4d1a-be77-b9d8bb92e7ee" providerId="AD" clId="Web-{456AF308-5ECA-4D08-B35A-28B18158B524}" dt="2023-05-18T19:48:52.265" v="4"/>
        <pc:sldMkLst>
          <pc:docMk/>
          <pc:sldMk cId="3657783137" sldId="280"/>
        </pc:sldMkLst>
        <pc:spChg chg="del mod">
          <ac:chgData name="Belur Manjunatha Swamy, Shreyas" userId="S::sbelurm@calstatela.edu::bcdf4a4a-6ed3-4d1a-be77-b9d8bb92e7ee" providerId="AD" clId="Web-{456AF308-5ECA-4D08-B35A-28B18158B524}" dt="2023-05-18T19:48:48.202" v="3"/>
          <ac:spMkLst>
            <pc:docMk/>
            <pc:sldMk cId="3657783137" sldId="280"/>
            <ac:spMk id="4" creationId="{F9626F1B-3F96-989A-6888-6F3F27C1FB1F}"/>
          </ac:spMkLst>
        </pc:spChg>
      </pc:sldChg>
      <pc:sldChg chg="addSp delSp modSp add ord replId">
        <pc:chgData name="Belur Manjunatha Swamy, Shreyas" userId="S::sbelurm@calstatela.edu::bcdf4a4a-6ed3-4d1a-be77-b9d8bb92e7ee" providerId="AD" clId="Web-{456AF308-5ECA-4D08-B35A-28B18158B524}" dt="2023-05-18T20:53:55.345" v="211" actId="20577"/>
        <pc:sldMkLst>
          <pc:docMk/>
          <pc:sldMk cId="3904153391" sldId="281"/>
        </pc:sldMkLst>
        <pc:spChg chg="mod">
          <ac:chgData name="Belur Manjunatha Swamy, Shreyas" userId="S::sbelurm@calstatela.edu::bcdf4a4a-6ed3-4d1a-be77-b9d8bb92e7ee" providerId="AD" clId="Web-{456AF308-5ECA-4D08-B35A-28B18158B524}" dt="2023-05-18T19:49:02.796" v="7" actId="20577"/>
          <ac:spMkLst>
            <pc:docMk/>
            <pc:sldMk cId="3904153391" sldId="281"/>
            <ac:spMk id="2" creationId="{8C543F67-9C70-4748-8C0C-3A7863422F99}"/>
          </ac:spMkLst>
        </pc:spChg>
        <pc:spChg chg="mod">
          <ac:chgData name="Belur Manjunatha Swamy, Shreyas" userId="S::sbelurm@calstatela.edu::bcdf4a4a-6ed3-4d1a-be77-b9d8bb92e7ee" providerId="AD" clId="Web-{456AF308-5ECA-4D08-B35A-28B18158B524}" dt="2023-05-18T20:39:14.356" v="78" actId="20577"/>
          <ac:spMkLst>
            <pc:docMk/>
            <pc:sldMk cId="3904153391" sldId="281"/>
            <ac:spMk id="3" creationId="{95B371F2-DBA5-415A-82C8-651F587B857A}"/>
          </ac:spMkLst>
        </pc:spChg>
        <pc:spChg chg="add del">
          <ac:chgData name="Belur Manjunatha Swamy, Shreyas" userId="S::sbelurm@calstatela.edu::bcdf4a4a-6ed3-4d1a-be77-b9d8bb92e7ee" providerId="AD" clId="Web-{456AF308-5ECA-4D08-B35A-28B18158B524}" dt="2023-05-18T20:47:33.070" v="80"/>
          <ac:spMkLst>
            <pc:docMk/>
            <pc:sldMk cId="3904153391" sldId="281"/>
            <ac:spMk id="4" creationId="{29265230-B32D-2AE7-E105-E0B4476E7D52}"/>
          </ac:spMkLst>
        </pc:spChg>
        <pc:spChg chg="add mod">
          <ac:chgData name="Belur Manjunatha Swamy, Shreyas" userId="S::sbelurm@calstatela.edu::bcdf4a4a-6ed3-4d1a-be77-b9d8bb92e7ee" providerId="AD" clId="Web-{456AF308-5ECA-4D08-B35A-28B18158B524}" dt="2023-05-18T20:53:55.345" v="211" actId="20577"/>
          <ac:spMkLst>
            <pc:docMk/>
            <pc:sldMk cId="3904153391" sldId="281"/>
            <ac:spMk id="5" creationId="{31420FBE-1C02-B748-5C03-FE5665D7CC57}"/>
          </ac:spMkLst>
        </pc:spChg>
        <pc:picChg chg="del">
          <ac:chgData name="Belur Manjunatha Swamy, Shreyas" userId="S::sbelurm@calstatela.edu::bcdf4a4a-6ed3-4d1a-be77-b9d8bb92e7ee" providerId="AD" clId="Web-{456AF308-5ECA-4D08-B35A-28B18158B524}" dt="2023-05-18T20:12:14.289" v="8"/>
          <ac:picMkLst>
            <pc:docMk/>
            <pc:sldMk cId="3904153391" sldId="281"/>
            <ac:picMk id="4" creationId="{C13DF4ED-DCDB-8F3B-03FF-E16E4C5F33DF}"/>
          </ac:picMkLst>
        </pc:picChg>
      </pc:sldChg>
    </pc:docChg>
  </pc:docChgLst>
  <pc:docChgLst>
    <pc:chgData name="Esquivias, Jeremy O" userId="S::jesqui35@calstatela.edu::69ae428f-9d19-4ebb-87fa-f66c6d808833" providerId="AD" clId="Web-{86769845-0E9B-42B0-9DEF-7D62B042C81C}"/>
    <pc:docChg chg="modSld">
      <pc:chgData name="Esquivias, Jeremy O" userId="S::jesqui35@calstatela.edu::69ae428f-9d19-4ebb-87fa-f66c6d808833" providerId="AD" clId="Web-{86769845-0E9B-42B0-9DEF-7D62B042C81C}" dt="2023-05-18T02:18:16.989" v="121" actId="20577"/>
      <pc:docMkLst>
        <pc:docMk/>
      </pc:docMkLst>
      <pc:sldChg chg="modSp">
        <pc:chgData name="Esquivias, Jeremy O" userId="S::jesqui35@calstatela.edu::69ae428f-9d19-4ebb-87fa-f66c6d808833" providerId="AD" clId="Web-{86769845-0E9B-42B0-9DEF-7D62B042C81C}" dt="2023-05-18T02:06:43.782" v="66" actId="20577"/>
        <pc:sldMkLst>
          <pc:docMk/>
          <pc:sldMk cId="2627880294" sldId="273"/>
        </pc:sldMkLst>
        <pc:spChg chg="mod">
          <ac:chgData name="Esquivias, Jeremy O" userId="S::jesqui35@calstatela.edu::69ae428f-9d19-4ebb-87fa-f66c6d808833" providerId="AD" clId="Web-{86769845-0E9B-42B0-9DEF-7D62B042C81C}" dt="2023-05-18T02:06:43.782" v="66" actId="20577"/>
          <ac:spMkLst>
            <pc:docMk/>
            <pc:sldMk cId="2627880294" sldId="273"/>
            <ac:spMk id="2" creationId="{8C543F67-9C70-4748-8C0C-3A7863422F99}"/>
          </ac:spMkLst>
        </pc:spChg>
      </pc:sldChg>
      <pc:sldChg chg="addSp modSp mod setBg modClrScheme chgLayout">
        <pc:chgData name="Esquivias, Jeremy O" userId="S::jesqui35@calstatela.edu::69ae428f-9d19-4ebb-87fa-f66c6d808833" providerId="AD" clId="Web-{86769845-0E9B-42B0-9DEF-7D62B042C81C}" dt="2023-05-18T02:18:16.989" v="121" actId="20577"/>
        <pc:sldMkLst>
          <pc:docMk/>
          <pc:sldMk cId="2967227705" sldId="278"/>
        </pc:sldMkLst>
        <pc:spChg chg="mod ord">
          <ac:chgData name="Esquivias, Jeremy O" userId="S::jesqui35@calstatela.edu::69ae428f-9d19-4ebb-87fa-f66c6d808833" providerId="AD" clId="Web-{86769845-0E9B-42B0-9DEF-7D62B042C81C}" dt="2023-05-18T02:18:16.989" v="121" actId="20577"/>
          <ac:spMkLst>
            <pc:docMk/>
            <pc:sldMk cId="2967227705" sldId="278"/>
            <ac:spMk id="2" creationId="{8460295B-54B9-4937-90E3-BAB9CE69E30B}"/>
          </ac:spMkLst>
        </pc:spChg>
        <pc:spChg chg="add mod">
          <ac:chgData name="Esquivias, Jeremy O" userId="S::jesqui35@calstatela.edu::69ae428f-9d19-4ebb-87fa-f66c6d808833" providerId="AD" clId="Web-{86769845-0E9B-42B0-9DEF-7D62B042C81C}" dt="2023-05-18T02:18:11.254" v="120"/>
          <ac:spMkLst>
            <pc:docMk/>
            <pc:sldMk cId="2967227705" sldId="278"/>
            <ac:spMk id="3" creationId="{68D0A2CF-3005-41C4-D0DA-2D77E432A327}"/>
          </ac:spMkLst>
        </pc:spChg>
        <pc:spChg chg="add">
          <ac:chgData name="Esquivias, Jeremy O" userId="S::jesqui35@calstatela.edu::69ae428f-9d19-4ebb-87fa-f66c6d808833" providerId="AD" clId="Web-{86769845-0E9B-42B0-9DEF-7D62B042C81C}" dt="2023-05-18T02:18:11.254" v="120"/>
          <ac:spMkLst>
            <pc:docMk/>
            <pc:sldMk cId="2967227705" sldId="278"/>
            <ac:spMk id="9" creationId="{45D37F4E-DDB4-456B-97E0-9937730A039F}"/>
          </ac:spMkLst>
        </pc:spChg>
        <pc:spChg chg="add">
          <ac:chgData name="Esquivias, Jeremy O" userId="S::jesqui35@calstatela.edu::69ae428f-9d19-4ebb-87fa-f66c6d808833" providerId="AD" clId="Web-{86769845-0E9B-42B0-9DEF-7D62B042C81C}" dt="2023-05-18T02:18:11.254" v="120"/>
          <ac:spMkLst>
            <pc:docMk/>
            <pc:sldMk cId="2967227705" sldId="278"/>
            <ac:spMk id="11" creationId="{B2DD41CD-8F47-4F56-AD12-4E2FF7696987}"/>
          </ac:spMkLst>
        </pc:spChg>
        <pc:picChg chg="add mod">
          <ac:chgData name="Esquivias, Jeremy O" userId="S::jesqui35@calstatela.edu::69ae428f-9d19-4ebb-87fa-f66c6d808833" providerId="AD" clId="Web-{86769845-0E9B-42B0-9DEF-7D62B042C81C}" dt="2023-05-18T02:18:11.254" v="120"/>
          <ac:picMkLst>
            <pc:docMk/>
            <pc:sldMk cId="2967227705" sldId="278"/>
            <ac:picMk id="4" creationId="{416A570B-FB3F-9804-F425-EAB27E3C50F7}"/>
          </ac:picMkLst>
        </pc:picChg>
      </pc:sldChg>
      <pc:sldChg chg="addSp delSp modSp">
        <pc:chgData name="Esquivias, Jeremy O" userId="S::jesqui35@calstatela.edu::69ae428f-9d19-4ebb-87fa-f66c6d808833" providerId="AD" clId="Web-{86769845-0E9B-42B0-9DEF-7D62B042C81C}" dt="2023-05-18T02:05:28.139" v="64"/>
        <pc:sldMkLst>
          <pc:docMk/>
          <pc:sldMk cId="1690036939" sldId="279"/>
        </pc:sldMkLst>
        <pc:spChg chg="mod">
          <ac:chgData name="Esquivias, Jeremy O" userId="S::jesqui35@calstatela.edu::69ae428f-9d19-4ebb-87fa-f66c6d808833" providerId="AD" clId="Web-{86769845-0E9B-42B0-9DEF-7D62B042C81C}" dt="2023-05-18T02:02:09.461" v="50" actId="1076"/>
          <ac:spMkLst>
            <pc:docMk/>
            <pc:sldMk cId="1690036939" sldId="279"/>
            <ac:spMk id="3" creationId="{95B371F2-DBA5-415A-82C8-651F587B857A}"/>
          </ac:spMkLst>
        </pc:spChg>
        <pc:spChg chg="add del mod">
          <ac:chgData name="Esquivias, Jeremy O" userId="S::jesqui35@calstatela.edu::69ae428f-9d19-4ebb-87fa-f66c6d808833" providerId="AD" clId="Web-{86769845-0E9B-42B0-9DEF-7D62B042C81C}" dt="2023-05-18T02:05:28.139" v="64"/>
          <ac:spMkLst>
            <pc:docMk/>
            <pc:sldMk cId="1690036939" sldId="279"/>
            <ac:spMk id="5" creationId="{72E06B55-2A24-37F1-3CD3-1507B94C6D36}"/>
          </ac:spMkLst>
        </pc:spChg>
        <pc:picChg chg="mod">
          <ac:chgData name="Esquivias, Jeremy O" userId="S::jesqui35@calstatela.edu::69ae428f-9d19-4ebb-87fa-f66c6d808833" providerId="AD" clId="Web-{86769845-0E9B-42B0-9DEF-7D62B042C81C}" dt="2023-05-18T02:05:20.983" v="61" actId="1076"/>
          <ac:picMkLst>
            <pc:docMk/>
            <pc:sldMk cId="1690036939" sldId="279"/>
            <ac:picMk id="7" creationId="{1862A6B9-7D9B-7263-A03D-15080DE0EE0C}"/>
          </ac:picMkLst>
        </pc:picChg>
      </pc:sldChg>
    </pc:docChg>
  </pc:docChgLst>
  <pc:docChgLst>
    <pc:chgData name="Neethinayagam, Manimozhi" userId="S::mneethi@calstatela.edu::811318ba-efff-48f6-8df3-5eb24eb48ff9" providerId="AD" clId="Web-{DF9DB3B7-CAD1-DCB7-D186-B113966DC837}"/>
    <pc:docChg chg="addSld delSld modSld">
      <pc:chgData name="Neethinayagam, Manimozhi" userId="S::mneethi@calstatela.edu::811318ba-efff-48f6-8df3-5eb24eb48ff9" providerId="AD" clId="Web-{DF9DB3B7-CAD1-DCB7-D186-B113966DC837}" dt="2023-05-18T02:19:10.439" v="383"/>
      <pc:docMkLst>
        <pc:docMk/>
      </pc:docMkLst>
      <pc:sldChg chg="del">
        <pc:chgData name="Neethinayagam, Manimozhi" userId="S::mneethi@calstatela.edu::811318ba-efff-48f6-8df3-5eb24eb48ff9" providerId="AD" clId="Web-{DF9DB3B7-CAD1-DCB7-D186-B113966DC837}" dt="2023-05-18T01:06:02.354" v="111"/>
        <pc:sldMkLst>
          <pc:docMk/>
          <pc:sldMk cId="1639799154" sldId="258"/>
        </pc:sldMkLst>
      </pc:sldChg>
      <pc:sldChg chg="del">
        <pc:chgData name="Neethinayagam, Manimozhi" userId="S::mneethi@calstatela.edu::811318ba-efff-48f6-8df3-5eb24eb48ff9" providerId="AD" clId="Web-{DF9DB3B7-CAD1-DCB7-D186-B113966DC837}" dt="2023-05-18T01:06:08.151" v="112"/>
        <pc:sldMkLst>
          <pc:docMk/>
          <pc:sldMk cId="3446797337" sldId="259"/>
        </pc:sldMkLst>
      </pc:sldChg>
      <pc:sldChg chg="addSp delSp modSp">
        <pc:chgData name="Neethinayagam, Manimozhi" userId="S::mneethi@calstatela.edu::811318ba-efff-48f6-8df3-5eb24eb48ff9" providerId="AD" clId="Web-{DF9DB3B7-CAD1-DCB7-D186-B113966DC837}" dt="2023-05-18T01:05:04.540" v="110" actId="20577"/>
        <pc:sldMkLst>
          <pc:docMk/>
          <pc:sldMk cId="3477453048" sldId="263"/>
        </pc:sldMkLst>
        <pc:spChg chg="add del mod">
          <ac:chgData name="Neethinayagam, Manimozhi" userId="S::mneethi@calstatela.edu::811318ba-efff-48f6-8df3-5eb24eb48ff9" providerId="AD" clId="Web-{DF9DB3B7-CAD1-DCB7-D186-B113966DC837}" dt="2023-05-18T00:59:51.856" v="15"/>
          <ac:spMkLst>
            <pc:docMk/>
            <pc:sldMk cId="3477453048" sldId="263"/>
            <ac:spMk id="5" creationId="{124E49C1-50E4-29F3-237C-A858EC403178}"/>
          </ac:spMkLst>
        </pc:spChg>
        <pc:spChg chg="add del mod">
          <ac:chgData name="Neethinayagam, Manimozhi" userId="S::mneethi@calstatela.edu::811318ba-efff-48f6-8df3-5eb24eb48ff9" providerId="AD" clId="Web-{DF9DB3B7-CAD1-DCB7-D186-B113966DC837}" dt="2023-05-18T01:02:34.409" v="45"/>
          <ac:spMkLst>
            <pc:docMk/>
            <pc:sldMk cId="3477453048" sldId="263"/>
            <ac:spMk id="13" creationId="{06B96F86-741E-5111-F74D-8FA79DFDF760}"/>
          </ac:spMkLst>
        </pc:spChg>
        <pc:spChg chg="add del mod">
          <ac:chgData name="Neethinayagam, Manimozhi" userId="S::mneethi@calstatela.edu::811318ba-efff-48f6-8df3-5eb24eb48ff9" providerId="AD" clId="Web-{DF9DB3B7-CAD1-DCB7-D186-B113966DC837}" dt="2023-05-18T01:02:40.644" v="46"/>
          <ac:spMkLst>
            <pc:docMk/>
            <pc:sldMk cId="3477453048" sldId="263"/>
            <ac:spMk id="15" creationId="{963D3750-7B23-ACDF-BF26-C33676FA440E}"/>
          </ac:spMkLst>
        </pc:spChg>
        <pc:spChg chg="del">
          <ac:chgData name="Neethinayagam, Manimozhi" userId="S::mneethi@calstatela.edu::811318ba-efff-48f6-8df3-5eb24eb48ff9" providerId="AD" clId="Web-{DF9DB3B7-CAD1-DCB7-D186-B113966DC837}" dt="2023-05-18T01:01:32.688" v="39"/>
          <ac:spMkLst>
            <pc:docMk/>
            <pc:sldMk cId="3477453048" sldId="263"/>
            <ac:spMk id="17" creationId="{9EAA186B-A3B5-0145-8CAE-ABFD165CDB94}"/>
          </ac:spMkLst>
        </pc:spChg>
        <pc:spChg chg="mod">
          <ac:chgData name="Neethinayagam, Manimozhi" userId="S::mneethi@calstatela.edu::811318ba-efff-48f6-8df3-5eb24eb48ff9" providerId="AD" clId="Web-{DF9DB3B7-CAD1-DCB7-D186-B113966DC837}" dt="2023-05-18T01:04:37.226" v="95" actId="20577"/>
          <ac:spMkLst>
            <pc:docMk/>
            <pc:sldMk cId="3477453048" sldId="263"/>
            <ac:spMk id="19" creationId="{906069F0-DCEB-274D-A1F5-6D1469AC8281}"/>
          </ac:spMkLst>
        </pc:spChg>
        <pc:spChg chg="del">
          <ac:chgData name="Neethinayagam, Manimozhi" userId="S::mneethi@calstatela.edu::811318ba-efff-48f6-8df3-5eb24eb48ff9" providerId="AD" clId="Web-{DF9DB3B7-CAD1-DCB7-D186-B113966DC837}" dt="2023-05-18T01:01:43.016" v="42"/>
          <ac:spMkLst>
            <pc:docMk/>
            <pc:sldMk cId="3477453048" sldId="263"/>
            <ac:spMk id="20" creationId="{7F48A82F-E41F-2342-A72D-A1834C04A1C9}"/>
          </ac:spMkLst>
        </pc:spChg>
        <pc:spChg chg="add del mod">
          <ac:chgData name="Neethinayagam, Manimozhi" userId="S::mneethi@calstatela.edu::811318ba-efff-48f6-8df3-5eb24eb48ff9" providerId="AD" clId="Web-{DF9DB3B7-CAD1-DCB7-D186-B113966DC837}" dt="2023-05-18T01:02:47.597" v="47"/>
          <ac:spMkLst>
            <pc:docMk/>
            <pc:sldMk cId="3477453048" sldId="263"/>
            <ac:spMk id="21" creationId="{5DA3E0FC-3530-124F-AA3B-0E2D30201F5F}"/>
          </ac:spMkLst>
        </pc:spChg>
        <pc:spChg chg="mod">
          <ac:chgData name="Neethinayagam, Manimozhi" userId="S::mneethi@calstatela.edu::811318ba-efff-48f6-8df3-5eb24eb48ff9" providerId="AD" clId="Web-{DF9DB3B7-CAD1-DCB7-D186-B113966DC837}" dt="2023-05-18T01:04:05.209" v="84" actId="20577"/>
          <ac:spMkLst>
            <pc:docMk/>
            <pc:sldMk cId="3477453048" sldId="263"/>
            <ac:spMk id="22" creationId="{EC1EC5C0-B9F3-0D47-8C7B-A2B7D2AEE4F7}"/>
          </ac:spMkLst>
        </pc:spChg>
        <pc:spChg chg="del">
          <ac:chgData name="Neethinayagam, Manimozhi" userId="S::mneethi@calstatela.edu::811318ba-efff-48f6-8df3-5eb24eb48ff9" providerId="AD" clId="Web-{DF9DB3B7-CAD1-DCB7-D186-B113966DC837}" dt="2023-05-18T01:01:36.141" v="40"/>
          <ac:spMkLst>
            <pc:docMk/>
            <pc:sldMk cId="3477453048" sldId="263"/>
            <ac:spMk id="23" creationId="{0E40995F-FCDC-0C42-8608-FF5B24C7FC84}"/>
          </ac:spMkLst>
        </pc:spChg>
        <pc:spChg chg="add del mod">
          <ac:chgData name="Neethinayagam, Manimozhi" userId="S::mneethi@calstatela.edu::811318ba-efff-48f6-8df3-5eb24eb48ff9" providerId="AD" clId="Web-{DF9DB3B7-CAD1-DCB7-D186-B113966DC837}" dt="2023-05-18T01:02:54.722" v="48"/>
          <ac:spMkLst>
            <pc:docMk/>
            <pc:sldMk cId="3477453048" sldId="263"/>
            <ac:spMk id="25" creationId="{AA40E9B4-8DC8-03D5-BDE8-3AA32C149437}"/>
          </ac:spMkLst>
        </pc:spChg>
        <pc:spChg chg="mod">
          <ac:chgData name="Neethinayagam, Manimozhi" userId="S::mneethi@calstatela.edu::811318ba-efff-48f6-8df3-5eb24eb48ff9" providerId="AD" clId="Web-{DF9DB3B7-CAD1-DCB7-D186-B113966DC837}" dt="2023-05-18T01:05:04.540" v="110" actId="20577"/>
          <ac:spMkLst>
            <pc:docMk/>
            <pc:sldMk cId="3477453048" sldId="263"/>
            <ac:spMk id="29" creationId="{3E3A00F0-8B29-CC41-BB9B-69B0FEFDBEC3}"/>
          </ac:spMkLst>
        </pc:spChg>
        <pc:spChg chg="del">
          <ac:chgData name="Neethinayagam, Manimozhi" userId="S::mneethi@calstatela.edu::811318ba-efff-48f6-8df3-5eb24eb48ff9" providerId="AD" clId="Web-{DF9DB3B7-CAD1-DCB7-D186-B113966DC837}" dt="2023-05-18T01:01:39.485" v="41"/>
          <ac:spMkLst>
            <pc:docMk/>
            <pc:sldMk cId="3477453048" sldId="263"/>
            <ac:spMk id="30" creationId="{74ABFA2A-9AB2-F441-8220-1700CF6E93C6}"/>
          </ac:spMkLst>
        </pc:spChg>
        <pc:picChg chg="add mod">
          <ac:chgData name="Neethinayagam, Manimozhi" userId="S::mneethi@calstatela.edu::811318ba-efff-48f6-8df3-5eb24eb48ff9" providerId="AD" clId="Web-{DF9DB3B7-CAD1-DCB7-D186-B113966DC837}" dt="2023-05-18T00:59:09.448" v="13" actId="1076"/>
          <ac:picMkLst>
            <pc:docMk/>
            <pc:sldMk cId="3477453048" sldId="263"/>
            <ac:picMk id="3" creationId="{6726B58B-E374-6D66-D040-12A00C81866E}"/>
          </ac:picMkLst>
        </pc:picChg>
        <pc:picChg chg="add mod ord">
          <ac:chgData name="Neethinayagam, Manimozhi" userId="S::mneethi@calstatela.edu::811318ba-efff-48f6-8df3-5eb24eb48ff9" providerId="AD" clId="Web-{DF9DB3B7-CAD1-DCB7-D186-B113966DC837}" dt="2023-05-18T01:00:58.780" v="32" actId="1076"/>
          <ac:picMkLst>
            <pc:docMk/>
            <pc:sldMk cId="3477453048" sldId="263"/>
            <ac:picMk id="6" creationId="{6C9CCEA0-2998-C8CA-0A14-751207D3AE7F}"/>
          </ac:picMkLst>
        </pc:picChg>
        <pc:picChg chg="add mod">
          <ac:chgData name="Neethinayagam, Manimozhi" userId="S::mneethi@calstatela.edu::811318ba-efff-48f6-8df3-5eb24eb48ff9" providerId="AD" clId="Web-{DF9DB3B7-CAD1-DCB7-D186-B113966DC837}" dt="2023-05-18T01:00:43.624" v="29" actId="1076"/>
          <ac:picMkLst>
            <pc:docMk/>
            <pc:sldMk cId="3477453048" sldId="263"/>
            <ac:picMk id="7" creationId="{EA98E535-CF22-2D41-3BD1-5540DA852EC1}"/>
          </ac:picMkLst>
        </pc:picChg>
        <pc:picChg chg="add mod">
          <ac:chgData name="Neethinayagam, Manimozhi" userId="S::mneethi@calstatela.edu::811318ba-efff-48f6-8df3-5eb24eb48ff9" providerId="AD" clId="Web-{DF9DB3B7-CAD1-DCB7-D186-B113966DC837}" dt="2023-05-18T01:01:19.531" v="38" actId="1076"/>
          <ac:picMkLst>
            <pc:docMk/>
            <pc:sldMk cId="3477453048" sldId="263"/>
            <ac:picMk id="9" creationId="{83A2B669-3B20-4ED9-4416-33DB725065E1}"/>
          </ac:picMkLst>
        </pc:picChg>
        <pc:picChg chg="del">
          <ac:chgData name="Neethinayagam, Manimozhi" userId="S::mneethi@calstatela.edu::811318ba-efff-48f6-8df3-5eb24eb48ff9" providerId="AD" clId="Web-{DF9DB3B7-CAD1-DCB7-D186-B113966DC837}" dt="2023-05-18T00:59:44.262" v="14"/>
          <ac:picMkLst>
            <pc:docMk/>
            <pc:sldMk cId="3477453048" sldId="263"/>
            <ac:picMk id="11" creationId="{DC4E6E92-F485-6D6F-961C-FC4C4554E090}"/>
          </ac:picMkLst>
        </pc:picChg>
        <pc:picChg chg="del">
          <ac:chgData name="Neethinayagam, Manimozhi" userId="S::mneethi@calstatela.edu::811318ba-efff-48f6-8df3-5eb24eb48ff9" providerId="AD" clId="Web-{DF9DB3B7-CAD1-DCB7-D186-B113966DC837}" dt="2023-05-18T01:00:09.404" v="21"/>
          <ac:picMkLst>
            <pc:docMk/>
            <pc:sldMk cId="3477453048" sldId="263"/>
            <ac:picMk id="12" creationId="{C35BD247-ECC2-71B1-A8EA-71A30B1395B8}"/>
          </ac:picMkLst>
        </pc:picChg>
        <pc:picChg chg="del">
          <ac:chgData name="Neethinayagam, Manimozhi" userId="S::mneethi@calstatela.edu::811318ba-efff-48f6-8df3-5eb24eb48ff9" providerId="AD" clId="Web-{DF9DB3B7-CAD1-DCB7-D186-B113966DC837}" dt="2023-05-18T01:01:00.327" v="33"/>
          <ac:picMkLst>
            <pc:docMk/>
            <pc:sldMk cId="3477453048" sldId="263"/>
            <ac:picMk id="18" creationId="{32D24081-623F-9F99-24CB-4089F826B401}"/>
          </ac:picMkLst>
        </pc:picChg>
        <pc:picChg chg="del mod">
          <ac:chgData name="Neethinayagam, Manimozhi" userId="S::mneethi@calstatela.edu::811318ba-efff-48f6-8df3-5eb24eb48ff9" providerId="AD" clId="Web-{DF9DB3B7-CAD1-DCB7-D186-B113966DC837}" dt="2023-05-18T00:59:00.198" v="10"/>
          <ac:picMkLst>
            <pc:docMk/>
            <pc:sldMk cId="3477453048" sldId="263"/>
            <ac:picMk id="31" creationId="{6B0E9A3B-F80B-6B4C-B8C2-742CB0CF71A6}"/>
          </ac:picMkLst>
        </pc:picChg>
      </pc:sldChg>
      <pc:sldChg chg="add del">
        <pc:chgData name="Neethinayagam, Manimozhi" userId="S::mneethi@calstatela.edu::811318ba-efff-48f6-8df3-5eb24eb48ff9" providerId="AD" clId="Web-{DF9DB3B7-CAD1-DCB7-D186-B113966DC837}" dt="2023-05-18T02:19:02.922" v="380"/>
        <pc:sldMkLst>
          <pc:docMk/>
          <pc:sldMk cId="2721508595" sldId="266"/>
        </pc:sldMkLst>
      </pc:sldChg>
      <pc:sldChg chg="addSp delSp modSp add del">
        <pc:chgData name="Neethinayagam, Manimozhi" userId="S::mneethi@calstatela.edu::811318ba-efff-48f6-8df3-5eb24eb48ff9" providerId="AD" clId="Web-{DF9DB3B7-CAD1-DCB7-D186-B113966DC837}" dt="2023-05-18T02:19:10.439" v="383"/>
        <pc:sldMkLst>
          <pc:docMk/>
          <pc:sldMk cId="3103683689" sldId="268"/>
        </pc:sldMkLst>
        <pc:spChg chg="del mod">
          <ac:chgData name="Neethinayagam, Manimozhi" userId="S::mneethi@calstatela.edu::811318ba-efff-48f6-8df3-5eb24eb48ff9" providerId="AD" clId="Web-{DF9DB3B7-CAD1-DCB7-D186-B113966DC837}" dt="2023-05-18T02:19:10.439" v="383"/>
          <ac:spMkLst>
            <pc:docMk/>
            <pc:sldMk cId="3103683689" sldId="268"/>
            <ac:spMk id="3" creationId="{BABC2CE0-8806-4B2A-A10A-32984D317434}"/>
          </ac:spMkLst>
        </pc:spChg>
        <pc:spChg chg="add mod">
          <ac:chgData name="Neethinayagam, Manimozhi" userId="S::mneethi@calstatela.edu::811318ba-efff-48f6-8df3-5eb24eb48ff9" providerId="AD" clId="Web-{DF9DB3B7-CAD1-DCB7-D186-B113966DC837}" dt="2023-05-18T02:19:10.439" v="383"/>
          <ac:spMkLst>
            <pc:docMk/>
            <pc:sldMk cId="3103683689" sldId="268"/>
            <ac:spMk id="5" creationId="{D5AF6276-A4DD-5D2E-B7AB-0EFA8CA3F817}"/>
          </ac:spMkLst>
        </pc:spChg>
      </pc:sldChg>
      <pc:sldChg chg="modSp">
        <pc:chgData name="Neethinayagam, Manimozhi" userId="S::mneethi@calstatela.edu::811318ba-efff-48f6-8df3-5eb24eb48ff9" providerId="AD" clId="Web-{DF9DB3B7-CAD1-DCB7-D186-B113966DC837}" dt="2023-05-18T02:11:30.812" v="375" actId="1076"/>
        <pc:sldMkLst>
          <pc:docMk/>
          <pc:sldMk cId="932498405" sldId="270"/>
        </pc:sldMkLst>
        <pc:graphicFrameChg chg="mod modGraphic">
          <ac:chgData name="Neethinayagam, Manimozhi" userId="S::mneethi@calstatela.edu::811318ba-efff-48f6-8df3-5eb24eb48ff9" providerId="AD" clId="Web-{DF9DB3B7-CAD1-DCB7-D186-B113966DC837}" dt="2023-05-18T02:11:30.812" v="375" actId="1076"/>
          <ac:graphicFrameMkLst>
            <pc:docMk/>
            <pc:sldMk cId="932498405" sldId="270"/>
            <ac:graphicFrameMk id="2" creationId="{364D30CB-C02F-4FE1-9E72-11B75FF74851}"/>
          </ac:graphicFrameMkLst>
        </pc:graphicFrameChg>
      </pc:sldChg>
    </pc:docChg>
  </pc:docChgLst>
  <pc:docChgLst>
    <pc:chgData name="Neethinayagam, Manimozhi" userId="S::mneethi@calstatela.edu::811318ba-efff-48f6-8df3-5eb24eb48ff9" providerId="AD" clId="Web-{CE00E750-F363-02B7-B696-69D3788394E0}"/>
    <pc:docChg chg="delSld modSld">
      <pc:chgData name="Neethinayagam, Manimozhi" userId="S::mneethi@calstatela.edu::811318ba-efff-48f6-8df3-5eb24eb48ff9" providerId="AD" clId="Web-{CE00E750-F363-02B7-B696-69D3788394E0}" dt="2023-05-18T16:52:13.891" v="35" actId="14100"/>
      <pc:docMkLst>
        <pc:docMk/>
      </pc:docMkLst>
      <pc:sldChg chg="modSp">
        <pc:chgData name="Neethinayagam, Manimozhi" userId="S::mneethi@calstatela.edu::811318ba-efff-48f6-8df3-5eb24eb48ff9" providerId="AD" clId="Web-{CE00E750-F363-02B7-B696-69D3788394E0}" dt="2023-05-18T16:52:13.891" v="35" actId="14100"/>
        <pc:sldMkLst>
          <pc:docMk/>
          <pc:sldMk cId="3890840084" sldId="274"/>
        </pc:sldMkLst>
        <pc:spChg chg="mod">
          <ac:chgData name="Neethinayagam, Manimozhi" userId="S::mneethi@calstatela.edu::811318ba-efff-48f6-8df3-5eb24eb48ff9" providerId="AD" clId="Web-{CE00E750-F363-02B7-B696-69D3788394E0}" dt="2023-05-18T16:52:13.891" v="35" actId="14100"/>
          <ac:spMkLst>
            <pc:docMk/>
            <pc:sldMk cId="3890840084" sldId="274"/>
            <ac:spMk id="3" creationId="{95B371F2-DBA5-415A-82C8-651F587B857A}"/>
          </ac:spMkLst>
        </pc:spChg>
      </pc:sldChg>
      <pc:sldChg chg="del">
        <pc:chgData name="Neethinayagam, Manimozhi" userId="S::mneethi@calstatela.edu::811318ba-efff-48f6-8df3-5eb24eb48ff9" providerId="AD" clId="Web-{CE00E750-F363-02B7-B696-69D3788394E0}" dt="2023-05-18T16:46:39.426" v="0"/>
        <pc:sldMkLst>
          <pc:docMk/>
          <pc:sldMk cId="1119941941" sldId="275"/>
        </pc:sldMkLst>
      </pc:sldChg>
    </pc:docChg>
  </pc:docChgLst>
  <pc:docChgLst>
    <pc:chgData name="Esquivias, Jeremy O" userId="S::jesqui35@calstatela.edu::69ae428f-9d19-4ebb-87fa-f66c6d808833" providerId="AD" clId="Web-{7C5B1E75-17D1-41A6-84A4-42915262905D}"/>
    <pc:docChg chg="modSld">
      <pc:chgData name="Esquivias, Jeremy O" userId="S::jesqui35@calstatela.edu::69ae428f-9d19-4ebb-87fa-f66c6d808833" providerId="AD" clId="Web-{7C5B1E75-17D1-41A6-84A4-42915262905D}" dt="2023-05-19T00:18:56.246" v="6" actId="20577"/>
      <pc:docMkLst>
        <pc:docMk/>
      </pc:docMkLst>
      <pc:sldChg chg="modSp">
        <pc:chgData name="Esquivias, Jeremy O" userId="S::jesqui35@calstatela.edu::69ae428f-9d19-4ebb-87fa-f66c6d808833" providerId="AD" clId="Web-{7C5B1E75-17D1-41A6-84A4-42915262905D}" dt="2023-05-19T00:18:56.246" v="6" actId="20577"/>
        <pc:sldMkLst>
          <pc:docMk/>
          <pc:sldMk cId="2901113205" sldId="277"/>
        </pc:sldMkLst>
        <pc:spChg chg="mod">
          <ac:chgData name="Esquivias, Jeremy O" userId="S::jesqui35@calstatela.edu::69ae428f-9d19-4ebb-87fa-f66c6d808833" providerId="AD" clId="Web-{7C5B1E75-17D1-41A6-84A4-42915262905D}" dt="2023-05-19T00:18:56.246" v="6" actId="20577"/>
          <ac:spMkLst>
            <pc:docMk/>
            <pc:sldMk cId="2901113205" sldId="277"/>
            <ac:spMk id="2" creationId="{8C543F67-9C70-4748-8C0C-3A7863422F99}"/>
          </ac:spMkLst>
        </pc:spChg>
        <pc:spChg chg="mod">
          <ac:chgData name="Esquivias, Jeremy O" userId="S::jesqui35@calstatela.edu::69ae428f-9d19-4ebb-87fa-f66c6d808833" providerId="AD" clId="Web-{7C5B1E75-17D1-41A6-84A4-42915262905D}" dt="2023-05-19T00:17:55.852" v="0" actId="14100"/>
          <ac:spMkLst>
            <pc:docMk/>
            <pc:sldMk cId="2901113205" sldId="277"/>
            <ac:spMk id="3" creationId="{95B371F2-DBA5-415A-82C8-651F587B857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2000" b="0" spc="140" baseline="0">
              <a:solidFill>
                <a:schemeClr val="tx2"/>
              </a:solidFill>
              <a:latin typeface="Tw Cen MT"/>
            </a:rPr>
            <a:t>June 2023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/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/>
        </a:p>
      </dgm:t>
    </dgm:pt>
    <dgm:pt modelId="{9A875394-CA1E-4432-AEEB-9054FCFF5E0E}">
      <dgm:prSet phldr="0"/>
      <dgm:spPr/>
      <dgm:t>
        <a:bodyPr/>
        <a:lstStyle/>
        <a:p>
          <a:r>
            <a:rPr lang="en-US" b="0" spc="120" baseline="0">
              <a:solidFill>
                <a:schemeClr val="tx2"/>
              </a:solidFill>
              <a:latin typeface="Tw Cen MT"/>
            </a:rPr>
            <a:t>Discovery 2 weeks</a:t>
          </a:r>
        </a:p>
        <a:p>
          <a:r>
            <a:rPr lang="en-US" b="0" spc="120" baseline="0">
              <a:solidFill>
                <a:schemeClr val="tx2"/>
              </a:solidFill>
              <a:latin typeface="Tw Cen MT"/>
            </a:rPr>
            <a:t>Target Date: May 30, 2023</a:t>
          </a:r>
          <a:endParaRPr lang="en-US" b="0" spc="140" baseline="0">
            <a:solidFill>
              <a:srgbClr val="000000"/>
            </a:solidFill>
            <a:latin typeface="Calibri"/>
            <a:cs typeface="Calibri"/>
          </a:endParaRPr>
        </a:p>
        <a:p>
          <a:r>
            <a:rPr lang="en-US" b="0" spc="140" baseline="0">
              <a:solidFill>
                <a:srgbClr val="000000"/>
              </a:solidFill>
              <a:latin typeface="Calibri"/>
              <a:cs typeface="Calibri"/>
            </a:rPr>
            <a:t>Requirements - 4 weeks Target Date: June 17, </a:t>
          </a:r>
          <a:r>
            <a:rPr lang="en-US" sz="2000" spc="140">
              <a:solidFill>
                <a:schemeClr val="tx2"/>
              </a:solidFill>
              <a:latin typeface="Tw Cen MT"/>
            </a:rPr>
            <a:t>2023                       </a:t>
          </a:r>
          <a:r>
            <a:rPr lang="en-US" spc="140">
              <a:latin typeface="Tw Cen MT"/>
            </a:rPr>
            <a:t> </a:t>
          </a:r>
          <a:endParaRPr lang="en-US" spc="140">
            <a:latin typeface="Bahnschrift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/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/>
        </a:p>
      </dgm:t>
    </dgm:pt>
    <dgm:pt modelId="{75E74DE2-4D46-4FE6-82AB-052CC035FF21}">
      <dgm:prSet phldr="0"/>
      <dgm:spPr/>
      <dgm:t>
        <a:bodyPr/>
        <a:lstStyle/>
        <a:p>
          <a:pPr>
            <a:defRPr b="1"/>
          </a:pPr>
          <a:r>
            <a:rPr lang="en-US" b="0" spc="140">
              <a:latin typeface="Tw Cen MT"/>
            </a:rPr>
            <a:t>August 2023</a:t>
          </a:r>
        </a:p>
      </dgm:t>
    </dgm:pt>
    <dgm:pt modelId="{6570D991-2DFF-4116-BC61-F93737366C33}" type="parTrans" cxnId="{2B84A97B-048E-4501-A6C7-7231B1F7BF9B}">
      <dgm:prSet/>
      <dgm:spPr/>
      <dgm:t>
        <a:bodyPr/>
        <a:lstStyle/>
        <a:p>
          <a:endParaRPr lang="en-US"/>
        </a:p>
      </dgm:t>
    </dgm:pt>
    <dgm:pt modelId="{39FADBD2-1477-4272-9BCC-1F0ABB833723}" type="sibTrans" cxnId="{2B84A97B-048E-4501-A6C7-7231B1F7BF9B}">
      <dgm:prSet/>
      <dgm:spPr/>
      <dgm:t>
        <a:bodyPr/>
        <a:lstStyle/>
        <a:p>
          <a:endParaRPr lang="en-US"/>
        </a:p>
      </dgm:t>
    </dgm:pt>
    <dgm:pt modelId="{DB29FE8D-BA6B-4AAB-A332-C5331E0864C0}">
      <dgm:prSet phldr="0"/>
      <dgm:spPr/>
      <dgm:t>
        <a:bodyPr/>
        <a:lstStyle/>
        <a:p>
          <a:r>
            <a:rPr lang="en-US" spc="140">
              <a:latin typeface="Calibri"/>
              <a:cs typeface="Calibri"/>
            </a:rPr>
            <a:t>UAT 1 - 2 weeks.</a:t>
          </a:r>
        </a:p>
      </dgm:t>
    </dgm:pt>
    <dgm:pt modelId="{1EFCAC17-0608-43A6-90C5-25DB370F50D7}" type="parTrans" cxnId="{1CBDAD78-023E-4C82-8D35-DC649F5BC507}">
      <dgm:prSet/>
      <dgm:spPr/>
      <dgm:t>
        <a:bodyPr/>
        <a:lstStyle/>
        <a:p>
          <a:endParaRPr lang="en-US"/>
        </a:p>
      </dgm:t>
    </dgm:pt>
    <dgm:pt modelId="{7E45A62A-B5E4-48D9-867A-0D95D6F2E60D}" type="sibTrans" cxnId="{1CBDAD78-023E-4C82-8D35-DC649F5BC507}">
      <dgm:prSet/>
      <dgm:spPr/>
      <dgm:t>
        <a:bodyPr/>
        <a:lstStyle/>
        <a:p>
          <a:endParaRPr lang="en-US"/>
        </a:p>
      </dgm:t>
    </dgm:pt>
    <dgm:pt modelId="{8561EF05-EE1F-4941-AE5B-DFEB47016CC4}">
      <dgm:prSet phldr="0"/>
      <dgm:spPr/>
      <dgm:t>
        <a:bodyPr/>
        <a:lstStyle/>
        <a:p>
          <a:r>
            <a:rPr lang="en-US" spc="140">
              <a:latin typeface="Calibri"/>
              <a:cs typeface="Calibri"/>
            </a:rPr>
            <a:t>Target Date: August 26, 2023</a:t>
          </a:r>
          <a:endParaRPr lang="en-US" spc="140"/>
        </a:p>
      </dgm:t>
    </dgm:pt>
    <dgm:pt modelId="{2CC39CC9-F592-4DE2-BAAB-D18BDEC92DFB}" type="parTrans" cxnId="{6F2864A2-EC91-469C-A689-1451DECF542D}">
      <dgm:prSet/>
      <dgm:spPr/>
      <dgm:t>
        <a:bodyPr/>
        <a:lstStyle/>
        <a:p>
          <a:endParaRPr lang="en-US"/>
        </a:p>
      </dgm:t>
    </dgm:pt>
    <dgm:pt modelId="{B7058E82-06C8-4125-8F80-853A3B694564}" type="sibTrans" cxnId="{6F2864A2-EC91-469C-A689-1451DECF542D}">
      <dgm:prSet/>
      <dgm:spPr/>
      <dgm:t>
        <a:bodyPr/>
        <a:lstStyle/>
        <a:p>
          <a:endParaRPr lang="en-US"/>
        </a:p>
      </dgm:t>
    </dgm:pt>
    <dgm:pt modelId="{6DDF9B27-8612-4B07-9530-449374A3A1FF}">
      <dgm:prSet phldr="0"/>
      <dgm:spPr/>
      <dgm:t>
        <a:bodyPr/>
        <a:lstStyle/>
        <a:p>
          <a:r>
            <a:rPr lang="en-US" spc="140"/>
            <a:t>Go Live 1 - 1 week, Target Date: September 2, 2023</a:t>
          </a:r>
          <a:endParaRPr lang="en-US" spc="140">
            <a:latin typeface="Tw Cen MT"/>
          </a:endParaRPr>
        </a:p>
      </dgm:t>
    </dgm:pt>
    <dgm:pt modelId="{FC048C1C-37C0-47A6-9684-9797924018A3}" type="parTrans" cxnId="{89E4BFDD-7906-4A0A-8309-B93F5E19E736}">
      <dgm:prSet/>
      <dgm:spPr/>
      <dgm:t>
        <a:bodyPr/>
        <a:lstStyle/>
        <a:p>
          <a:endParaRPr lang="en-US"/>
        </a:p>
      </dgm:t>
    </dgm:pt>
    <dgm:pt modelId="{B57BE9BD-1AA1-47C2-AFC9-6CEF98B62C7F}" type="sibTrans" cxnId="{89E4BFDD-7906-4A0A-8309-B93F5E19E736}">
      <dgm:prSet/>
      <dgm:spPr/>
      <dgm:t>
        <a:bodyPr/>
        <a:lstStyle/>
        <a:p>
          <a:endParaRPr lang="en-US"/>
        </a:p>
      </dgm:t>
    </dgm:pt>
    <dgm:pt modelId="{AD009A00-33D9-472F-A0FD-9DF1B721BB4E}">
      <dgm:prSet phldr="0"/>
      <dgm:spPr/>
      <dgm:t>
        <a:bodyPr/>
        <a:lstStyle/>
        <a:p>
          <a:pPr>
            <a:defRPr b="1"/>
          </a:pPr>
          <a:r>
            <a:rPr lang="en-US" b="0" spc="140"/>
            <a:t>October</a:t>
          </a:r>
          <a:r>
            <a:rPr lang="en-US" spc="140">
              <a:latin typeface="Tw Cen MT"/>
            </a:rPr>
            <a:t> </a:t>
          </a:r>
          <a:r>
            <a:rPr lang="en-US" b="0" spc="140">
              <a:latin typeface="Tw Cen MT"/>
            </a:rPr>
            <a:t>2023</a:t>
          </a:r>
          <a:endParaRPr lang="en-US" b="0" spc="140"/>
        </a:p>
      </dgm:t>
    </dgm:pt>
    <dgm:pt modelId="{9DDDC5E7-88B9-4175-A429-CE4385B0F7B7}" type="parTrans" cxnId="{322FBA76-DA96-4E45-8E3B-938B6C497E91}">
      <dgm:prSet/>
      <dgm:spPr/>
      <dgm:t>
        <a:bodyPr/>
        <a:lstStyle/>
        <a:p>
          <a:endParaRPr lang="en-US"/>
        </a:p>
      </dgm:t>
    </dgm:pt>
    <dgm:pt modelId="{629D5D34-E5AD-452E-BEA5-20BEB86AD07F}" type="sibTrans" cxnId="{322FBA76-DA96-4E45-8E3B-938B6C497E91}">
      <dgm:prSet/>
      <dgm:spPr/>
      <dgm:t>
        <a:bodyPr/>
        <a:lstStyle/>
        <a:p>
          <a:endParaRPr lang="en-US"/>
        </a:p>
      </dgm:t>
    </dgm:pt>
    <dgm:pt modelId="{E92987E8-F6B8-46ED-82C3-0F7B314DD65C}">
      <dgm:prSet phldr="0"/>
      <dgm:spPr/>
      <dgm:t>
        <a:bodyPr/>
        <a:lstStyle/>
        <a:p>
          <a:r>
            <a:rPr lang="en-US" spc="140"/>
            <a:t>Programming Sprint 2 - 8 weeks</a:t>
          </a:r>
          <a:endParaRPr lang="en-US" b="1" spc="140">
            <a:latin typeface="Tw Cen MT"/>
          </a:endParaRPr>
        </a:p>
      </dgm:t>
    </dgm:pt>
    <dgm:pt modelId="{6773A9FD-34DB-4BCC-B07E-ED7676180339}" type="parTrans" cxnId="{221F09DB-6B9D-413E-A0F6-BBA389FB02CA}">
      <dgm:prSet/>
      <dgm:spPr/>
      <dgm:t>
        <a:bodyPr/>
        <a:lstStyle/>
        <a:p>
          <a:endParaRPr lang="en-US"/>
        </a:p>
      </dgm:t>
    </dgm:pt>
    <dgm:pt modelId="{DDCD25F2-F3BE-4C25-BD65-167B782F23FA}" type="sibTrans" cxnId="{221F09DB-6B9D-413E-A0F6-BBA389FB02CA}">
      <dgm:prSet/>
      <dgm:spPr/>
      <dgm:t>
        <a:bodyPr/>
        <a:lstStyle/>
        <a:p>
          <a:endParaRPr lang="en-US"/>
        </a:p>
      </dgm:t>
    </dgm:pt>
    <dgm:pt modelId="{42068324-37A8-481A-B750-423AEDD91CCA}">
      <dgm:prSet phldr="0"/>
      <dgm:spPr/>
      <dgm:t>
        <a:bodyPr/>
        <a:lstStyle/>
        <a:p>
          <a:r>
            <a:rPr lang="en-US" spc="140"/>
            <a:t>Programming Sprint 1 -</a:t>
          </a:r>
          <a:r>
            <a:rPr lang="en-US" spc="140">
              <a:latin typeface="Bahnschrift"/>
            </a:rPr>
            <a:t>8 weeks, Target Date:</a:t>
          </a:r>
          <a:r>
            <a:rPr lang="en-US">
              <a:latin typeface="Bahnschrift"/>
            </a:rPr>
            <a:t> </a:t>
          </a:r>
          <a:r>
            <a:rPr lang="en-US"/>
            <a:t>August 12, 2023</a:t>
          </a:r>
          <a:r>
            <a:rPr lang="en-US">
              <a:latin typeface="Bahnschrift"/>
            </a:rPr>
            <a:t>.</a:t>
          </a:r>
          <a:endParaRPr lang="en-GB">
            <a:latin typeface="Tw Cen MT"/>
          </a:endParaRPr>
        </a:p>
      </dgm:t>
    </dgm:pt>
    <dgm:pt modelId="{95934368-86D2-4F94-B4F1-B40FE77372C5}" type="parTrans" cxnId="{155008D5-D491-447F-926C-0A916AC13CA8}">
      <dgm:prSet/>
      <dgm:spPr/>
      <dgm:t>
        <a:bodyPr/>
        <a:lstStyle/>
        <a:p>
          <a:endParaRPr lang="en-US"/>
        </a:p>
      </dgm:t>
    </dgm:pt>
    <dgm:pt modelId="{AD0BEDA4-71ED-4244-A71B-93B04A663B8E}" type="sibTrans" cxnId="{155008D5-D491-447F-926C-0A916AC13CA8}">
      <dgm:prSet/>
      <dgm:spPr/>
      <dgm:t>
        <a:bodyPr/>
        <a:lstStyle/>
        <a:p>
          <a:endParaRPr lang="en-US"/>
        </a:p>
      </dgm:t>
    </dgm:pt>
    <dgm:pt modelId="{204F9F73-3A1E-4B7D-A62C-68B422CF1469}">
      <dgm:prSet phldr="0"/>
      <dgm:spPr/>
      <dgm:t>
        <a:bodyPr/>
        <a:lstStyle/>
        <a:p>
          <a:pPr>
            <a:defRPr b="1"/>
          </a:pPr>
          <a:r>
            <a:rPr lang="en-US" b="0" spc="140">
              <a:solidFill>
                <a:srgbClr val="000000"/>
              </a:solidFill>
              <a:latin typeface="Calibri"/>
              <a:cs typeface="Calibri"/>
            </a:rPr>
            <a:t>August</a:t>
          </a:r>
          <a:r>
            <a:rPr lang="en-US" b="0" spc="140">
              <a:latin typeface="Calibri"/>
              <a:cs typeface="Calibri"/>
            </a:rPr>
            <a:t>  2023</a:t>
          </a:r>
          <a:endParaRPr lang="en-US" spc="140">
            <a:latin typeface="Bahnschrift"/>
          </a:endParaRPr>
        </a:p>
      </dgm:t>
    </dgm:pt>
    <dgm:pt modelId="{D0984F0A-1BE5-4811-AB39-CB28A6BCF74C}" type="parTrans" cxnId="{128B3881-3209-4212-B157-2BD752320DD7}">
      <dgm:prSet/>
      <dgm:spPr/>
      <dgm:t>
        <a:bodyPr/>
        <a:lstStyle/>
        <a:p>
          <a:endParaRPr lang="en-US"/>
        </a:p>
      </dgm:t>
    </dgm:pt>
    <dgm:pt modelId="{B2AB47CE-1286-4964-B736-E47C00D278FA}" type="sibTrans" cxnId="{128B3881-3209-4212-B157-2BD752320DD7}">
      <dgm:prSet/>
      <dgm:spPr/>
      <dgm:t>
        <a:bodyPr/>
        <a:lstStyle/>
        <a:p>
          <a:endParaRPr lang="en-US"/>
        </a:p>
      </dgm:t>
    </dgm:pt>
    <dgm:pt modelId="{9B910E6D-ADCC-441A-A9A8-BD204B0ED7AB}">
      <dgm:prSet phldr="0"/>
      <dgm:spPr/>
      <dgm:t>
        <a:bodyPr/>
        <a:lstStyle/>
        <a:p>
          <a:r>
            <a:rPr lang="en-US" spc="140"/>
            <a:t>Target Date: October 28, 2023</a:t>
          </a:r>
          <a:endParaRPr lang="en-US">
            <a:latin typeface="Tw Cen MT"/>
          </a:endParaRPr>
        </a:p>
      </dgm:t>
    </dgm:pt>
    <dgm:pt modelId="{55B171A2-8183-4EF9-AD88-069CD875531E}" type="parTrans" cxnId="{681E7DB3-1072-4D95-9FBC-B568FE392220}">
      <dgm:prSet/>
      <dgm:spPr/>
      <dgm:t>
        <a:bodyPr/>
        <a:lstStyle/>
        <a:p>
          <a:endParaRPr lang="en-US"/>
        </a:p>
      </dgm:t>
    </dgm:pt>
    <dgm:pt modelId="{BB4F0ADE-1782-4A6F-928A-60A505D981D5}" type="sibTrans" cxnId="{681E7DB3-1072-4D95-9FBC-B568FE392220}">
      <dgm:prSet/>
      <dgm:spPr/>
      <dgm:t>
        <a:bodyPr/>
        <a:lstStyle/>
        <a:p>
          <a:endParaRPr lang="en-US"/>
        </a:p>
      </dgm:t>
    </dgm:pt>
    <dgm:pt modelId="{76CDE98E-71B6-417B-B4EA-C15D3B126DA4}">
      <dgm:prSet phldr="0"/>
      <dgm:spPr/>
      <dgm:t>
        <a:bodyPr/>
        <a:lstStyle/>
        <a:p>
          <a:pPr>
            <a:defRPr b="1"/>
          </a:pPr>
          <a:r>
            <a:rPr lang="en-US" b="0"/>
            <a:t>November</a:t>
          </a: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 2023</a:t>
          </a:r>
          <a:endParaRPr lang="en-US">
            <a:latin typeface="Tw Cen MT"/>
          </a:endParaRPr>
        </a:p>
      </dgm:t>
    </dgm:pt>
    <dgm:pt modelId="{2EA5E37E-89C8-4E7C-A7E9-1781DAE7F293}" type="parTrans" cxnId="{1254A447-8920-4C71-9FAA-ABA4D8DE668D}">
      <dgm:prSet/>
      <dgm:spPr/>
      <dgm:t>
        <a:bodyPr/>
        <a:lstStyle/>
        <a:p>
          <a:endParaRPr lang="en-US"/>
        </a:p>
      </dgm:t>
    </dgm:pt>
    <dgm:pt modelId="{95404AF8-3997-4E6A-B6A2-FBD21A8AC67E}" type="sibTrans" cxnId="{1254A447-8920-4C71-9FAA-ABA4D8DE668D}">
      <dgm:prSet/>
      <dgm:spPr/>
      <dgm:t>
        <a:bodyPr/>
        <a:lstStyle/>
        <a:p>
          <a:endParaRPr lang="en-US"/>
        </a:p>
      </dgm:t>
    </dgm:pt>
    <dgm:pt modelId="{F8B46139-8919-4825-8B91-08B9EE244D6B}">
      <dgm:prSet phldr="0"/>
      <dgm:spPr/>
      <dgm:t>
        <a:bodyPr/>
        <a:lstStyle/>
        <a:p>
          <a:r>
            <a:rPr lang="en-US" b="0"/>
            <a:t>UAT 2 - 2 weeks, Target Date: November 11, 2023</a:t>
          </a:r>
          <a:endParaRPr lang="en-US" b="0">
            <a:latin typeface="Calibri"/>
            <a:cs typeface="Calibri"/>
          </a:endParaRPr>
        </a:p>
      </dgm:t>
    </dgm:pt>
    <dgm:pt modelId="{627B2E63-35E0-44CB-825D-A6416BE90FBF}" type="parTrans" cxnId="{B7B54E84-F856-42C0-B1D0-8D8B5202E4F7}">
      <dgm:prSet/>
      <dgm:spPr/>
      <dgm:t>
        <a:bodyPr/>
        <a:lstStyle/>
        <a:p>
          <a:endParaRPr lang="en-US"/>
        </a:p>
      </dgm:t>
    </dgm:pt>
    <dgm:pt modelId="{7CDA92E6-6385-4942-918C-127ED01C27B8}" type="sibTrans" cxnId="{B7B54E84-F856-42C0-B1D0-8D8B5202E4F7}">
      <dgm:prSet/>
      <dgm:spPr/>
      <dgm:t>
        <a:bodyPr/>
        <a:lstStyle/>
        <a:p>
          <a:endParaRPr lang="en-US"/>
        </a:p>
      </dgm:t>
    </dgm:pt>
    <dgm:pt modelId="{E70EDEE4-BCF0-418A-A59C-5F262912C442}">
      <dgm:prSet phldr="0"/>
      <dgm:spPr/>
      <dgm:t>
        <a:bodyPr/>
        <a:lstStyle/>
        <a:p>
          <a:pPr>
            <a:defRPr b="1"/>
          </a:pPr>
          <a:r>
            <a:rPr lang="en-US" b="0"/>
            <a:t>November</a:t>
          </a:r>
          <a:r>
            <a:rPr lang="en-US" b="0">
              <a:latin typeface="Bahnschrift"/>
            </a:rPr>
            <a:t> </a:t>
          </a:r>
          <a:r>
            <a:rPr lang="en-US" b="0">
              <a:latin typeface="+mn-lt"/>
            </a:rPr>
            <a:t>2023</a:t>
          </a:r>
        </a:p>
      </dgm:t>
    </dgm:pt>
    <dgm:pt modelId="{0E71AE55-68AF-4D6E-A91C-6A9BBCD39898}" type="parTrans" cxnId="{7AE03F19-AB1D-4235-B6CD-21E20071CE74}">
      <dgm:prSet/>
      <dgm:spPr/>
      <dgm:t>
        <a:bodyPr/>
        <a:lstStyle/>
        <a:p>
          <a:endParaRPr lang="en-US"/>
        </a:p>
      </dgm:t>
    </dgm:pt>
    <dgm:pt modelId="{09A003FB-0C18-4773-9A8D-457A01717B81}" type="sibTrans" cxnId="{7AE03F19-AB1D-4235-B6CD-21E20071CE74}">
      <dgm:prSet/>
      <dgm:spPr/>
      <dgm:t>
        <a:bodyPr/>
        <a:lstStyle/>
        <a:p>
          <a:endParaRPr lang="en-US"/>
        </a:p>
      </dgm:t>
    </dgm:pt>
    <dgm:pt modelId="{E30A5984-2C37-4934-B4CD-6C2380CC876B}">
      <dgm:prSet phldr="0"/>
      <dgm:spPr/>
      <dgm:t>
        <a:bodyPr/>
        <a:lstStyle/>
        <a:p>
          <a:pPr>
            <a:defRPr b="1"/>
          </a:pPr>
          <a:r>
            <a:rPr lang="en-US" b="0" spc="140">
              <a:latin typeface="+mn-lt"/>
              <a:cs typeface="Calibri"/>
            </a:rPr>
            <a:t>September 2023</a:t>
          </a:r>
          <a:endParaRPr lang="en-US" spc="140">
            <a:latin typeface="+mn-lt"/>
            <a:cs typeface="Calibri"/>
          </a:endParaRPr>
        </a:p>
      </dgm:t>
    </dgm:pt>
    <dgm:pt modelId="{3983222D-7409-4018-AC92-66B5EDE1F17F}" type="parTrans" cxnId="{F92249C0-4863-4C33-BA31-7EF1B6C09D99}">
      <dgm:prSet/>
      <dgm:spPr/>
      <dgm:t>
        <a:bodyPr/>
        <a:lstStyle/>
        <a:p>
          <a:endParaRPr lang="en-US"/>
        </a:p>
      </dgm:t>
    </dgm:pt>
    <dgm:pt modelId="{E32135E4-2419-4E62-A4BC-9BE8F34CFDAD}" type="sibTrans" cxnId="{F92249C0-4863-4C33-BA31-7EF1B6C09D99}">
      <dgm:prSet/>
      <dgm:spPr/>
      <dgm:t>
        <a:bodyPr/>
        <a:lstStyle/>
        <a:p>
          <a:endParaRPr lang="en-US"/>
        </a:p>
      </dgm:t>
    </dgm:pt>
    <dgm:pt modelId="{FAC7A378-7B4E-41DF-B0E0-815958413C88}">
      <dgm:prSet phldr="0"/>
      <dgm:spPr/>
      <dgm:t>
        <a:bodyPr/>
        <a:lstStyle/>
        <a:p>
          <a:r>
            <a:rPr lang="en-US" b="0"/>
            <a:t>Go Live 2 - 1 week, Target Date: November 18, 2023</a:t>
          </a:r>
          <a:endParaRPr lang="en-US" b="0">
            <a:latin typeface="Bahnschrift"/>
          </a:endParaRPr>
        </a:p>
        <a:p>
          <a:pPr rtl="0"/>
          <a:endParaRPr lang="en-US" b="0">
            <a:latin typeface="Tw Cen MT"/>
          </a:endParaRPr>
        </a:p>
      </dgm:t>
    </dgm:pt>
    <dgm:pt modelId="{2EA17BC0-1F29-4019-9984-6924C11801F8}" type="parTrans" cxnId="{700A437A-C1BC-4510-8167-821ECF582C48}">
      <dgm:prSet/>
      <dgm:spPr/>
      <dgm:t>
        <a:bodyPr/>
        <a:lstStyle/>
        <a:p>
          <a:endParaRPr lang="en-US"/>
        </a:p>
      </dgm:t>
    </dgm:pt>
    <dgm:pt modelId="{9AD75052-D01E-4937-8467-21E231173280}" type="sibTrans" cxnId="{700A437A-C1BC-4510-8167-821ECF582C48}">
      <dgm:prSet/>
      <dgm:spPr/>
      <dgm:t>
        <a:bodyPr/>
        <a:lstStyle/>
        <a:p>
          <a:endParaRPr 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2E695EAD-38D4-485D-8155-7E987B25A06A}" type="pres">
      <dgm:prSet presAssocID="{58FF46FB-368D-4E9C-A650-0513B8879DA8}" presName="composite" presStyleCnt="0"/>
      <dgm:spPr/>
    </dgm:pt>
    <dgm:pt modelId="{BF05E28C-E0F5-4E63-8906-C8913B2CEBCB}" type="pres">
      <dgm:prSet presAssocID="{58FF46FB-368D-4E9C-A650-0513B8879DA8}" presName="ConnectorPoint" presStyleLbl="lnNode1" presStyleIdx="0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BE94C2D-C260-407C-9FED-1AC18375F91A}" type="pres">
      <dgm:prSet presAssocID="{58FF46FB-368D-4E9C-A650-0513B8879DA8}" presName="DropPinPlaceHolder" presStyleCnt="0"/>
      <dgm:spPr/>
    </dgm:pt>
    <dgm:pt modelId="{8044683B-CFD2-4258-9BA6-8E924B79C165}" type="pres">
      <dgm:prSet presAssocID="{58FF46FB-368D-4E9C-A650-0513B8879DA8}" presName="DropPin" presStyleLbl="alignNode1" presStyleIdx="0" presStyleCnt="7"/>
      <dgm:spPr/>
    </dgm:pt>
    <dgm:pt modelId="{58763DF7-AB1E-488A-89F8-8D5D9AD6BEDE}" type="pres">
      <dgm:prSet presAssocID="{58FF46FB-368D-4E9C-A650-0513B8879DA8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C841222-223D-4886-84A6-111D811080F3}" type="pres">
      <dgm:prSet presAssocID="{58FF46FB-368D-4E9C-A650-0513B8879DA8}" presName="L2TextContainer" presStyleLbl="revTx" presStyleIdx="0" presStyleCnt="14">
        <dgm:presLayoutVars>
          <dgm:bulletEnabled val="1"/>
        </dgm:presLayoutVars>
      </dgm:prSet>
      <dgm:spPr/>
    </dgm:pt>
    <dgm:pt modelId="{4CA02F5C-5966-4E98-8432-BCB2CFE33510}" type="pres">
      <dgm:prSet presAssocID="{58FF46FB-368D-4E9C-A650-0513B8879DA8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6114EEEB-9BB0-4FD8-92F0-A487372DF8FE}" type="pres">
      <dgm:prSet presAssocID="{58FF46FB-368D-4E9C-A650-0513B8879DA8}" presName="ConnectLine" presStyleLbl="sibTrans1D1" presStyleIdx="0" presStyleCnt="7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A938E7B-86C4-40BF-BD91-30AF9AF02726}" type="pres">
      <dgm:prSet presAssocID="{58FF46FB-368D-4E9C-A650-0513B8879DA8}" presName="EmptyPlaceHolder" presStyleCnt="0"/>
      <dgm:spPr/>
    </dgm:pt>
    <dgm:pt modelId="{6C2E0F86-7C7C-4E34-8482-18FAB202082A}" type="pres">
      <dgm:prSet presAssocID="{CFA40740-0682-470C-AD5A-CFF53CD12BD2}" presName="spaceBetweenRectangles" presStyleCnt="0"/>
      <dgm:spPr/>
    </dgm:pt>
    <dgm:pt modelId="{F4E6EC4E-4D60-43E3-86BF-BAAB6C45D4D6}" type="pres">
      <dgm:prSet presAssocID="{204F9F73-3A1E-4B7D-A62C-68B422CF1469}" presName="composite" presStyleCnt="0"/>
      <dgm:spPr/>
    </dgm:pt>
    <dgm:pt modelId="{C9413089-CFD1-4C9B-9868-C3DF87FE6235}" type="pres">
      <dgm:prSet presAssocID="{204F9F73-3A1E-4B7D-A62C-68B422CF1469}" presName="ConnectorPoint" presStyleLbl="lnNode1" presStyleIdx="1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A7E723E-BBA6-4860-8C37-27B83FE4036B}" type="pres">
      <dgm:prSet presAssocID="{204F9F73-3A1E-4B7D-A62C-68B422CF1469}" presName="DropPinPlaceHolder" presStyleCnt="0"/>
      <dgm:spPr/>
    </dgm:pt>
    <dgm:pt modelId="{BE5017DA-01A4-49FF-A496-6109DC1ED950}" type="pres">
      <dgm:prSet presAssocID="{204F9F73-3A1E-4B7D-A62C-68B422CF1469}" presName="DropPin" presStyleLbl="alignNode1" presStyleIdx="1" presStyleCnt="7"/>
      <dgm:spPr/>
    </dgm:pt>
    <dgm:pt modelId="{76EFD55D-18DE-4E6B-B659-8EDC2A040285}" type="pres">
      <dgm:prSet presAssocID="{204F9F73-3A1E-4B7D-A62C-68B422CF1469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5507A48-5FEB-4BF0-A3B7-FEAC0CB5D1F4}" type="pres">
      <dgm:prSet presAssocID="{204F9F73-3A1E-4B7D-A62C-68B422CF1469}" presName="L2TextContainer" presStyleLbl="revTx" presStyleIdx="2" presStyleCnt="14">
        <dgm:presLayoutVars>
          <dgm:bulletEnabled val="1"/>
        </dgm:presLayoutVars>
      </dgm:prSet>
      <dgm:spPr/>
    </dgm:pt>
    <dgm:pt modelId="{7E28388D-06A0-467A-9AF7-B59FB578308A}" type="pres">
      <dgm:prSet presAssocID="{204F9F73-3A1E-4B7D-A62C-68B422CF1469}" presName="L1TextContainer" presStyleLbl="revTx" presStyleIdx="3" presStyleCnt="14" custScaleY="104696" custLinFactNeighborX="-2922" custLinFactNeighborY="32794">
        <dgm:presLayoutVars>
          <dgm:chMax val="1"/>
          <dgm:chPref val="1"/>
          <dgm:bulletEnabled val="1"/>
        </dgm:presLayoutVars>
      </dgm:prSet>
      <dgm:spPr/>
    </dgm:pt>
    <dgm:pt modelId="{4F507F35-9014-40D6-A2FC-3CF92A5B5661}" type="pres">
      <dgm:prSet presAssocID="{204F9F73-3A1E-4B7D-A62C-68B422CF1469}" presName="ConnectLine" presStyleLbl="sibTrans1D1" presStyleIdx="1" presStyleCnt="7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75A5B37-6849-4223-A2FD-33F46FCEFA6F}" type="pres">
      <dgm:prSet presAssocID="{204F9F73-3A1E-4B7D-A62C-68B422CF1469}" presName="EmptyPlaceHolder" presStyleCnt="0"/>
      <dgm:spPr/>
    </dgm:pt>
    <dgm:pt modelId="{6DC0C7DA-7585-46EE-8318-5F831808A47E}" type="pres">
      <dgm:prSet presAssocID="{B2AB47CE-1286-4964-B736-E47C00D278FA}" presName="spaceBetweenRectangles" presStyleCnt="0"/>
      <dgm:spPr/>
    </dgm:pt>
    <dgm:pt modelId="{253BE86E-6ECF-4823-BA0B-C293D1CCB857}" type="pres">
      <dgm:prSet presAssocID="{75E74DE2-4D46-4FE6-82AB-052CC035FF21}" presName="composite" presStyleCnt="0"/>
      <dgm:spPr/>
    </dgm:pt>
    <dgm:pt modelId="{DCE4A2A8-673D-4F20-9ED9-479CA4B7963C}" type="pres">
      <dgm:prSet presAssocID="{75E74DE2-4D46-4FE6-82AB-052CC035FF21}" presName="ConnectorPoint" presStyleLbl="lnNode1" presStyleIdx="2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066C328-A64A-4F69-9CF4-A6DB983072B8}" type="pres">
      <dgm:prSet presAssocID="{75E74DE2-4D46-4FE6-82AB-052CC035FF21}" presName="DropPinPlaceHolder" presStyleCnt="0"/>
      <dgm:spPr/>
    </dgm:pt>
    <dgm:pt modelId="{94F5A86C-328D-491F-8BF0-2828CCA8B8A4}" type="pres">
      <dgm:prSet presAssocID="{75E74DE2-4D46-4FE6-82AB-052CC035FF21}" presName="DropPin" presStyleLbl="alignNode1" presStyleIdx="2" presStyleCnt="7"/>
      <dgm:spPr/>
    </dgm:pt>
    <dgm:pt modelId="{796A0070-AB7E-4502-A4C7-459D6858DFB0}" type="pres">
      <dgm:prSet presAssocID="{75E74DE2-4D46-4FE6-82AB-052CC035FF21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DE10128-1105-47A5-8297-35A79220E3B2}" type="pres">
      <dgm:prSet presAssocID="{75E74DE2-4D46-4FE6-82AB-052CC035FF21}" presName="L2TextContainer" presStyleLbl="revTx" presStyleIdx="4" presStyleCnt="14">
        <dgm:presLayoutVars>
          <dgm:bulletEnabled val="1"/>
        </dgm:presLayoutVars>
      </dgm:prSet>
      <dgm:spPr/>
    </dgm:pt>
    <dgm:pt modelId="{6CDE8C80-3906-4AB2-89A0-D31678661318}" type="pres">
      <dgm:prSet presAssocID="{75E74DE2-4D46-4FE6-82AB-052CC035FF21}" presName="L1TextContainer" presStyleLbl="revTx" presStyleIdx="5" presStyleCnt="14" custLinFactNeighborX="-2829" custLinFactNeighborY="-19599">
        <dgm:presLayoutVars>
          <dgm:chMax val="1"/>
          <dgm:chPref val="1"/>
          <dgm:bulletEnabled val="1"/>
        </dgm:presLayoutVars>
      </dgm:prSet>
      <dgm:spPr/>
    </dgm:pt>
    <dgm:pt modelId="{D381FD1B-6885-4EEC-A639-48D0B7697FA9}" type="pres">
      <dgm:prSet presAssocID="{75E74DE2-4D46-4FE6-82AB-052CC035FF21}" presName="ConnectLine" presStyleLbl="sibTrans1D1" presStyleIdx="2" presStyleCnt="7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DDF10180-7E81-40E4-9748-CD097BF7BE9A}" type="pres">
      <dgm:prSet presAssocID="{75E74DE2-4D46-4FE6-82AB-052CC035FF21}" presName="EmptyPlaceHolder" presStyleCnt="0"/>
      <dgm:spPr/>
    </dgm:pt>
    <dgm:pt modelId="{F4B24538-337A-416A-8B6E-5B5534BBE349}" type="pres">
      <dgm:prSet presAssocID="{39FADBD2-1477-4272-9BCC-1F0ABB833723}" presName="spaceBetweenRectangles" presStyleCnt="0"/>
      <dgm:spPr/>
    </dgm:pt>
    <dgm:pt modelId="{7E51E294-235F-4BB1-895B-44F72C202E8F}" type="pres">
      <dgm:prSet presAssocID="{E30A5984-2C37-4934-B4CD-6C2380CC876B}" presName="composite" presStyleCnt="0"/>
      <dgm:spPr/>
    </dgm:pt>
    <dgm:pt modelId="{04352ADE-4BAB-42CE-8587-6BABBF59C346}" type="pres">
      <dgm:prSet presAssocID="{E30A5984-2C37-4934-B4CD-6C2380CC876B}" presName="ConnectorPoint" presStyleLbl="lnNode1" presStyleIdx="3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C7017EE-32B8-415D-9E81-7800D9AE8BCD}" type="pres">
      <dgm:prSet presAssocID="{E30A5984-2C37-4934-B4CD-6C2380CC876B}" presName="DropPinPlaceHolder" presStyleCnt="0"/>
      <dgm:spPr/>
    </dgm:pt>
    <dgm:pt modelId="{E41AEB04-9477-49A7-BD13-41AAC5D4763B}" type="pres">
      <dgm:prSet presAssocID="{E30A5984-2C37-4934-B4CD-6C2380CC876B}" presName="DropPin" presStyleLbl="alignNode1" presStyleIdx="3" presStyleCnt="7"/>
      <dgm:spPr/>
    </dgm:pt>
    <dgm:pt modelId="{7997A0BD-E1EB-4361-8AC4-808C8B1C0EF9}" type="pres">
      <dgm:prSet presAssocID="{E30A5984-2C37-4934-B4CD-6C2380CC876B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A0DECB1-C659-40E4-BCE5-8264B9138719}" type="pres">
      <dgm:prSet presAssocID="{E30A5984-2C37-4934-B4CD-6C2380CC876B}" presName="L2TextContainer" presStyleLbl="revTx" presStyleIdx="6" presStyleCnt="14">
        <dgm:presLayoutVars>
          <dgm:bulletEnabled val="1"/>
        </dgm:presLayoutVars>
      </dgm:prSet>
      <dgm:spPr/>
    </dgm:pt>
    <dgm:pt modelId="{369D8C07-EF8E-4DFA-90A4-7FF26DB35C66}" type="pres">
      <dgm:prSet presAssocID="{E30A5984-2C37-4934-B4CD-6C2380CC876B}" presName="L1TextContainer" presStyleLbl="revTx" presStyleIdx="7" presStyleCnt="14" custLinFactNeighborX="-2281" custLinFactNeighborY="17355">
        <dgm:presLayoutVars>
          <dgm:chMax val="1"/>
          <dgm:chPref val="1"/>
          <dgm:bulletEnabled val="1"/>
        </dgm:presLayoutVars>
      </dgm:prSet>
      <dgm:spPr/>
    </dgm:pt>
    <dgm:pt modelId="{6FC8F585-805C-470E-A138-4935F92984D8}" type="pres">
      <dgm:prSet presAssocID="{E30A5984-2C37-4934-B4CD-6C2380CC876B}" presName="ConnectLine" presStyleLbl="sibTrans1D1" presStyleIdx="3" presStyleCnt="7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E5F7A8B-D4FB-4368-97BD-E8776167DD62}" type="pres">
      <dgm:prSet presAssocID="{E30A5984-2C37-4934-B4CD-6C2380CC876B}" presName="EmptyPlaceHolder" presStyleCnt="0"/>
      <dgm:spPr/>
    </dgm:pt>
    <dgm:pt modelId="{102059A1-BB45-4613-8639-07B319140640}" type="pres">
      <dgm:prSet presAssocID="{E32135E4-2419-4E62-A4BC-9BE8F34CFDAD}" presName="spaceBetweenRectangles" presStyleCnt="0"/>
      <dgm:spPr/>
    </dgm:pt>
    <dgm:pt modelId="{AAEDC715-C793-43DE-83B2-E17999F13259}" type="pres">
      <dgm:prSet presAssocID="{AD009A00-33D9-472F-A0FD-9DF1B721BB4E}" presName="composite" presStyleCnt="0"/>
      <dgm:spPr/>
    </dgm:pt>
    <dgm:pt modelId="{16EADFFE-17A8-4B53-8F2B-62B411928FD7}" type="pres">
      <dgm:prSet presAssocID="{AD009A00-33D9-472F-A0FD-9DF1B721BB4E}" presName="ConnectorPoint" presStyleLbl="lnNode1" presStyleIdx="4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8FC8774-6C2F-4191-BF4E-2A5FC22B4457}" type="pres">
      <dgm:prSet presAssocID="{AD009A00-33D9-472F-A0FD-9DF1B721BB4E}" presName="DropPinPlaceHolder" presStyleCnt="0"/>
      <dgm:spPr/>
    </dgm:pt>
    <dgm:pt modelId="{0BCCD657-0BA4-4B8C-BCE3-2B0300F5E63D}" type="pres">
      <dgm:prSet presAssocID="{AD009A00-33D9-472F-A0FD-9DF1B721BB4E}" presName="DropPin" presStyleLbl="alignNode1" presStyleIdx="4" presStyleCnt="7"/>
      <dgm:spPr/>
    </dgm:pt>
    <dgm:pt modelId="{126E6B57-AAB7-4C7D-98F9-FD7BC0C6A76B}" type="pres">
      <dgm:prSet presAssocID="{AD009A00-33D9-472F-A0FD-9DF1B721BB4E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CFA8212-465E-4F83-ABF2-9E5AF62A20A0}" type="pres">
      <dgm:prSet presAssocID="{AD009A00-33D9-472F-A0FD-9DF1B721BB4E}" presName="L2TextContainer" presStyleLbl="revTx" presStyleIdx="8" presStyleCnt="14">
        <dgm:presLayoutVars>
          <dgm:bulletEnabled val="1"/>
        </dgm:presLayoutVars>
      </dgm:prSet>
      <dgm:spPr/>
    </dgm:pt>
    <dgm:pt modelId="{F13CCB31-B914-4812-B9B2-9653CE32441A}" type="pres">
      <dgm:prSet presAssocID="{AD009A00-33D9-472F-A0FD-9DF1B721BB4E}" presName="L1TextContainer" presStyleLbl="revTx" presStyleIdx="9" presStyleCnt="14" custLinFactNeighborX="1058" custLinFactNeighborY="-19599">
        <dgm:presLayoutVars>
          <dgm:chMax val="1"/>
          <dgm:chPref val="1"/>
          <dgm:bulletEnabled val="1"/>
        </dgm:presLayoutVars>
      </dgm:prSet>
      <dgm:spPr/>
    </dgm:pt>
    <dgm:pt modelId="{ADE8BD7D-271B-41F9-8169-F26EE29653B1}" type="pres">
      <dgm:prSet presAssocID="{AD009A00-33D9-472F-A0FD-9DF1B721BB4E}" presName="ConnectLine" presStyleLbl="sibTrans1D1" presStyleIdx="4" presStyleCnt="7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5D0B18B-34D4-4D22-AB1B-A83FFE9C9DD1}" type="pres">
      <dgm:prSet presAssocID="{AD009A00-33D9-472F-A0FD-9DF1B721BB4E}" presName="EmptyPlaceHolder" presStyleCnt="0"/>
      <dgm:spPr/>
    </dgm:pt>
    <dgm:pt modelId="{4FF81CC6-0DA3-43C8-83B6-A920AA6848A8}" type="pres">
      <dgm:prSet presAssocID="{629D5D34-E5AD-452E-BEA5-20BEB86AD07F}" presName="spaceBetweenRectangles" presStyleCnt="0"/>
      <dgm:spPr/>
    </dgm:pt>
    <dgm:pt modelId="{0269FCC1-3A88-42FA-BD06-C1294F723664}" type="pres">
      <dgm:prSet presAssocID="{76CDE98E-71B6-417B-B4EA-C15D3B126DA4}" presName="composite" presStyleCnt="0"/>
      <dgm:spPr/>
    </dgm:pt>
    <dgm:pt modelId="{EDC950FB-94E8-4D5C-8DCE-DCEA0C2BCE27}" type="pres">
      <dgm:prSet presAssocID="{76CDE98E-71B6-417B-B4EA-C15D3B126DA4}" presName="ConnectorPoint" presStyleLbl="lnNode1" presStyleIdx="5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13576BC-FEEC-48A8-AFD6-E1DB253258C4}" type="pres">
      <dgm:prSet presAssocID="{76CDE98E-71B6-417B-B4EA-C15D3B126DA4}" presName="DropPinPlaceHolder" presStyleCnt="0"/>
      <dgm:spPr/>
    </dgm:pt>
    <dgm:pt modelId="{921DF86C-F827-4FD7-80F5-54EC77958C83}" type="pres">
      <dgm:prSet presAssocID="{76CDE98E-71B6-417B-B4EA-C15D3B126DA4}" presName="DropPin" presStyleLbl="alignNode1" presStyleIdx="5" presStyleCnt="7"/>
      <dgm:spPr/>
    </dgm:pt>
    <dgm:pt modelId="{EF0F1865-144A-4E98-85CA-9E22FF3B3B1E}" type="pres">
      <dgm:prSet presAssocID="{76CDE98E-71B6-417B-B4EA-C15D3B126DA4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7919A0E-3F4A-4B56-AFBA-A6C754238057}" type="pres">
      <dgm:prSet presAssocID="{76CDE98E-71B6-417B-B4EA-C15D3B126DA4}" presName="L2TextContainer" presStyleLbl="revTx" presStyleIdx="10" presStyleCnt="14">
        <dgm:presLayoutVars>
          <dgm:bulletEnabled val="1"/>
        </dgm:presLayoutVars>
      </dgm:prSet>
      <dgm:spPr/>
    </dgm:pt>
    <dgm:pt modelId="{ED7C8249-DBD8-43E0-9EF2-CCC2C784C7C3}" type="pres">
      <dgm:prSet presAssocID="{76CDE98E-71B6-417B-B4EA-C15D3B126DA4}" presName="L1TextContainer" presStyleLbl="revTx" presStyleIdx="11" presStyleCnt="14" custScaleY="93413">
        <dgm:presLayoutVars>
          <dgm:chMax val="1"/>
          <dgm:chPref val="1"/>
          <dgm:bulletEnabled val="1"/>
        </dgm:presLayoutVars>
      </dgm:prSet>
      <dgm:spPr/>
    </dgm:pt>
    <dgm:pt modelId="{9F8E26FC-F5AB-4E78-9B35-FE3A4AC4A507}" type="pres">
      <dgm:prSet presAssocID="{76CDE98E-71B6-417B-B4EA-C15D3B126DA4}" presName="ConnectLine" presStyleLbl="sibTrans1D1" presStyleIdx="5" presStyleCnt="7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31EBFB9-9FBB-49D2-A82F-E193163F8BDF}" type="pres">
      <dgm:prSet presAssocID="{76CDE98E-71B6-417B-B4EA-C15D3B126DA4}" presName="EmptyPlaceHolder" presStyleCnt="0"/>
      <dgm:spPr/>
    </dgm:pt>
    <dgm:pt modelId="{3D9CD345-2784-4D45-AEC3-F2EC7AAE4C8C}" type="pres">
      <dgm:prSet presAssocID="{95404AF8-3997-4E6A-B6A2-FBD21A8AC67E}" presName="spaceBetweenRectangles" presStyleCnt="0"/>
      <dgm:spPr/>
    </dgm:pt>
    <dgm:pt modelId="{DC0B2829-87F6-44AB-9450-C1C85624967D}" type="pres">
      <dgm:prSet presAssocID="{E70EDEE4-BCF0-418A-A59C-5F262912C442}" presName="composite" presStyleCnt="0"/>
      <dgm:spPr/>
    </dgm:pt>
    <dgm:pt modelId="{0F066226-0432-4208-BA44-994E5A874A63}" type="pres">
      <dgm:prSet presAssocID="{E70EDEE4-BCF0-418A-A59C-5F262912C442}" presName="ConnectorPoint" presStyleLbl="lnNode1" presStyleIdx="6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341C574-EAA0-43D6-9064-F0C88F2BD6E8}" type="pres">
      <dgm:prSet presAssocID="{E70EDEE4-BCF0-418A-A59C-5F262912C442}" presName="DropPinPlaceHolder" presStyleCnt="0"/>
      <dgm:spPr/>
    </dgm:pt>
    <dgm:pt modelId="{82C25E6B-7AAC-48ED-BCC9-637A1146090D}" type="pres">
      <dgm:prSet presAssocID="{E70EDEE4-BCF0-418A-A59C-5F262912C442}" presName="DropPin" presStyleLbl="alignNode1" presStyleIdx="6" presStyleCnt="7"/>
      <dgm:spPr/>
    </dgm:pt>
    <dgm:pt modelId="{675D0DC5-6770-421B-ABAB-909E99B9371D}" type="pres">
      <dgm:prSet presAssocID="{E70EDEE4-BCF0-418A-A59C-5F262912C442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CDF8D52-19A8-473A-8F33-832D41DBCD83}" type="pres">
      <dgm:prSet presAssocID="{E70EDEE4-BCF0-418A-A59C-5F262912C442}" presName="L2TextContainer" presStyleLbl="revTx" presStyleIdx="12" presStyleCnt="14">
        <dgm:presLayoutVars>
          <dgm:bulletEnabled val="1"/>
        </dgm:presLayoutVars>
      </dgm:prSet>
      <dgm:spPr/>
    </dgm:pt>
    <dgm:pt modelId="{1114470B-8114-4249-8B9E-3B3556776CE3}" type="pres">
      <dgm:prSet presAssocID="{E70EDEE4-BCF0-418A-A59C-5F262912C442}" presName="L1TextContainer" presStyleLbl="revTx" presStyleIdx="13" presStyleCnt="14" custLinFactNeighborX="-1087" custLinFactNeighborY="-19599">
        <dgm:presLayoutVars>
          <dgm:chMax val="1"/>
          <dgm:chPref val="1"/>
          <dgm:bulletEnabled val="1"/>
        </dgm:presLayoutVars>
      </dgm:prSet>
      <dgm:spPr/>
    </dgm:pt>
    <dgm:pt modelId="{CD9236E0-2A4F-4A74-972A-EB271D0BDC48}" type="pres">
      <dgm:prSet presAssocID="{E70EDEE4-BCF0-418A-A59C-5F262912C442}" presName="ConnectLine" presStyleLbl="sibTrans1D1" presStyleIdx="6" presStyleCnt="7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1B4C761-93C9-449D-877B-E7EAEF3F6EC8}" type="pres">
      <dgm:prSet presAssocID="{E70EDEE4-BCF0-418A-A59C-5F262912C442}" presName="EmptyPlaceHolder" presStyleCnt="0"/>
      <dgm:spPr/>
    </dgm:pt>
  </dgm:ptLst>
  <dgm:cxnLst>
    <dgm:cxn modelId="{77B31E03-EA1C-4EE1-BB8C-15A015C99AA5}" type="presOf" srcId="{FAC7A378-7B4E-41DF-B0E0-815958413C88}" destId="{ECDF8D52-19A8-473A-8F33-832D41DBCD83}" srcOrd="0" destOrd="0" presId="urn:microsoft.com/office/officeart/2017/3/layout/DropPinTimeline"/>
    <dgm:cxn modelId="{8756E714-CBCF-4A8D-B9D4-72414A9F96E2}" type="presOf" srcId="{76CDE98E-71B6-417B-B4EA-C15D3B126DA4}" destId="{ED7C8249-DBD8-43E0-9EF2-CCC2C784C7C3}" srcOrd="0" destOrd="0" presId="urn:microsoft.com/office/officeart/2017/3/layout/DropPinTimeline"/>
    <dgm:cxn modelId="{7AE03F19-AB1D-4235-B6CD-21E20071CE74}" srcId="{05A24E01-5535-46B9-A9A1-A9A07E639A88}" destId="{E70EDEE4-BCF0-418A-A59C-5F262912C442}" srcOrd="6" destOrd="0" parTransId="{0E71AE55-68AF-4D6E-A91C-6A9BBCD39898}" sibTransId="{09A003FB-0C18-4773-9A8D-457A01717B81}"/>
    <dgm:cxn modelId="{220CCC20-4B21-4CE8-A01F-22832D807BD4}" type="presOf" srcId="{9B910E6D-ADCC-441A-A9A8-BD204B0ED7AB}" destId="{DCFA8212-465E-4F83-ABF2-9E5AF62A20A0}" srcOrd="0" destOrd="1" presId="urn:microsoft.com/office/officeart/2017/3/layout/DropPinTimeline"/>
    <dgm:cxn modelId="{6093E62C-E343-4D43-82A3-A3079F4EEE19}" type="presOf" srcId="{58FF46FB-368D-4E9C-A650-0513B8879DA8}" destId="{4CA02F5C-5966-4E98-8432-BCB2CFE33510}" srcOrd="0" destOrd="0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9E74F83B-3DD1-4079-9DDB-7AC5B0787447}" type="presOf" srcId="{9A875394-CA1E-4432-AEEB-9054FCFF5E0E}" destId="{BC841222-223D-4886-84A6-111D811080F3}" srcOrd="0" destOrd="0" presId="urn:microsoft.com/office/officeart/2017/3/layout/DropPinTimeline"/>
    <dgm:cxn modelId="{967BC25F-91BE-4A10-AA68-7FE592A9D3BA}" type="presOf" srcId="{204F9F73-3A1E-4B7D-A62C-68B422CF1469}" destId="{7E28388D-06A0-467A-9AF7-B59FB578308A}" srcOrd="0" destOrd="0" presId="urn:microsoft.com/office/officeart/2017/3/layout/DropPinTimeline"/>
    <dgm:cxn modelId="{1254A447-8920-4C71-9FAA-ABA4D8DE668D}" srcId="{05A24E01-5535-46B9-A9A1-A9A07E639A88}" destId="{76CDE98E-71B6-417B-B4EA-C15D3B126DA4}" srcOrd="5" destOrd="0" parTransId="{2EA5E37E-89C8-4E7C-A7E9-1781DAE7F293}" sibTransId="{95404AF8-3997-4E6A-B6A2-FBD21A8AC67E}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A9DAD073-5FBA-4C07-B4EB-D01613C99B2A}" type="presOf" srcId="{8561EF05-EE1F-4941-AE5B-DFEB47016CC4}" destId="{5DE10128-1105-47A5-8297-35A79220E3B2}" srcOrd="0" destOrd="1" presId="urn:microsoft.com/office/officeart/2017/3/layout/DropPinTimeline"/>
    <dgm:cxn modelId="{322FBA76-DA96-4E45-8E3B-938B6C497E91}" srcId="{05A24E01-5535-46B9-A9A1-A9A07E639A88}" destId="{AD009A00-33D9-472F-A0FD-9DF1B721BB4E}" srcOrd="4" destOrd="0" parTransId="{9DDDC5E7-88B9-4175-A429-CE4385B0F7B7}" sibTransId="{629D5D34-E5AD-452E-BEA5-20BEB86AD07F}"/>
    <dgm:cxn modelId="{1CBDAD78-023E-4C82-8D35-DC649F5BC507}" srcId="{75E74DE2-4D46-4FE6-82AB-052CC035FF21}" destId="{DB29FE8D-BA6B-4AAB-A332-C5331E0864C0}" srcOrd="0" destOrd="0" parTransId="{1EFCAC17-0608-43A6-90C5-25DB370F50D7}" sibTransId="{7E45A62A-B5E4-48D9-867A-0D95D6F2E60D}"/>
    <dgm:cxn modelId="{700A437A-C1BC-4510-8167-821ECF582C48}" srcId="{E70EDEE4-BCF0-418A-A59C-5F262912C442}" destId="{FAC7A378-7B4E-41DF-B0E0-815958413C88}" srcOrd="0" destOrd="0" parTransId="{2EA17BC0-1F29-4019-9984-6924C11801F8}" sibTransId="{9AD75052-D01E-4937-8467-21E231173280}"/>
    <dgm:cxn modelId="{2E29787B-2D90-4875-9AEB-0A0873C2590B}" type="presOf" srcId="{E30A5984-2C37-4934-B4CD-6C2380CC876B}" destId="{369D8C07-EF8E-4DFA-90A4-7FF26DB35C66}" srcOrd="0" destOrd="0" presId="urn:microsoft.com/office/officeart/2017/3/layout/DropPinTimeline"/>
    <dgm:cxn modelId="{2B84A97B-048E-4501-A6C7-7231B1F7BF9B}" srcId="{05A24E01-5535-46B9-A9A1-A9A07E639A88}" destId="{75E74DE2-4D46-4FE6-82AB-052CC035FF21}" srcOrd="2" destOrd="0" parTransId="{6570D991-2DFF-4116-BC61-F93737366C33}" sibTransId="{39FADBD2-1477-4272-9BCC-1F0ABB833723}"/>
    <dgm:cxn modelId="{128B3881-3209-4212-B157-2BD752320DD7}" srcId="{05A24E01-5535-46B9-A9A1-A9A07E639A88}" destId="{204F9F73-3A1E-4B7D-A62C-68B422CF1469}" srcOrd="1" destOrd="0" parTransId="{D0984F0A-1BE5-4811-AB39-CB28A6BCF74C}" sibTransId="{B2AB47CE-1286-4964-B736-E47C00D278FA}"/>
    <dgm:cxn modelId="{B7B54E84-F856-42C0-B1D0-8D8B5202E4F7}" srcId="{76CDE98E-71B6-417B-B4EA-C15D3B126DA4}" destId="{F8B46139-8919-4825-8B91-08B9EE244D6B}" srcOrd="0" destOrd="0" parTransId="{627B2E63-35E0-44CB-825D-A6416BE90FBF}" sibTransId="{7CDA92E6-6385-4942-918C-127ED01C27B8}"/>
    <dgm:cxn modelId="{ED825389-2A6F-42E3-9765-ABBD6903678D}" type="presOf" srcId="{E92987E8-F6B8-46ED-82C3-0F7B314DD65C}" destId="{DCFA8212-465E-4F83-ABF2-9E5AF62A20A0}" srcOrd="0" destOrd="0" presId="urn:microsoft.com/office/officeart/2017/3/layout/DropPinTimeline"/>
    <dgm:cxn modelId="{6F2864A2-EC91-469C-A689-1451DECF542D}" srcId="{75E74DE2-4D46-4FE6-82AB-052CC035FF21}" destId="{8561EF05-EE1F-4941-AE5B-DFEB47016CC4}" srcOrd="1" destOrd="0" parTransId="{2CC39CC9-F592-4DE2-BAAB-D18BDEC92DFB}" sibTransId="{B7058E82-06C8-4125-8F80-853A3B694564}"/>
    <dgm:cxn modelId="{20D0F9B1-B1C4-4597-85C6-45C620C02831}" type="presOf" srcId="{05A24E01-5535-46B9-A9A1-A9A07E639A88}" destId="{6E9F3C9B-13CA-43A8-8836-0B2B41D07DEF}" srcOrd="0" destOrd="0" presId="urn:microsoft.com/office/officeart/2017/3/layout/DropPinTimeline"/>
    <dgm:cxn modelId="{681E7DB3-1072-4D95-9FBC-B568FE392220}" srcId="{AD009A00-33D9-472F-A0FD-9DF1B721BB4E}" destId="{9B910E6D-ADCC-441A-A9A8-BD204B0ED7AB}" srcOrd="1" destOrd="0" parTransId="{55B171A2-8183-4EF9-AD88-069CD875531E}" sibTransId="{BB4F0ADE-1782-4A6F-928A-60A505D981D5}"/>
    <dgm:cxn modelId="{21E31DBC-43BD-4901-A543-171B21EDBC2F}" type="presOf" srcId="{F8B46139-8919-4825-8B91-08B9EE244D6B}" destId="{07919A0E-3F4A-4B56-AFBA-A6C754238057}" srcOrd="0" destOrd="0" presId="urn:microsoft.com/office/officeart/2017/3/layout/DropPinTimeline"/>
    <dgm:cxn modelId="{F92249C0-4863-4C33-BA31-7EF1B6C09D99}" srcId="{05A24E01-5535-46B9-A9A1-A9A07E639A88}" destId="{E30A5984-2C37-4934-B4CD-6C2380CC876B}" srcOrd="3" destOrd="0" parTransId="{3983222D-7409-4018-AC92-66B5EDE1F17F}" sibTransId="{E32135E4-2419-4E62-A4BC-9BE8F34CFDAD}"/>
    <dgm:cxn modelId="{EA031EC4-DD86-419B-A99E-4782C00CCD3F}" type="presOf" srcId="{75E74DE2-4D46-4FE6-82AB-052CC035FF21}" destId="{6CDE8C80-3906-4AB2-89A0-D31678661318}" srcOrd="0" destOrd="0" presId="urn:microsoft.com/office/officeart/2017/3/layout/DropPinTimeline"/>
    <dgm:cxn modelId="{3317DCCF-AA1B-4E85-84BC-30FB6B856D95}" type="presOf" srcId="{42068324-37A8-481A-B750-423AEDD91CCA}" destId="{05507A48-5FEB-4BF0-A3B7-FEAC0CB5D1F4}" srcOrd="0" destOrd="0" presId="urn:microsoft.com/office/officeart/2017/3/layout/DropPinTimeline"/>
    <dgm:cxn modelId="{155008D5-D491-447F-926C-0A916AC13CA8}" srcId="{204F9F73-3A1E-4B7D-A62C-68B422CF1469}" destId="{42068324-37A8-481A-B750-423AEDD91CCA}" srcOrd="0" destOrd="0" parTransId="{95934368-86D2-4F94-B4F1-B40FE77372C5}" sibTransId="{AD0BEDA4-71ED-4244-A71B-93B04A663B8E}"/>
    <dgm:cxn modelId="{221F09DB-6B9D-413E-A0F6-BBA389FB02CA}" srcId="{AD009A00-33D9-472F-A0FD-9DF1B721BB4E}" destId="{E92987E8-F6B8-46ED-82C3-0F7B314DD65C}" srcOrd="0" destOrd="0" parTransId="{6773A9FD-34DB-4BCC-B07E-ED7676180339}" sibTransId="{DDCD25F2-F3BE-4C25-BD65-167B782F23FA}"/>
    <dgm:cxn modelId="{89E4BFDD-7906-4A0A-8309-B93F5E19E736}" srcId="{E30A5984-2C37-4934-B4CD-6C2380CC876B}" destId="{6DDF9B27-8612-4B07-9530-449374A3A1FF}" srcOrd="0" destOrd="0" parTransId="{FC048C1C-37C0-47A6-9684-9797924018A3}" sibTransId="{B57BE9BD-1AA1-47C2-AFC9-6CEF98B62C7F}"/>
    <dgm:cxn modelId="{A61A35EC-3F9D-4C01-B7D1-08E6DDDA63DE}" type="presOf" srcId="{E70EDEE4-BCF0-418A-A59C-5F262912C442}" destId="{1114470B-8114-4249-8B9E-3B3556776CE3}" srcOrd="0" destOrd="0" presId="urn:microsoft.com/office/officeart/2017/3/layout/DropPinTimeline"/>
    <dgm:cxn modelId="{BF5132EE-46BB-47C8-A3A3-B59D516D8237}" type="presOf" srcId="{6DDF9B27-8612-4B07-9530-449374A3A1FF}" destId="{AA0DECB1-C659-40E4-BCE5-8264B9138719}" srcOrd="0" destOrd="0" presId="urn:microsoft.com/office/officeart/2017/3/layout/DropPinTimeline"/>
    <dgm:cxn modelId="{907636F9-8CC4-468B-999B-7422B2181825}" type="presOf" srcId="{DB29FE8D-BA6B-4AAB-A332-C5331E0864C0}" destId="{5DE10128-1105-47A5-8297-35A79220E3B2}" srcOrd="0" destOrd="0" presId="urn:microsoft.com/office/officeart/2017/3/layout/DropPinTimeline"/>
    <dgm:cxn modelId="{573FD7FB-50C1-46E8-89A5-98F5C684EBF4}" type="presOf" srcId="{AD009A00-33D9-472F-A0FD-9DF1B721BB4E}" destId="{F13CCB31-B914-4812-B9B2-9653CE32441A}" srcOrd="0" destOrd="0" presId="urn:microsoft.com/office/officeart/2017/3/layout/DropPinTimeline"/>
    <dgm:cxn modelId="{68FD936F-5682-497D-BFA4-A0613997CA91}" type="presParOf" srcId="{6E9F3C9B-13CA-43A8-8836-0B2B41D07DEF}" destId="{E8AACCBB-6709-4071-B389-3BB226B3A586}" srcOrd="0" destOrd="0" presId="urn:microsoft.com/office/officeart/2017/3/layout/DropPinTimeline"/>
    <dgm:cxn modelId="{8AEDFE23-F993-4ED7-863A-710F2C9ED96D}" type="presParOf" srcId="{6E9F3C9B-13CA-43A8-8836-0B2B41D07DEF}" destId="{E6F74CED-5217-4282-85F1-1C12DC84731C}" srcOrd="1" destOrd="0" presId="urn:microsoft.com/office/officeart/2017/3/layout/DropPinTimeline"/>
    <dgm:cxn modelId="{8092682D-433F-4913-B600-478128830A63}" type="presParOf" srcId="{E6F74CED-5217-4282-85F1-1C12DC84731C}" destId="{2E695EAD-38D4-485D-8155-7E987B25A06A}" srcOrd="0" destOrd="0" presId="urn:microsoft.com/office/officeart/2017/3/layout/DropPinTimeline"/>
    <dgm:cxn modelId="{59092170-A399-45F5-9EA2-E25967BD6C8F}" type="presParOf" srcId="{2E695EAD-38D4-485D-8155-7E987B25A06A}" destId="{BF05E28C-E0F5-4E63-8906-C8913B2CEBCB}" srcOrd="0" destOrd="0" presId="urn:microsoft.com/office/officeart/2017/3/layout/DropPinTimeline"/>
    <dgm:cxn modelId="{C8068662-B812-4ECD-B983-D23CC62C45B1}" type="presParOf" srcId="{2E695EAD-38D4-485D-8155-7E987B25A06A}" destId="{CBE94C2D-C260-407C-9FED-1AC18375F91A}" srcOrd="1" destOrd="0" presId="urn:microsoft.com/office/officeart/2017/3/layout/DropPinTimeline"/>
    <dgm:cxn modelId="{74C11C30-4257-413E-97A3-2832FDBD182E}" type="presParOf" srcId="{CBE94C2D-C260-407C-9FED-1AC18375F91A}" destId="{8044683B-CFD2-4258-9BA6-8E924B79C165}" srcOrd="0" destOrd="0" presId="urn:microsoft.com/office/officeart/2017/3/layout/DropPinTimeline"/>
    <dgm:cxn modelId="{49911DD7-6EEC-4566-9043-2C95335314A0}" type="presParOf" srcId="{CBE94C2D-C260-407C-9FED-1AC18375F91A}" destId="{58763DF7-AB1E-488A-89F8-8D5D9AD6BEDE}" srcOrd="1" destOrd="0" presId="urn:microsoft.com/office/officeart/2017/3/layout/DropPinTimeline"/>
    <dgm:cxn modelId="{F103518B-D531-4F4F-810B-72176C9FB5C8}" type="presParOf" srcId="{2E695EAD-38D4-485D-8155-7E987B25A06A}" destId="{BC841222-223D-4886-84A6-111D811080F3}" srcOrd="2" destOrd="0" presId="urn:microsoft.com/office/officeart/2017/3/layout/DropPinTimeline"/>
    <dgm:cxn modelId="{AA443915-6B7F-480F-B0AA-506CF15CE1F9}" type="presParOf" srcId="{2E695EAD-38D4-485D-8155-7E987B25A06A}" destId="{4CA02F5C-5966-4E98-8432-BCB2CFE33510}" srcOrd="3" destOrd="0" presId="urn:microsoft.com/office/officeart/2017/3/layout/DropPinTimeline"/>
    <dgm:cxn modelId="{C5D99DAF-E96D-45C6-906D-E8708391ACD4}" type="presParOf" srcId="{2E695EAD-38D4-485D-8155-7E987B25A06A}" destId="{6114EEEB-9BB0-4FD8-92F0-A487372DF8FE}" srcOrd="4" destOrd="0" presId="urn:microsoft.com/office/officeart/2017/3/layout/DropPinTimeline"/>
    <dgm:cxn modelId="{CF0C48B6-E628-4453-B631-B2EACAD1B072}" type="presParOf" srcId="{2E695EAD-38D4-485D-8155-7E987B25A06A}" destId="{3A938E7B-86C4-40BF-BD91-30AF9AF02726}" srcOrd="5" destOrd="0" presId="urn:microsoft.com/office/officeart/2017/3/layout/DropPinTimeline"/>
    <dgm:cxn modelId="{CDFFC323-FAFE-4B85-8548-3F2C0F5B9133}" type="presParOf" srcId="{E6F74CED-5217-4282-85F1-1C12DC84731C}" destId="{6C2E0F86-7C7C-4E34-8482-18FAB202082A}" srcOrd="1" destOrd="0" presId="urn:microsoft.com/office/officeart/2017/3/layout/DropPinTimeline"/>
    <dgm:cxn modelId="{2BECB3DC-C19E-43E1-94D5-29CB7743AC89}" type="presParOf" srcId="{E6F74CED-5217-4282-85F1-1C12DC84731C}" destId="{F4E6EC4E-4D60-43E3-86BF-BAAB6C45D4D6}" srcOrd="2" destOrd="0" presId="urn:microsoft.com/office/officeart/2017/3/layout/DropPinTimeline"/>
    <dgm:cxn modelId="{DFB888C8-918E-4642-9B57-EB82D7B6749E}" type="presParOf" srcId="{F4E6EC4E-4D60-43E3-86BF-BAAB6C45D4D6}" destId="{C9413089-CFD1-4C9B-9868-C3DF87FE6235}" srcOrd="0" destOrd="0" presId="urn:microsoft.com/office/officeart/2017/3/layout/DropPinTimeline"/>
    <dgm:cxn modelId="{04FA3470-88DA-4B2B-AEC0-1D7FA172C1DF}" type="presParOf" srcId="{F4E6EC4E-4D60-43E3-86BF-BAAB6C45D4D6}" destId="{8A7E723E-BBA6-4860-8C37-27B83FE4036B}" srcOrd="1" destOrd="0" presId="urn:microsoft.com/office/officeart/2017/3/layout/DropPinTimeline"/>
    <dgm:cxn modelId="{E32504A0-D57B-47EE-A78E-3681ADBDAF20}" type="presParOf" srcId="{8A7E723E-BBA6-4860-8C37-27B83FE4036B}" destId="{BE5017DA-01A4-49FF-A496-6109DC1ED950}" srcOrd="0" destOrd="0" presId="urn:microsoft.com/office/officeart/2017/3/layout/DropPinTimeline"/>
    <dgm:cxn modelId="{1C371C06-58CA-4407-9DC5-329701629909}" type="presParOf" srcId="{8A7E723E-BBA6-4860-8C37-27B83FE4036B}" destId="{76EFD55D-18DE-4E6B-B659-8EDC2A040285}" srcOrd="1" destOrd="0" presId="urn:microsoft.com/office/officeart/2017/3/layout/DropPinTimeline"/>
    <dgm:cxn modelId="{1976F91F-E180-40D3-94E5-3250201E4FC3}" type="presParOf" srcId="{F4E6EC4E-4D60-43E3-86BF-BAAB6C45D4D6}" destId="{05507A48-5FEB-4BF0-A3B7-FEAC0CB5D1F4}" srcOrd="2" destOrd="0" presId="urn:microsoft.com/office/officeart/2017/3/layout/DropPinTimeline"/>
    <dgm:cxn modelId="{AF80692A-2C45-4B1F-88AF-D036449760C1}" type="presParOf" srcId="{F4E6EC4E-4D60-43E3-86BF-BAAB6C45D4D6}" destId="{7E28388D-06A0-467A-9AF7-B59FB578308A}" srcOrd="3" destOrd="0" presId="urn:microsoft.com/office/officeart/2017/3/layout/DropPinTimeline"/>
    <dgm:cxn modelId="{E6994122-F5FB-4230-A242-8E3CF5F74086}" type="presParOf" srcId="{F4E6EC4E-4D60-43E3-86BF-BAAB6C45D4D6}" destId="{4F507F35-9014-40D6-A2FC-3CF92A5B5661}" srcOrd="4" destOrd="0" presId="urn:microsoft.com/office/officeart/2017/3/layout/DropPinTimeline"/>
    <dgm:cxn modelId="{0DC14904-1132-4CED-A72F-F35D665D271B}" type="presParOf" srcId="{F4E6EC4E-4D60-43E3-86BF-BAAB6C45D4D6}" destId="{675A5B37-6849-4223-A2FD-33F46FCEFA6F}" srcOrd="5" destOrd="0" presId="urn:microsoft.com/office/officeart/2017/3/layout/DropPinTimeline"/>
    <dgm:cxn modelId="{91DE37FC-4860-48BA-8643-AB2179F44AA1}" type="presParOf" srcId="{E6F74CED-5217-4282-85F1-1C12DC84731C}" destId="{6DC0C7DA-7585-46EE-8318-5F831808A47E}" srcOrd="3" destOrd="0" presId="urn:microsoft.com/office/officeart/2017/3/layout/DropPinTimeline"/>
    <dgm:cxn modelId="{761408FA-C938-49D9-B7FA-B8ED986AEF4A}" type="presParOf" srcId="{E6F74CED-5217-4282-85F1-1C12DC84731C}" destId="{253BE86E-6ECF-4823-BA0B-C293D1CCB857}" srcOrd="4" destOrd="0" presId="urn:microsoft.com/office/officeart/2017/3/layout/DropPinTimeline"/>
    <dgm:cxn modelId="{3A03B6F8-BCDC-494F-9DBB-13818C0589C1}" type="presParOf" srcId="{253BE86E-6ECF-4823-BA0B-C293D1CCB857}" destId="{DCE4A2A8-673D-4F20-9ED9-479CA4B7963C}" srcOrd="0" destOrd="0" presId="urn:microsoft.com/office/officeart/2017/3/layout/DropPinTimeline"/>
    <dgm:cxn modelId="{BE106E32-490D-499D-8906-22FED1612BB2}" type="presParOf" srcId="{253BE86E-6ECF-4823-BA0B-C293D1CCB857}" destId="{E066C328-A64A-4F69-9CF4-A6DB983072B8}" srcOrd="1" destOrd="0" presId="urn:microsoft.com/office/officeart/2017/3/layout/DropPinTimeline"/>
    <dgm:cxn modelId="{5BD220B8-7323-4982-924B-858DC8082142}" type="presParOf" srcId="{E066C328-A64A-4F69-9CF4-A6DB983072B8}" destId="{94F5A86C-328D-491F-8BF0-2828CCA8B8A4}" srcOrd="0" destOrd="0" presId="urn:microsoft.com/office/officeart/2017/3/layout/DropPinTimeline"/>
    <dgm:cxn modelId="{B1F0AF33-E685-4C22-A89E-B4417A1FD8F1}" type="presParOf" srcId="{E066C328-A64A-4F69-9CF4-A6DB983072B8}" destId="{796A0070-AB7E-4502-A4C7-459D6858DFB0}" srcOrd="1" destOrd="0" presId="urn:microsoft.com/office/officeart/2017/3/layout/DropPinTimeline"/>
    <dgm:cxn modelId="{5AD1C14F-4F2F-4A15-9A22-52622832D15A}" type="presParOf" srcId="{253BE86E-6ECF-4823-BA0B-C293D1CCB857}" destId="{5DE10128-1105-47A5-8297-35A79220E3B2}" srcOrd="2" destOrd="0" presId="urn:microsoft.com/office/officeart/2017/3/layout/DropPinTimeline"/>
    <dgm:cxn modelId="{CF9E00AD-F31E-4EC6-A0B5-CC4F2C8BA62B}" type="presParOf" srcId="{253BE86E-6ECF-4823-BA0B-C293D1CCB857}" destId="{6CDE8C80-3906-4AB2-89A0-D31678661318}" srcOrd="3" destOrd="0" presId="urn:microsoft.com/office/officeart/2017/3/layout/DropPinTimeline"/>
    <dgm:cxn modelId="{D8C5B7E0-5D98-40B0-AF0B-78A35293A3DC}" type="presParOf" srcId="{253BE86E-6ECF-4823-BA0B-C293D1CCB857}" destId="{D381FD1B-6885-4EEC-A639-48D0B7697FA9}" srcOrd="4" destOrd="0" presId="urn:microsoft.com/office/officeart/2017/3/layout/DropPinTimeline"/>
    <dgm:cxn modelId="{80B47629-AE25-42D1-B8DF-49B570589F17}" type="presParOf" srcId="{253BE86E-6ECF-4823-BA0B-C293D1CCB857}" destId="{DDF10180-7E81-40E4-9748-CD097BF7BE9A}" srcOrd="5" destOrd="0" presId="urn:microsoft.com/office/officeart/2017/3/layout/DropPinTimeline"/>
    <dgm:cxn modelId="{E8447789-EED5-48B7-97AA-A21BDD35E465}" type="presParOf" srcId="{E6F74CED-5217-4282-85F1-1C12DC84731C}" destId="{F4B24538-337A-416A-8B6E-5B5534BBE349}" srcOrd="5" destOrd="0" presId="urn:microsoft.com/office/officeart/2017/3/layout/DropPinTimeline"/>
    <dgm:cxn modelId="{AC1B75CF-01E3-4F41-A0FA-E80B37504B27}" type="presParOf" srcId="{E6F74CED-5217-4282-85F1-1C12DC84731C}" destId="{7E51E294-235F-4BB1-895B-44F72C202E8F}" srcOrd="6" destOrd="0" presId="urn:microsoft.com/office/officeart/2017/3/layout/DropPinTimeline"/>
    <dgm:cxn modelId="{A01A7DA9-7D35-4181-BE74-F59ADE3168F5}" type="presParOf" srcId="{7E51E294-235F-4BB1-895B-44F72C202E8F}" destId="{04352ADE-4BAB-42CE-8587-6BABBF59C346}" srcOrd="0" destOrd="0" presId="urn:microsoft.com/office/officeart/2017/3/layout/DropPinTimeline"/>
    <dgm:cxn modelId="{01570B6C-4FF2-479D-83AF-679F00491AE6}" type="presParOf" srcId="{7E51E294-235F-4BB1-895B-44F72C202E8F}" destId="{EC7017EE-32B8-415D-9E81-7800D9AE8BCD}" srcOrd="1" destOrd="0" presId="urn:microsoft.com/office/officeart/2017/3/layout/DropPinTimeline"/>
    <dgm:cxn modelId="{E57131BB-23BA-4EBD-9160-91970DD884A5}" type="presParOf" srcId="{EC7017EE-32B8-415D-9E81-7800D9AE8BCD}" destId="{E41AEB04-9477-49A7-BD13-41AAC5D4763B}" srcOrd="0" destOrd="0" presId="urn:microsoft.com/office/officeart/2017/3/layout/DropPinTimeline"/>
    <dgm:cxn modelId="{90B9DF25-2221-4DFA-843D-B8DE6CF3C31A}" type="presParOf" srcId="{EC7017EE-32B8-415D-9E81-7800D9AE8BCD}" destId="{7997A0BD-E1EB-4361-8AC4-808C8B1C0EF9}" srcOrd="1" destOrd="0" presId="urn:microsoft.com/office/officeart/2017/3/layout/DropPinTimeline"/>
    <dgm:cxn modelId="{52E7819A-B63F-457F-B3B3-251E0AFE7504}" type="presParOf" srcId="{7E51E294-235F-4BB1-895B-44F72C202E8F}" destId="{AA0DECB1-C659-40E4-BCE5-8264B9138719}" srcOrd="2" destOrd="0" presId="urn:microsoft.com/office/officeart/2017/3/layout/DropPinTimeline"/>
    <dgm:cxn modelId="{044D89D5-DBB9-42F9-A6E6-F9D99C86D73D}" type="presParOf" srcId="{7E51E294-235F-4BB1-895B-44F72C202E8F}" destId="{369D8C07-EF8E-4DFA-90A4-7FF26DB35C66}" srcOrd="3" destOrd="0" presId="urn:microsoft.com/office/officeart/2017/3/layout/DropPinTimeline"/>
    <dgm:cxn modelId="{5F7954FA-D516-42A4-90B4-FC77D8CEC45C}" type="presParOf" srcId="{7E51E294-235F-4BB1-895B-44F72C202E8F}" destId="{6FC8F585-805C-470E-A138-4935F92984D8}" srcOrd="4" destOrd="0" presId="urn:microsoft.com/office/officeart/2017/3/layout/DropPinTimeline"/>
    <dgm:cxn modelId="{94BB8797-7363-455D-AEEA-AF4BA2EF3674}" type="presParOf" srcId="{7E51E294-235F-4BB1-895B-44F72C202E8F}" destId="{8E5F7A8B-D4FB-4368-97BD-E8776167DD62}" srcOrd="5" destOrd="0" presId="urn:microsoft.com/office/officeart/2017/3/layout/DropPinTimeline"/>
    <dgm:cxn modelId="{3CAFCBFB-AADC-4F4C-9DC1-79C6CD61F956}" type="presParOf" srcId="{E6F74CED-5217-4282-85F1-1C12DC84731C}" destId="{102059A1-BB45-4613-8639-07B319140640}" srcOrd="7" destOrd="0" presId="urn:microsoft.com/office/officeart/2017/3/layout/DropPinTimeline"/>
    <dgm:cxn modelId="{6F1F6890-C693-4B06-8639-C0A92CE7326F}" type="presParOf" srcId="{E6F74CED-5217-4282-85F1-1C12DC84731C}" destId="{AAEDC715-C793-43DE-83B2-E17999F13259}" srcOrd="8" destOrd="0" presId="urn:microsoft.com/office/officeart/2017/3/layout/DropPinTimeline"/>
    <dgm:cxn modelId="{30A03C64-7191-4CD5-BA57-6A2BF48158F1}" type="presParOf" srcId="{AAEDC715-C793-43DE-83B2-E17999F13259}" destId="{16EADFFE-17A8-4B53-8F2B-62B411928FD7}" srcOrd="0" destOrd="0" presId="urn:microsoft.com/office/officeart/2017/3/layout/DropPinTimeline"/>
    <dgm:cxn modelId="{186CF3A0-4DEF-4BA7-82FF-98C00726A62B}" type="presParOf" srcId="{AAEDC715-C793-43DE-83B2-E17999F13259}" destId="{28FC8774-6C2F-4191-BF4E-2A5FC22B4457}" srcOrd="1" destOrd="0" presId="urn:microsoft.com/office/officeart/2017/3/layout/DropPinTimeline"/>
    <dgm:cxn modelId="{20EC4291-366C-4E99-B9BB-DAD00741D314}" type="presParOf" srcId="{28FC8774-6C2F-4191-BF4E-2A5FC22B4457}" destId="{0BCCD657-0BA4-4B8C-BCE3-2B0300F5E63D}" srcOrd="0" destOrd="0" presId="urn:microsoft.com/office/officeart/2017/3/layout/DropPinTimeline"/>
    <dgm:cxn modelId="{C9E0DD99-8336-4D3A-9585-0E9605783DED}" type="presParOf" srcId="{28FC8774-6C2F-4191-BF4E-2A5FC22B4457}" destId="{126E6B57-AAB7-4C7D-98F9-FD7BC0C6A76B}" srcOrd="1" destOrd="0" presId="urn:microsoft.com/office/officeart/2017/3/layout/DropPinTimeline"/>
    <dgm:cxn modelId="{7AD352F1-55F6-495F-B504-4AA4239843B5}" type="presParOf" srcId="{AAEDC715-C793-43DE-83B2-E17999F13259}" destId="{DCFA8212-465E-4F83-ABF2-9E5AF62A20A0}" srcOrd="2" destOrd="0" presId="urn:microsoft.com/office/officeart/2017/3/layout/DropPinTimeline"/>
    <dgm:cxn modelId="{7A0F320F-39EB-4ED8-A09F-BCEA2F6EEE83}" type="presParOf" srcId="{AAEDC715-C793-43DE-83B2-E17999F13259}" destId="{F13CCB31-B914-4812-B9B2-9653CE32441A}" srcOrd="3" destOrd="0" presId="urn:microsoft.com/office/officeart/2017/3/layout/DropPinTimeline"/>
    <dgm:cxn modelId="{43B680F6-BD30-4910-968E-0A1A17BA209B}" type="presParOf" srcId="{AAEDC715-C793-43DE-83B2-E17999F13259}" destId="{ADE8BD7D-271B-41F9-8169-F26EE29653B1}" srcOrd="4" destOrd="0" presId="urn:microsoft.com/office/officeart/2017/3/layout/DropPinTimeline"/>
    <dgm:cxn modelId="{B307EB2B-2C1E-4171-8DC7-265C94E7B99F}" type="presParOf" srcId="{AAEDC715-C793-43DE-83B2-E17999F13259}" destId="{45D0B18B-34D4-4D22-AB1B-A83FFE9C9DD1}" srcOrd="5" destOrd="0" presId="urn:microsoft.com/office/officeart/2017/3/layout/DropPinTimeline"/>
    <dgm:cxn modelId="{9D7A773F-7C35-4905-A33F-6E3D3A11E16D}" type="presParOf" srcId="{E6F74CED-5217-4282-85F1-1C12DC84731C}" destId="{4FF81CC6-0DA3-43C8-83B6-A920AA6848A8}" srcOrd="9" destOrd="0" presId="urn:microsoft.com/office/officeart/2017/3/layout/DropPinTimeline"/>
    <dgm:cxn modelId="{A55D98EE-7A69-46C0-B4CD-E667E03694A7}" type="presParOf" srcId="{E6F74CED-5217-4282-85F1-1C12DC84731C}" destId="{0269FCC1-3A88-42FA-BD06-C1294F723664}" srcOrd="10" destOrd="0" presId="urn:microsoft.com/office/officeart/2017/3/layout/DropPinTimeline"/>
    <dgm:cxn modelId="{26D4EDBA-B9C7-4845-92DC-3F1BAF610ACD}" type="presParOf" srcId="{0269FCC1-3A88-42FA-BD06-C1294F723664}" destId="{EDC950FB-94E8-4D5C-8DCE-DCEA0C2BCE27}" srcOrd="0" destOrd="0" presId="urn:microsoft.com/office/officeart/2017/3/layout/DropPinTimeline"/>
    <dgm:cxn modelId="{DBE52F88-3D42-49CA-9828-0BB9FF6DAD56}" type="presParOf" srcId="{0269FCC1-3A88-42FA-BD06-C1294F723664}" destId="{D13576BC-FEEC-48A8-AFD6-E1DB253258C4}" srcOrd="1" destOrd="0" presId="urn:microsoft.com/office/officeart/2017/3/layout/DropPinTimeline"/>
    <dgm:cxn modelId="{A266F754-0829-43EF-A463-39CE490BC901}" type="presParOf" srcId="{D13576BC-FEEC-48A8-AFD6-E1DB253258C4}" destId="{921DF86C-F827-4FD7-80F5-54EC77958C83}" srcOrd="0" destOrd="0" presId="urn:microsoft.com/office/officeart/2017/3/layout/DropPinTimeline"/>
    <dgm:cxn modelId="{B4A012A1-8110-4010-B8A7-83FB65ED8A35}" type="presParOf" srcId="{D13576BC-FEEC-48A8-AFD6-E1DB253258C4}" destId="{EF0F1865-144A-4E98-85CA-9E22FF3B3B1E}" srcOrd="1" destOrd="0" presId="urn:microsoft.com/office/officeart/2017/3/layout/DropPinTimeline"/>
    <dgm:cxn modelId="{6923DC46-B06B-4F3E-94FA-59B4DD4371C7}" type="presParOf" srcId="{0269FCC1-3A88-42FA-BD06-C1294F723664}" destId="{07919A0E-3F4A-4B56-AFBA-A6C754238057}" srcOrd="2" destOrd="0" presId="urn:microsoft.com/office/officeart/2017/3/layout/DropPinTimeline"/>
    <dgm:cxn modelId="{E707C0B5-1657-488A-84C8-692A50543499}" type="presParOf" srcId="{0269FCC1-3A88-42FA-BD06-C1294F723664}" destId="{ED7C8249-DBD8-43E0-9EF2-CCC2C784C7C3}" srcOrd="3" destOrd="0" presId="urn:microsoft.com/office/officeart/2017/3/layout/DropPinTimeline"/>
    <dgm:cxn modelId="{ACE6F500-2985-471D-AED8-E9A7ABEB7275}" type="presParOf" srcId="{0269FCC1-3A88-42FA-BD06-C1294F723664}" destId="{9F8E26FC-F5AB-4E78-9B35-FE3A4AC4A507}" srcOrd="4" destOrd="0" presId="urn:microsoft.com/office/officeart/2017/3/layout/DropPinTimeline"/>
    <dgm:cxn modelId="{9E549418-72D4-428F-9AC7-FF065DC95EE7}" type="presParOf" srcId="{0269FCC1-3A88-42FA-BD06-C1294F723664}" destId="{931EBFB9-9FBB-49D2-A82F-E193163F8BDF}" srcOrd="5" destOrd="0" presId="urn:microsoft.com/office/officeart/2017/3/layout/DropPinTimeline"/>
    <dgm:cxn modelId="{B3134AE5-2DC8-496B-997B-479C339AA9BE}" type="presParOf" srcId="{E6F74CED-5217-4282-85F1-1C12DC84731C}" destId="{3D9CD345-2784-4D45-AEC3-F2EC7AAE4C8C}" srcOrd="11" destOrd="0" presId="urn:microsoft.com/office/officeart/2017/3/layout/DropPinTimeline"/>
    <dgm:cxn modelId="{22001A02-7072-4E77-A23F-B5CF5CF41BF3}" type="presParOf" srcId="{E6F74CED-5217-4282-85F1-1C12DC84731C}" destId="{DC0B2829-87F6-44AB-9450-C1C85624967D}" srcOrd="12" destOrd="0" presId="urn:microsoft.com/office/officeart/2017/3/layout/DropPinTimeline"/>
    <dgm:cxn modelId="{AB7436DD-A67C-4A10-8F69-17DF0BA3213F}" type="presParOf" srcId="{DC0B2829-87F6-44AB-9450-C1C85624967D}" destId="{0F066226-0432-4208-BA44-994E5A874A63}" srcOrd="0" destOrd="0" presId="urn:microsoft.com/office/officeart/2017/3/layout/DropPinTimeline"/>
    <dgm:cxn modelId="{126EF64A-2ECB-401C-B4C6-8006A00BC8BA}" type="presParOf" srcId="{DC0B2829-87F6-44AB-9450-C1C85624967D}" destId="{3341C574-EAA0-43D6-9064-F0C88F2BD6E8}" srcOrd="1" destOrd="0" presId="urn:microsoft.com/office/officeart/2017/3/layout/DropPinTimeline"/>
    <dgm:cxn modelId="{C4193C74-1311-4F8F-B44F-AD0C8E0BF2EB}" type="presParOf" srcId="{3341C574-EAA0-43D6-9064-F0C88F2BD6E8}" destId="{82C25E6B-7AAC-48ED-BCC9-637A1146090D}" srcOrd="0" destOrd="0" presId="urn:microsoft.com/office/officeart/2017/3/layout/DropPinTimeline"/>
    <dgm:cxn modelId="{1E13C5D7-3AAA-4066-A43A-35F420899742}" type="presParOf" srcId="{3341C574-EAA0-43D6-9064-F0C88F2BD6E8}" destId="{675D0DC5-6770-421B-ABAB-909E99B9371D}" srcOrd="1" destOrd="0" presId="urn:microsoft.com/office/officeart/2017/3/layout/DropPinTimeline"/>
    <dgm:cxn modelId="{A9776297-8EBC-4A1F-903A-A641E9593C0B}" type="presParOf" srcId="{DC0B2829-87F6-44AB-9450-C1C85624967D}" destId="{ECDF8D52-19A8-473A-8F33-832D41DBCD83}" srcOrd="2" destOrd="0" presId="urn:microsoft.com/office/officeart/2017/3/layout/DropPinTimeline"/>
    <dgm:cxn modelId="{AC8501B3-6BFA-4448-8EE3-48C1BF85AC1B}" type="presParOf" srcId="{DC0B2829-87F6-44AB-9450-C1C85624967D}" destId="{1114470B-8114-4249-8B9E-3B3556776CE3}" srcOrd="3" destOrd="0" presId="urn:microsoft.com/office/officeart/2017/3/layout/DropPinTimeline"/>
    <dgm:cxn modelId="{41AE5694-865B-45C8-AC82-A6842C7E88C5}" type="presParOf" srcId="{DC0B2829-87F6-44AB-9450-C1C85624967D}" destId="{CD9236E0-2A4F-4A74-972A-EB271D0BDC48}" srcOrd="4" destOrd="0" presId="urn:microsoft.com/office/officeart/2017/3/layout/DropPinTimeline"/>
    <dgm:cxn modelId="{E85E1046-A89F-488F-A2A7-82726BD919B2}" type="presParOf" srcId="{DC0B2829-87F6-44AB-9450-C1C85624967D}" destId="{11B4C761-93C9-449D-877B-E7EAEF3F6EC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343149"/>
          <a:ext cx="116840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4683B-CFD2-4258-9BA6-8E924B79C165}">
      <dsp:nvSpPr>
        <dsp:cNvPr id="0" name=""/>
        <dsp:cNvSpPr/>
      </dsp:nvSpPr>
      <dsp:spPr>
        <a:xfrm rot="8100000">
          <a:off x="82299" y="540004"/>
          <a:ext cx="344626" cy="344626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63DF7-AB1E-488A-89F8-8D5D9AD6BEDE}">
      <dsp:nvSpPr>
        <dsp:cNvPr id="0" name=""/>
        <dsp:cNvSpPr/>
      </dsp:nvSpPr>
      <dsp:spPr>
        <a:xfrm>
          <a:off x="120584" y="578289"/>
          <a:ext cx="268056" cy="268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41222-223D-4886-84A6-111D811080F3}">
      <dsp:nvSpPr>
        <dsp:cNvPr id="0" name=""/>
        <dsp:cNvSpPr/>
      </dsp:nvSpPr>
      <dsp:spPr>
        <a:xfrm>
          <a:off x="498299" y="956004"/>
          <a:ext cx="2424430" cy="1387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spc="120" baseline="0">
              <a:solidFill>
                <a:schemeClr val="tx2"/>
              </a:solidFill>
              <a:latin typeface="Tw Cen MT"/>
            </a:rPr>
            <a:t>Discovery 2 weeks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spc="120" baseline="0">
              <a:solidFill>
                <a:schemeClr val="tx2"/>
              </a:solidFill>
              <a:latin typeface="Tw Cen MT"/>
            </a:rPr>
            <a:t>Target Date: May 30, 2023</a:t>
          </a:r>
          <a:endParaRPr lang="en-US" sz="1300" b="0" kern="1200" spc="140" baseline="0">
            <a:solidFill>
              <a:srgbClr val="000000"/>
            </a:solidFill>
            <a:latin typeface="Calibri"/>
            <a:cs typeface="Calibri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spc="140" baseline="0">
              <a:solidFill>
                <a:srgbClr val="000000"/>
              </a:solidFill>
              <a:latin typeface="Calibri"/>
              <a:cs typeface="Calibri"/>
            </a:rPr>
            <a:t>Requirements - 4 weeks Target Date: June 17, </a:t>
          </a:r>
          <a:r>
            <a:rPr lang="en-US" sz="1300" kern="1200" spc="140">
              <a:solidFill>
                <a:schemeClr val="tx2"/>
              </a:solidFill>
              <a:latin typeface="Tw Cen MT"/>
            </a:rPr>
            <a:t>2023                       </a:t>
          </a:r>
          <a:r>
            <a:rPr lang="en-US" sz="1300" kern="1200" spc="140">
              <a:latin typeface="Tw Cen MT"/>
            </a:rPr>
            <a:t> </a:t>
          </a:r>
          <a:endParaRPr lang="en-US" sz="1300" kern="1200" spc="140">
            <a:latin typeface="Bahnschrift"/>
          </a:endParaRPr>
        </a:p>
      </dsp:txBody>
      <dsp:txXfrm>
        <a:off x="498299" y="956004"/>
        <a:ext cx="2424430" cy="1387144"/>
      </dsp:txXfrm>
    </dsp:sp>
    <dsp:sp modelId="{4CA02F5C-5966-4E98-8432-BCB2CFE33510}">
      <dsp:nvSpPr>
        <dsp:cNvPr id="0" name=""/>
        <dsp:cNvSpPr/>
      </dsp:nvSpPr>
      <dsp:spPr>
        <a:xfrm>
          <a:off x="498299" y="468629"/>
          <a:ext cx="2424430" cy="4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spc="140" baseline="0">
              <a:solidFill>
                <a:schemeClr val="tx2"/>
              </a:solidFill>
              <a:latin typeface="Tw Cen MT"/>
            </a:rPr>
            <a:t>June 2023</a:t>
          </a:r>
        </a:p>
      </dsp:txBody>
      <dsp:txXfrm>
        <a:off x="498299" y="468629"/>
        <a:ext cx="2424430" cy="487374"/>
      </dsp:txXfrm>
    </dsp:sp>
    <dsp:sp modelId="{6114EEEB-9BB0-4FD8-92F0-A487372DF8FE}">
      <dsp:nvSpPr>
        <dsp:cNvPr id="0" name=""/>
        <dsp:cNvSpPr/>
      </dsp:nvSpPr>
      <dsp:spPr>
        <a:xfrm>
          <a:off x="254612" y="956004"/>
          <a:ext cx="0" cy="1387144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5E28C-E0F5-4E63-8906-C8913B2CEBCB}">
      <dsp:nvSpPr>
        <dsp:cNvPr id="0" name=""/>
        <dsp:cNvSpPr/>
      </dsp:nvSpPr>
      <dsp:spPr>
        <a:xfrm>
          <a:off x="210748" y="2299285"/>
          <a:ext cx="87727" cy="877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017DA-01A4-49FF-A496-6109DC1ED950}">
      <dsp:nvSpPr>
        <dsp:cNvPr id="0" name=""/>
        <dsp:cNvSpPr/>
      </dsp:nvSpPr>
      <dsp:spPr>
        <a:xfrm rot="18900000">
          <a:off x="1542799" y="3795945"/>
          <a:ext cx="344626" cy="344626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FD55D-18DE-4E6B-B659-8EDC2A040285}">
      <dsp:nvSpPr>
        <dsp:cNvPr id="0" name=""/>
        <dsp:cNvSpPr/>
      </dsp:nvSpPr>
      <dsp:spPr>
        <a:xfrm>
          <a:off x="1581084" y="3834230"/>
          <a:ext cx="268056" cy="268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07A48-5FEB-4BF0-A3B7-FEAC0CB5D1F4}">
      <dsp:nvSpPr>
        <dsp:cNvPr id="0" name=""/>
        <dsp:cNvSpPr/>
      </dsp:nvSpPr>
      <dsp:spPr>
        <a:xfrm>
          <a:off x="1887958" y="2464686"/>
          <a:ext cx="2424430" cy="145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spc="140"/>
            <a:t>Programming Sprint 1 -</a:t>
          </a:r>
          <a:r>
            <a:rPr lang="en-US" sz="1300" kern="1200" spc="140">
              <a:latin typeface="Bahnschrift"/>
            </a:rPr>
            <a:t>8 weeks, Target Date:</a:t>
          </a:r>
          <a:r>
            <a:rPr lang="en-US" sz="1300" kern="1200">
              <a:latin typeface="Bahnschrift"/>
            </a:rPr>
            <a:t> </a:t>
          </a:r>
          <a:r>
            <a:rPr lang="en-US" sz="1300" kern="1200"/>
            <a:t>August 12, 2023</a:t>
          </a:r>
          <a:r>
            <a:rPr lang="en-US" sz="1300" kern="1200">
              <a:latin typeface="Bahnschrift"/>
            </a:rPr>
            <a:t>.</a:t>
          </a:r>
          <a:endParaRPr lang="en-GB" sz="1300" kern="1200">
            <a:latin typeface="Tw Cen MT"/>
          </a:endParaRPr>
        </a:p>
      </dsp:txBody>
      <dsp:txXfrm>
        <a:off x="1887958" y="2464686"/>
        <a:ext cx="2424430" cy="1452284"/>
      </dsp:txXfrm>
    </dsp:sp>
    <dsp:sp modelId="{7E28388D-06A0-467A-9AF7-B59FB578308A}">
      <dsp:nvSpPr>
        <dsp:cNvPr id="0" name=""/>
        <dsp:cNvSpPr/>
      </dsp:nvSpPr>
      <dsp:spPr>
        <a:xfrm>
          <a:off x="1887958" y="3872957"/>
          <a:ext cx="2424430" cy="51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 spc="140">
              <a:solidFill>
                <a:srgbClr val="000000"/>
              </a:solidFill>
              <a:latin typeface="Calibri"/>
              <a:cs typeface="Calibri"/>
            </a:rPr>
            <a:t>August</a:t>
          </a:r>
          <a:r>
            <a:rPr lang="en-US" sz="1700" b="0" kern="1200" spc="140">
              <a:latin typeface="Calibri"/>
              <a:cs typeface="Calibri"/>
            </a:rPr>
            <a:t>  2023</a:t>
          </a:r>
          <a:endParaRPr lang="en-US" sz="1700" kern="1200" spc="140">
            <a:latin typeface="Bahnschrift"/>
          </a:endParaRPr>
        </a:p>
      </dsp:txBody>
      <dsp:txXfrm>
        <a:off x="1887958" y="3872957"/>
        <a:ext cx="2424430" cy="510262"/>
      </dsp:txXfrm>
    </dsp:sp>
    <dsp:sp modelId="{4F507F35-9014-40D6-A2FC-3CF92A5B5661}">
      <dsp:nvSpPr>
        <dsp:cNvPr id="0" name=""/>
        <dsp:cNvSpPr/>
      </dsp:nvSpPr>
      <dsp:spPr>
        <a:xfrm>
          <a:off x="1715112" y="2337427"/>
          <a:ext cx="0" cy="1387144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13089-CFD1-4C9B-9868-C3DF87FE6235}">
      <dsp:nvSpPr>
        <dsp:cNvPr id="0" name=""/>
        <dsp:cNvSpPr/>
      </dsp:nvSpPr>
      <dsp:spPr>
        <a:xfrm>
          <a:off x="1671248" y="2293563"/>
          <a:ext cx="87727" cy="877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5A86C-328D-491F-8BF0-2828CCA8B8A4}">
      <dsp:nvSpPr>
        <dsp:cNvPr id="0" name=""/>
        <dsp:cNvSpPr/>
      </dsp:nvSpPr>
      <dsp:spPr>
        <a:xfrm rot="8100000">
          <a:off x="3003299" y="540004"/>
          <a:ext cx="344626" cy="344626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A0070-AB7E-4502-A4C7-459D6858DFB0}">
      <dsp:nvSpPr>
        <dsp:cNvPr id="0" name=""/>
        <dsp:cNvSpPr/>
      </dsp:nvSpPr>
      <dsp:spPr>
        <a:xfrm>
          <a:off x="3041584" y="578289"/>
          <a:ext cx="268056" cy="268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10128-1105-47A5-8297-35A79220E3B2}">
      <dsp:nvSpPr>
        <dsp:cNvPr id="0" name=""/>
        <dsp:cNvSpPr/>
      </dsp:nvSpPr>
      <dsp:spPr>
        <a:xfrm>
          <a:off x="3350712" y="860484"/>
          <a:ext cx="2424430" cy="1387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spc="140">
              <a:latin typeface="Calibri"/>
              <a:cs typeface="Calibri"/>
            </a:rPr>
            <a:t>UAT 1 - 2 weeks.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spc="140">
              <a:latin typeface="Calibri"/>
              <a:cs typeface="Calibri"/>
            </a:rPr>
            <a:t>Target Date: August 26, 2023</a:t>
          </a:r>
          <a:endParaRPr lang="en-US" sz="1300" kern="1200" spc="140"/>
        </a:p>
      </dsp:txBody>
      <dsp:txXfrm>
        <a:off x="3350712" y="860484"/>
        <a:ext cx="2424430" cy="1387144"/>
      </dsp:txXfrm>
    </dsp:sp>
    <dsp:sp modelId="{6CDE8C80-3906-4AB2-89A0-D31678661318}">
      <dsp:nvSpPr>
        <dsp:cNvPr id="0" name=""/>
        <dsp:cNvSpPr/>
      </dsp:nvSpPr>
      <dsp:spPr>
        <a:xfrm>
          <a:off x="3350712" y="373109"/>
          <a:ext cx="2424430" cy="4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 spc="140">
              <a:latin typeface="Tw Cen MT"/>
            </a:rPr>
            <a:t>August 2023</a:t>
          </a:r>
        </a:p>
      </dsp:txBody>
      <dsp:txXfrm>
        <a:off x="3350712" y="373109"/>
        <a:ext cx="2424430" cy="487374"/>
      </dsp:txXfrm>
    </dsp:sp>
    <dsp:sp modelId="{D381FD1B-6885-4EEC-A639-48D0B7697FA9}">
      <dsp:nvSpPr>
        <dsp:cNvPr id="0" name=""/>
        <dsp:cNvSpPr/>
      </dsp:nvSpPr>
      <dsp:spPr>
        <a:xfrm>
          <a:off x="3175612" y="956004"/>
          <a:ext cx="0" cy="1387144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4A2A8-673D-4F20-9ED9-479CA4B7963C}">
      <dsp:nvSpPr>
        <dsp:cNvPr id="0" name=""/>
        <dsp:cNvSpPr/>
      </dsp:nvSpPr>
      <dsp:spPr>
        <a:xfrm>
          <a:off x="3131748" y="2299285"/>
          <a:ext cx="87727" cy="877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AEB04-9477-49A7-BD13-41AAC5D4763B}">
      <dsp:nvSpPr>
        <dsp:cNvPr id="0" name=""/>
        <dsp:cNvSpPr/>
      </dsp:nvSpPr>
      <dsp:spPr>
        <a:xfrm rot="18900000">
          <a:off x="4463799" y="3801667"/>
          <a:ext cx="344626" cy="344626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7A0BD-E1EB-4361-8AC4-808C8B1C0EF9}">
      <dsp:nvSpPr>
        <dsp:cNvPr id="0" name=""/>
        <dsp:cNvSpPr/>
      </dsp:nvSpPr>
      <dsp:spPr>
        <a:xfrm>
          <a:off x="4502084" y="3839952"/>
          <a:ext cx="268056" cy="268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DECB1-C659-40E4-BCE5-8264B9138719}">
      <dsp:nvSpPr>
        <dsp:cNvPr id="0" name=""/>
        <dsp:cNvSpPr/>
      </dsp:nvSpPr>
      <dsp:spPr>
        <a:xfrm>
          <a:off x="4824498" y="2427732"/>
          <a:ext cx="2424430" cy="1387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spc="140"/>
            <a:t>Go Live 1 - 1 week, Target Date: September 2, 2023</a:t>
          </a:r>
          <a:endParaRPr lang="en-US" sz="1300" kern="1200" spc="140">
            <a:latin typeface="Tw Cen MT"/>
          </a:endParaRPr>
        </a:p>
      </dsp:txBody>
      <dsp:txXfrm>
        <a:off x="4824498" y="2427732"/>
        <a:ext cx="2424430" cy="1387144"/>
      </dsp:txXfrm>
    </dsp:sp>
    <dsp:sp modelId="{369D8C07-EF8E-4DFA-90A4-7FF26DB35C66}">
      <dsp:nvSpPr>
        <dsp:cNvPr id="0" name=""/>
        <dsp:cNvSpPr/>
      </dsp:nvSpPr>
      <dsp:spPr>
        <a:xfrm>
          <a:off x="4824498" y="3814877"/>
          <a:ext cx="2424430" cy="4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 spc="140">
              <a:latin typeface="+mn-lt"/>
              <a:cs typeface="Calibri"/>
            </a:rPr>
            <a:t>September 2023</a:t>
          </a:r>
          <a:endParaRPr lang="en-US" sz="1700" kern="1200" spc="140">
            <a:latin typeface="+mn-lt"/>
            <a:cs typeface="Calibri"/>
          </a:endParaRPr>
        </a:p>
      </dsp:txBody>
      <dsp:txXfrm>
        <a:off x="4824498" y="3814877"/>
        <a:ext cx="2424430" cy="487374"/>
      </dsp:txXfrm>
    </dsp:sp>
    <dsp:sp modelId="{6FC8F585-805C-470E-A138-4935F92984D8}">
      <dsp:nvSpPr>
        <dsp:cNvPr id="0" name=""/>
        <dsp:cNvSpPr/>
      </dsp:nvSpPr>
      <dsp:spPr>
        <a:xfrm>
          <a:off x="4636112" y="2343149"/>
          <a:ext cx="0" cy="1387144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52ADE-4BAB-42CE-8587-6BABBF59C346}">
      <dsp:nvSpPr>
        <dsp:cNvPr id="0" name=""/>
        <dsp:cNvSpPr/>
      </dsp:nvSpPr>
      <dsp:spPr>
        <a:xfrm>
          <a:off x="4592248" y="2299285"/>
          <a:ext cx="87727" cy="877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CD657-0BA4-4B8C-BCE3-2B0300F5E63D}">
      <dsp:nvSpPr>
        <dsp:cNvPr id="0" name=""/>
        <dsp:cNvSpPr/>
      </dsp:nvSpPr>
      <dsp:spPr>
        <a:xfrm rot="8100000">
          <a:off x="5924299" y="540004"/>
          <a:ext cx="344626" cy="344626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E6B57-AAB7-4C7D-98F9-FD7BC0C6A76B}">
      <dsp:nvSpPr>
        <dsp:cNvPr id="0" name=""/>
        <dsp:cNvSpPr/>
      </dsp:nvSpPr>
      <dsp:spPr>
        <a:xfrm>
          <a:off x="5962584" y="578289"/>
          <a:ext cx="268056" cy="268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A8212-465E-4F83-ABF2-9E5AF62A20A0}">
      <dsp:nvSpPr>
        <dsp:cNvPr id="0" name=""/>
        <dsp:cNvSpPr/>
      </dsp:nvSpPr>
      <dsp:spPr>
        <a:xfrm>
          <a:off x="6365950" y="860484"/>
          <a:ext cx="2424430" cy="1387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spc="140"/>
            <a:t>Programming Sprint 2 - 8 weeks</a:t>
          </a:r>
          <a:endParaRPr lang="en-US" sz="1300" b="1" kern="1200" spc="140">
            <a:latin typeface="Tw Cen MT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spc="140"/>
            <a:t>Target Date: October 28, 2023</a:t>
          </a:r>
          <a:endParaRPr lang="en-US" sz="1300" kern="1200">
            <a:latin typeface="Tw Cen MT"/>
          </a:endParaRPr>
        </a:p>
      </dsp:txBody>
      <dsp:txXfrm>
        <a:off x="6365950" y="860484"/>
        <a:ext cx="2424430" cy="1387144"/>
      </dsp:txXfrm>
    </dsp:sp>
    <dsp:sp modelId="{F13CCB31-B914-4812-B9B2-9653CE32441A}">
      <dsp:nvSpPr>
        <dsp:cNvPr id="0" name=""/>
        <dsp:cNvSpPr/>
      </dsp:nvSpPr>
      <dsp:spPr>
        <a:xfrm>
          <a:off x="6365950" y="373109"/>
          <a:ext cx="2424430" cy="4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 spc="140"/>
            <a:t>October</a:t>
          </a:r>
          <a:r>
            <a:rPr lang="en-US" sz="1700" kern="1200" spc="140">
              <a:latin typeface="Tw Cen MT"/>
            </a:rPr>
            <a:t> </a:t>
          </a:r>
          <a:r>
            <a:rPr lang="en-US" sz="1700" b="0" kern="1200" spc="140">
              <a:latin typeface="Tw Cen MT"/>
            </a:rPr>
            <a:t>2023</a:t>
          </a:r>
          <a:endParaRPr lang="en-US" sz="1700" b="0" kern="1200" spc="140"/>
        </a:p>
      </dsp:txBody>
      <dsp:txXfrm>
        <a:off x="6365950" y="373109"/>
        <a:ext cx="2424430" cy="487374"/>
      </dsp:txXfrm>
    </dsp:sp>
    <dsp:sp modelId="{ADE8BD7D-271B-41F9-8169-F26EE29653B1}">
      <dsp:nvSpPr>
        <dsp:cNvPr id="0" name=""/>
        <dsp:cNvSpPr/>
      </dsp:nvSpPr>
      <dsp:spPr>
        <a:xfrm>
          <a:off x="6096612" y="956004"/>
          <a:ext cx="0" cy="1387144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ADFFE-17A8-4B53-8F2B-62B411928FD7}">
      <dsp:nvSpPr>
        <dsp:cNvPr id="0" name=""/>
        <dsp:cNvSpPr/>
      </dsp:nvSpPr>
      <dsp:spPr>
        <a:xfrm>
          <a:off x="6052748" y="2299285"/>
          <a:ext cx="87727" cy="877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DF86C-F827-4FD7-80F5-54EC77958C83}">
      <dsp:nvSpPr>
        <dsp:cNvPr id="0" name=""/>
        <dsp:cNvSpPr/>
      </dsp:nvSpPr>
      <dsp:spPr>
        <a:xfrm rot="18900000">
          <a:off x="7384799" y="3801667"/>
          <a:ext cx="344626" cy="344626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F1865-144A-4E98-85CA-9E22FF3B3B1E}">
      <dsp:nvSpPr>
        <dsp:cNvPr id="0" name=""/>
        <dsp:cNvSpPr/>
      </dsp:nvSpPr>
      <dsp:spPr>
        <a:xfrm>
          <a:off x="7423084" y="3839952"/>
          <a:ext cx="268056" cy="268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19A0E-3F4A-4B56-AFBA-A6C754238057}">
      <dsp:nvSpPr>
        <dsp:cNvPr id="0" name=""/>
        <dsp:cNvSpPr/>
      </dsp:nvSpPr>
      <dsp:spPr>
        <a:xfrm>
          <a:off x="7800799" y="2388834"/>
          <a:ext cx="2415362" cy="129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UAT 2 - 2 weeks, Target Date: November 11, 2023</a:t>
          </a:r>
          <a:endParaRPr lang="en-US" sz="1300" b="0" kern="1200">
            <a:latin typeface="Calibri"/>
            <a:cs typeface="Calibri"/>
          </a:endParaRPr>
        </a:p>
      </dsp:txBody>
      <dsp:txXfrm>
        <a:off x="7800799" y="2388834"/>
        <a:ext cx="2415362" cy="1295773"/>
      </dsp:txXfrm>
    </dsp:sp>
    <dsp:sp modelId="{ED7C8249-DBD8-43E0-9EF2-CCC2C784C7C3}">
      <dsp:nvSpPr>
        <dsp:cNvPr id="0" name=""/>
        <dsp:cNvSpPr/>
      </dsp:nvSpPr>
      <dsp:spPr>
        <a:xfrm>
          <a:off x="7800799" y="3746344"/>
          <a:ext cx="2415362" cy="455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/>
            <a:t>November</a:t>
          </a:r>
          <a:r>
            <a:rPr lang="en-US" sz="1700" b="0" kern="1200">
              <a:solidFill>
                <a:srgbClr val="000000"/>
              </a:solidFill>
              <a:latin typeface="Calibri"/>
              <a:cs typeface="Calibri"/>
            </a:rPr>
            <a:t> 2023</a:t>
          </a:r>
          <a:endParaRPr lang="en-US" sz="1700" kern="1200">
            <a:latin typeface="Tw Cen MT"/>
          </a:endParaRPr>
        </a:p>
      </dsp:txBody>
      <dsp:txXfrm>
        <a:off x="7800799" y="3746344"/>
        <a:ext cx="2415362" cy="455271"/>
      </dsp:txXfrm>
    </dsp:sp>
    <dsp:sp modelId="{9F8E26FC-F5AB-4E78-9B35-FE3A4AC4A507}">
      <dsp:nvSpPr>
        <dsp:cNvPr id="0" name=""/>
        <dsp:cNvSpPr/>
      </dsp:nvSpPr>
      <dsp:spPr>
        <a:xfrm>
          <a:off x="7557112" y="2343149"/>
          <a:ext cx="0" cy="1387144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950FB-94E8-4D5C-8DCE-DCEA0C2BCE27}">
      <dsp:nvSpPr>
        <dsp:cNvPr id="0" name=""/>
        <dsp:cNvSpPr/>
      </dsp:nvSpPr>
      <dsp:spPr>
        <a:xfrm>
          <a:off x="7512337" y="2299285"/>
          <a:ext cx="87727" cy="877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25E6B-7AAC-48ED-BCC9-637A1146090D}">
      <dsp:nvSpPr>
        <dsp:cNvPr id="0" name=""/>
        <dsp:cNvSpPr/>
      </dsp:nvSpPr>
      <dsp:spPr>
        <a:xfrm rot="8100000">
          <a:off x="8834374" y="540004"/>
          <a:ext cx="344626" cy="344626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D0DC5-6770-421B-ABAB-909E99B9371D}">
      <dsp:nvSpPr>
        <dsp:cNvPr id="0" name=""/>
        <dsp:cNvSpPr/>
      </dsp:nvSpPr>
      <dsp:spPr>
        <a:xfrm>
          <a:off x="8872659" y="578289"/>
          <a:ext cx="268056" cy="268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F8D52-19A8-473A-8F33-832D41DBCD83}">
      <dsp:nvSpPr>
        <dsp:cNvPr id="0" name=""/>
        <dsp:cNvSpPr/>
      </dsp:nvSpPr>
      <dsp:spPr>
        <a:xfrm>
          <a:off x="9224120" y="860484"/>
          <a:ext cx="2415362" cy="1387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Go Live 2 - 1 week, Target Date: November 18, 2023</a:t>
          </a:r>
          <a:endParaRPr lang="en-US" sz="1300" b="0" kern="1200">
            <a:latin typeface="Bahnschrift"/>
          </a:endParaRP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>
            <a:latin typeface="Tw Cen MT"/>
          </a:endParaRPr>
        </a:p>
      </dsp:txBody>
      <dsp:txXfrm>
        <a:off x="9224120" y="860484"/>
        <a:ext cx="2415362" cy="1387144"/>
      </dsp:txXfrm>
    </dsp:sp>
    <dsp:sp modelId="{1114470B-8114-4249-8B9E-3B3556776CE3}">
      <dsp:nvSpPr>
        <dsp:cNvPr id="0" name=""/>
        <dsp:cNvSpPr/>
      </dsp:nvSpPr>
      <dsp:spPr>
        <a:xfrm>
          <a:off x="9224120" y="373109"/>
          <a:ext cx="2415362" cy="4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/>
            <a:t>November</a:t>
          </a:r>
          <a:r>
            <a:rPr lang="en-US" sz="1700" b="0" kern="1200">
              <a:latin typeface="Bahnschrift"/>
            </a:rPr>
            <a:t> </a:t>
          </a:r>
          <a:r>
            <a:rPr lang="en-US" sz="1700" b="0" kern="1200">
              <a:latin typeface="+mn-lt"/>
            </a:rPr>
            <a:t>2023</a:t>
          </a:r>
        </a:p>
      </dsp:txBody>
      <dsp:txXfrm>
        <a:off x="9224120" y="373109"/>
        <a:ext cx="2415362" cy="487374"/>
      </dsp:txXfrm>
    </dsp:sp>
    <dsp:sp modelId="{CD9236E0-2A4F-4A74-972A-EB271D0BDC48}">
      <dsp:nvSpPr>
        <dsp:cNvPr id="0" name=""/>
        <dsp:cNvSpPr/>
      </dsp:nvSpPr>
      <dsp:spPr>
        <a:xfrm>
          <a:off x="9006687" y="956004"/>
          <a:ext cx="0" cy="1387144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66226-0432-4208-BA44-994E5A874A63}">
      <dsp:nvSpPr>
        <dsp:cNvPr id="0" name=""/>
        <dsp:cNvSpPr/>
      </dsp:nvSpPr>
      <dsp:spPr>
        <a:xfrm>
          <a:off x="8961912" y="2299285"/>
          <a:ext cx="87727" cy="877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8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6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F642D6D4-2980-4539-861D-C5AB35191834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7F8D6AE6-5560-4C47-974F-51A82A9CC533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9F078ECC-9F72-4C84-9F40-DBB817ADBDF0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069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51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0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/>
            </a:lvl1pPr>
          </a:lstStyle>
          <a:p>
            <a:fld id="{BECDB002-086C-4FC2-9108-C394C3B829E3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61BCCE59-728A-49EC-8DAF-0FAF9EBD41DD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462" y="3567953"/>
            <a:ext cx="4997076" cy="610066"/>
          </a:xfrm>
        </p:spPr>
        <p:txBody>
          <a:bodyPr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7B56D85B-EB43-4988-9D07-7393356AD4A1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2AF213A-60C6-4671-9B4D-63024EC3B303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705425"/>
            <a:ext cx="10745787" cy="327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1764" y="2145265"/>
            <a:ext cx="8348472" cy="2363568"/>
          </a:xfrm>
          <a:noFill/>
        </p:spPr>
        <p:txBody>
          <a:bodyPr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FB992E9E-19F7-4539-B679-CA95C06DC4B8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2738" y="4526051"/>
            <a:ext cx="3727450" cy="51593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D92330BE-AFF2-4F7C-AA06-D38DAED5E740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00773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00773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2994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72994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CFD56C52-75CF-437F-BF32-D1C513B0C7E0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8044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9251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5955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7162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8044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19251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5" name="Picture Placeholder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15955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97162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D9BAD1CA-5F7E-489F-B9AC-F0EBC9D9712D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play/televisione/2017/10/06/netflix-aumenta-prezzi-stati-uniti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Netflix New Logo Animation 2019">
            <a:hlinkClick r:id="" action="ppaction://media"/>
            <a:extLst>
              <a:ext uri="{FF2B5EF4-FFF2-40B4-BE49-F238E27FC236}">
                <a16:creationId xmlns:a16="http://schemas.microsoft.com/office/drawing/2014/main" id="{32AFC8D2-75EB-BEF3-BF06-E4C54EBC6A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087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C8E7-77B7-55EB-755D-8D86DCFF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4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983785"/>
            <a:ext cx="8447439" cy="1074828"/>
          </a:xfrm>
        </p:spPr>
        <p:txBody>
          <a:bodyPr/>
          <a:lstStyle/>
          <a:p>
            <a:r>
              <a:rPr lang="en-US"/>
              <a:t>TIMELINE </a:t>
            </a:r>
          </a:p>
        </p:txBody>
      </p:sp>
      <p:graphicFrame>
        <p:nvGraphicFramePr>
          <p:cNvPr id="2" name="Diagram 2" descr="Timeline 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38379"/>
              </p:ext>
            </p:extLst>
          </p:nvPr>
        </p:nvGraphicFramePr>
        <p:xfrm>
          <a:off x="320906" y="1874945"/>
          <a:ext cx="11684000" cy="46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4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C00000"/>
                </a:solidFill>
                <a:latin typeface="+mj-lt"/>
              </a:rPr>
              <a:t>Call to Action</a:t>
            </a:r>
          </a:p>
          <a:p>
            <a:endParaRPr lang="en-US" sz="4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b="1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20FBE-1C02-B748-5C03-FE5665D7CC57}"/>
              </a:ext>
            </a:extLst>
          </p:cNvPr>
          <p:cNvSpPr txBox="1"/>
          <p:nvPr/>
        </p:nvSpPr>
        <p:spPr>
          <a:xfrm>
            <a:off x="2450307" y="2736056"/>
            <a:ext cx="7934324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000" spc="140"/>
              <a:t>Requesting for your approval </a:t>
            </a:r>
            <a:endParaRPr lang="en-US" sz="20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000" spc="140"/>
              <a:t>Any further clarifications/questions or need for another meeting 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000" spc="140"/>
              <a:t>Need to establish any common grounds with respect to budget or timeline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000" spc="140"/>
              <a:t>​Pilot program</a:t>
            </a:r>
          </a:p>
        </p:txBody>
      </p:sp>
    </p:spTree>
    <p:extLst>
      <p:ext uri="{BB962C8B-B14F-4D97-AF65-F5344CB8AC3E}">
        <p14:creationId xmlns:p14="http://schemas.microsoft.com/office/powerpoint/2010/main" val="390415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Close up of top of bridge">
            <a:extLst>
              <a:ext uri="{FF2B5EF4-FFF2-40B4-BE49-F238E27FC236}">
                <a16:creationId xmlns:a16="http://schemas.microsoft.com/office/drawing/2014/main" id="{0C02B839-BD0F-4E42-B905-966EFC6BBA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6175" y="0"/>
            <a:ext cx="8505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Graphical user interface&#10;&#10;Description automatically generated">
            <a:extLst>
              <a:ext uri="{FF2B5EF4-FFF2-40B4-BE49-F238E27FC236}">
                <a16:creationId xmlns:a16="http://schemas.microsoft.com/office/drawing/2014/main" id="{D7A6C408-D15C-C140-8E3E-B96A9E60D4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0" y="-136525"/>
            <a:ext cx="12179300" cy="68516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917" y="254508"/>
            <a:ext cx="8357616" cy="1088136"/>
          </a:xfrm>
        </p:spPr>
        <p:txBody>
          <a:bodyPr anchor="ctr"/>
          <a:lstStyle/>
          <a:p>
            <a:r>
              <a:rPr lang="en-US"/>
              <a:t>NETFLIX RFP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B738FC-D5B7-0A86-F19A-0638CCC9725F}"/>
              </a:ext>
            </a:extLst>
          </p:cNvPr>
          <p:cNvSpPr/>
          <p:nvPr/>
        </p:nvSpPr>
        <p:spPr>
          <a:xfrm>
            <a:off x="-1" y="1993900"/>
            <a:ext cx="12103100" cy="2197100"/>
          </a:xfrm>
          <a:prstGeom prst="rect">
            <a:avLst/>
          </a:prstGeom>
          <a:solidFill>
            <a:srgbClr val="141414"/>
          </a:solidFill>
          <a:ln>
            <a:solidFill>
              <a:srgbClr val="14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C7C316-257C-D546-909D-98FD50663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1273" y="4110943"/>
            <a:ext cx="2917826" cy="404812"/>
          </a:xfrm>
        </p:spPr>
        <p:txBody>
          <a:bodyPr/>
          <a:lstStyle/>
          <a:p>
            <a:r>
              <a:rPr lang="en-US"/>
              <a:t>MANIMOZHI NEETHINAYAGAM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C1EC5C0-B9F3-0D47-8C7B-A2B7D2AEE4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2294" y="4110943"/>
            <a:ext cx="2917826" cy="404812"/>
          </a:xfrm>
        </p:spPr>
        <p:txBody>
          <a:bodyPr/>
          <a:lstStyle/>
          <a:p>
            <a:r>
              <a:rPr lang="en-US">
                <a:latin typeface="Tw Cen MT"/>
              </a:rPr>
              <a:t>SHREYAS BELUR MANJUNATHA SWAMY 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06069F0-DCEB-274D-A1F5-6D1469AC82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00290" y="4116689"/>
            <a:ext cx="2917826" cy="4048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latin typeface="Tw Cen MT"/>
              </a:rPr>
              <a:t>ABHIRAM </a:t>
            </a:r>
            <a:endParaRPr lang="en-US"/>
          </a:p>
          <a:p>
            <a:r>
              <a:rPr lang="en-US">
                <a:latin typeface="Tw Cen MT"/>
              </a:rPr>
              <a:t>NATAKARANI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726B58B-E374-6D66-D040-12A00C81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37" y="2389481"/>
            <a:ext cx="1640535" cy="1470379"/>
          </a:xfrm>
          <a:prstGeom prst="rect">
            <a:avLst/>
          </a:prstGeom>
        </p:spPr>
      </p:pic>
      <p:pic>
        <p:nvPicPr>
          <p:cNvPr id="6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6C9CCEA0-2998-C8CA-0A14-751207D3AE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84" b="84"/>
          <a:stretch/>
        </p:blipFill>
        <p:spPr>
          <a:xfrm>
            <a:off x="6678083" y="2357731"/>
            <a:ext cx="1674991" cy="1533879"/>
          </a:xfrm>
        </p:spPr>
      </p:pic>
      <p:pic>
        <p:nvPicPr>
          <p:cNvPr id="7" name="Picture 8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EA98E535-CF22-2D41-3BD1-5540DA852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437" y="2319925"/>
            <a:ext cx="1763771" cy="1545991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3A2B669-3B20-4ED9-4416-33DB72506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742" y="2353498"/>
            <a:ext cx="1762009" cy="1528469"/>
          </a:xfrm>
          <a:prstGeom prst="rect">
            <a:avLst/>
          </a:prstGeo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E3A00F0-8B29-CC41-BB9B-69B0FEFDBE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9927" y="4262738"/>
            <a:ext cx="2917826" cy="404812"/>
          </a:xfrm>
        </p:spPr>
        <p:txBody>
          <a:bodyPr/>
          <a:lstStyle/>
          <a:p>
            <a:r>
              <a:rPr lang="en-US">
                <a:latin typeface="Tw Cen MT"/>
              </a:rPr>
              <a:t>JEREMY </a:t>
            </a:r>
            <a:endParaRPr lang="en-US" spc="0"/>
          </a:p>
          <a:p>
            <a:r>
              <a:rPr lang="en-US">
                <a:latin typeface="Tw Cen MT"/>
              </a:rPr>
              <a:t>ESQUIVIAS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A picture containing text&#10;&#10;Description automatically generated">
            <a:extLst>
              <a:ext uri="{FF2B5EF4-FFF2-40B4-BE49-F238E27FC236}">
                <a16:creationId xmlns:a16="http://schemas.microsoft.com/office/drawing/2014/main" id="{159EB775-0BAB-413A-A0AB-B56D3C0446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681047" y="1037828"/>
            <a:ext cx="8510952" cy="4782344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92016388-C216-491D-B032-A86FF344C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Transformation</a:t>
            </a:r>
          </a:p>
          <a:p>
            <a:r>
              <a:rPr lang="en-US"/>
              <a:t>Budget</a:t>
            </a:r>
          </a:p>
          <a:p>
            <a:r>
              <a:rPr lang="en-US"/>
              <a:t>Timeline</a:t>
            </a:r>
          </a:p>
          <a:p>
            <a:r>
              <a:rPr lang="en-US">
                <a:latin typeface="Tw Cen MT"/>
              </a:rPr>
              <a:t>Call to Action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D0342F-818D-9043-BA26-E6B36A4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51CBB1-D6CD-A445-96C5-A99E482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74F49-D8B2-E730-F7E7-1D4F2A667C9E}"/>
              </a:ext>
            </a:extLst>
          </p:cNvPr>
          <p:cNvSpPr txBox="1"/>
          <p:nvPr/>
        </p:nvSpPr>
        <p:spPr>
          <a:xfrm>
            <a:off x="3681413" y="5819775"/>
            <a:ext cx="8510587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E22EF8C-E77D-862A-1771-D5F7C4E8D7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009" r="10679"/>
          <a:stretch/>
        </p:blipFill>
        <p:spPr>
          <a:xfrm>
            <a:off x="4129699" y="10"/>
            <a:ext cx="8062299" cy="6857990"/>
          </a:xfrm>
          <a:prstGeom prst="rect">
            <a:avLst/>
          </a:prstGeom>
        </p:spPr>
      </p:pic>
      <p:sp>
        <p:nvSpPr>
          <p:cNvPr id="90" name="Rectangle 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chemeClr val="tx1"/>
                </a:solidFill>
                <a:latin typeface="+mj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</a:rPr>
              <a:t>Q1: Loss of 2 million subscribers.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</a:rPr>
              <a:t>Stock dropped by 68%.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</a:rPr>
              <a:t>Focus: Increase new subscribers.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/>
              </a:solidFill>
              <a:latin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</a:rPr>
              <a:t>Combat Password Sharing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</a:rPr>
              <a:t>Expand Animated Web Series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</a:rPr>
              <a:t>Attractive Subscription Discounts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</a:rPr>
              <a:t>Leverage AI Technology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/>
              </a:solidFill>
              <a:latin typeface="+mn-lt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931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4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C00000"/>
                </a:solidFill>
                <a:latin typeface="+mj-lt"/>
              </a:rPr>
              <a:t>RESTRICT PASSWORD </a:t>
            </a:r>
            <a:br>
              <a:rPr lang="en-US" sz="4600">
                <a:solidFill>
                  <a:srgbClr val="C00000"/>
                </a:solidFill>
                <a:latin typeface="+mj-lt"/>
              </a:rPr>
            </a:br>
            <a:r>
              <a:rPr lang="en-US" sz="4600">
                <a:solidFill>
                  <a:srgbClr val="C00000"/>
                </a:solidFill>
                <a:latin typeface="+mj-lt"/>
              </a:rPr>
              <a:t>SHARING</a:t>
            </a:r>
          </a:p>
        </p:txBody>
      </p:sp>
      <p:sp>
        <p:nvSpPr>
          <p:cNvPr id="16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tx1"/>
                </a:solidFill>
                <a:latin typeface="+mn-lt"/>
              </a:rPr>
              <a:t>PRESENT TECH: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/>
                </a:solidFill>
                <a:latin typeface="+mn-lt"/>
              </a:rPr>
              <a:t>Restrict through device login and screen limitations.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tx1"/>
                </a:solidFill>
                <a:latin typeface="+mn-lt"/>
              </a:rPr>
              <a:t>FUTURE TECH: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/>
                </a:solidFill>
                <a:latin typeface="+mn-lt"/>
              </a:rPr>
              <a:t>Device Verification through four-digit code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/>
                </a:solidFill>
                <a:latin typeface="+mn-lt"/>
              </a:rPr>
              <a:t>Utilize AI and ML to identify unusual patterns in usage.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/>
                </a:solidFill>
                <a:latin typeface="+mn-lt"/>
              </a:rPr>
              <a:t>Flag Potential Account Sharing.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tx1"/>
                </a:solidFill>
                <a:latin typeface="+mn-lt"/>
              </a:rPr>
              <a:t>PREVENT LOSS OF REVENUE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13DF4ED-DCDB-8F3B-03FF-E16E4C5F3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2" b="-3"/>
          <a:stretch/>
        </p:blipFill>
        <p:spPr>
          <a:xfrm>
            <a:off x="6968876" y="1906237"/>
            <a:ext cx="4570542" cy="47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480" y="743447"/>
            <a:ext cx="10881359" cy="33351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>
                <a:solidFill>
                  <a:srgbClr val="C00000"/>
                </a:solidFill>
                <a:latin typeface="+mj-lt"/>
              </a:rPr>
              <a:t>INCREASE Animated Web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1" y="1270000"/>
            <a:ext cx="6212838" cy="428955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1"/>
                </a:solidFill>
                <a:latin typeface="+mn-lt"/>
              </a:rPr>
              <a:t>PRESENT TECH: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</a:rPr>
              <a:t>Team receives content pitches.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</a:rPr>
              <a:t>works with talent agencies and creative community for project ideas.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1"/>
                </a:solidFill>
                <a:latin typeface="+mn-lt"/>
              </a:rPr>
              <a:t>FUTURE TECH: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</a:rPr>
              <a:t>Kid-Friendly Short Content.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</a:rPr>
              <a:t>Interactive UX with Voice Recommendations.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</a:rPr>
              <a:t>Personalized Game Recommendations.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EF227-9643-D1F8-C92F-D0BC6B834E7F}"/>
              </a:ext>
            </a:extLst>
          </p:cNvPr>
          <p:cNvSpPr txBox="1"/>
          <p:nvPr/>
        </p:nvSpPr>
        <p:spPr>
          <a:xfrm>
            <a:off x="5060695" y="6254496"/>
            <a:ext cx="586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C00000"/>
                </a:solidFill>
                <a:effectLst/>
              </a:rPr>
              <a:t>Kids are users and parents are customers.  </a:t>
            </a:r>
            <a:endParaRPr lang="en-US" sz="2000">
              <a:solidFill>
                <a:srgbClr val="C00000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FD59199-7CEB-992B-125B-CF691694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87769"/>
            <a:ext cx="3727937" cy="53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8681719" cy="6486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>
                <a:solidFill>
                  <a:srgbClr val="C00000"/>
                </a:solidFill>
                <a:latin typeface="+mj-lt"/>
              </a:rPr>
              <a:t>New SUBSCRIPTION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62" y="1307592"/>
            <a:ext cx="7973870" cy="5179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b="1">
                <a:solidFill>
                  <a:schemeClr val="tx1"/>
                </a:solidFill>
                <a:latin typeface="+mn-lt"/>
              </a:rPr>
              <a:t>PRESENT PLAN:</a:t>
            </a:r>
          </a:p>
          <a:p>
            <a:pPr marL="2286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tx1"/>
                </a:solidFill>
                <a:latin typeface="+mn-lt"/>
              </a:rPr>
              <a:t>New subscribers will get one-month free subscription.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2600">
              <a:solidFill>
                <a:schemeClr val="tx1"/>
              </a:solidFill>
              <a:latin typeface="+mn-lt"/>
            </a:endParaRPr>
          </a:p>
          <a:p>
            <a:pPr marL="2286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tx1"/>
                </a:solidFill>
                <a:latin typeface="+mn-lt"/>
              </a:rPr>
              <a:t> 4 different devices at the same time with Premium subscription.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2600">
              <a:solidFill>
                <a:schemeClr val="tx1"/>
              </a:solidFill>
              <a:latin typeface="+mn-lt"/>
            </a:endParaRPr>
          </a:p>
          <a:p>
            <a:pPr marL="2286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tx1"/>
                </a:solidFill>
                <a:latin typeface="+mn-lt"/>
              </a:rPr>
              <a:t>2 with Standard or Standard with advertisement subscription. 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2600">
              <a:solidFill>
                <a:schemeClr val="tx1"/>
              </a:solidFill>
              <a:latin typeface="+mn-lt"/>
            </a:endParaRPr>
          </a:p>
          <a:p>
            <a:pPr marL="2286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tx1"/>
                </a:solidFill>
                <a:latin typeface="+mn-lt"/>
              </a:rPr>
              <a:t>And 1 with Basic subscription.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chemeClr val="tx1"/>
                </a:solidFill>
                <a:latin typeface="+mn-lt"/>
              </a:rPr>
              <a:t>FUTURE:</a:t>
            </a:r>
          </a:p>
          <a:p>
            <a:pPr marL="28575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tx1"/>
                </a:solidFill>
                <a:latin typeface="+mn-lt"/>
              </a:rPr>
              <a:t>Providing a cost-effective alternative to encourage individual subscriptions.</a:t>
            </a:r>
          </a:p>
          <a:p>
            <a:pPr>
              <a:lnSpc>
                <a:spcPct val="90000"/>
              </a:lnSpc>
            </a:pPr>
            <a:endParaRPr lang="en-US" sz="2600">
              <a:solidFill>
                <a:schemeClr val="tx1"/>
              </a:solidFill>
              <a:latin typeface="+mn-lt"/>
            </a:endParaRPr>
          </a:p>
          <a:p>
            <a:pPr marL="28575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tx1"/>
                </a:solidFill>
                <a:latin typeface="+mn-lt"/>
              </a:rPr>
              <a:t>innovative subscription plans to attract a wider audience.</a:t>
            </a:r>
          </a:p>
          <a:p>
            <a:pPr>
              <a:lnSpc>
                <a:spcPct val="90000"/>
              </a:lnSpc>
            </a:pPr>
            <a:endParaRPr lang="en-US" sz="2600">
              <a:solidFill>
                <a:schemeClr val="tx1"/>
              </a:solidFill>
              <a:latin typeface="+mn-lt"/>
            </a:endParaRPr>
          </a:p>
          <a:p>
            <a:pPr marL="28575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tx1"/>
                </a:solidFill>
                <a:latin typeface="+mn-lt"/>
              </a:rPr>
              <a:t>Special discount for college students.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 descr="A pair of scissors with a price tag">
            <a:extLst>
              <a:ext uri="{FF2B5EF4-FFF2-40B4-BE49-F238E27FC236}">
                <a16:creationId xmlns:a16="http://schemas.microsoft.com/office/drawing/2014/main" id="{1862A6B9-7D9B-7263-A03D-15080DE0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16" y="2020823"/>
            <a:ext cx="3549462" cy="38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4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75">
            <a:extLst>
              <a:ext uri="{FF2B5EF4-FFF2-40B4-BE49-F238E27FC236}">
                <a16:creationId xmlns:a16="http://schemas.microsoft.com/office/drawing/2014/main" id="{53A2658A-1144-72FA-42EC-8444BD6A6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4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4392168" cy="1628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C00000"/>
                </a:solidFill>
                <a:latin typeface="+mj-lt"/>
              </a:rPr>
              <a:t>AI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4197746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</a:pPr>
            <a:r>
              <a:rPr lang="en-US" sz="2000" b="1">
                <a:solidFill>
                  <a:schemeClr val="tx1"/>
                </a:solidFill>
                <a:latin typeface="+mn-lt"/>
              </a:rPr>
              <a:t>PRESENT TECH: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 item-item similarity algorithm.</a:t>
            </a:r>
          </a:p>
          <a:p>
            <a:pPr marL="57150">
              <a:lnSpc>
                <a:spcPct val="90000"/>
              </a:lnSpc>
            </a:pPr>
            <a:endParaRPr lang="en-US" sz="2000">
              <a:solidFill>
                <a:schemeClr val="tx1"/>
              </a:solidFill>
              <a:latin typeface="+mn-lt"/>
            </a:endParaRPr>
          </a:p>
          <a:p>
            <a:pPr marL="57150">
              <a:lnSpc>
                <a:spcPct val="90000"/>
              </a:lnSpc>
            </a:pPr>
            <a:r>
              <a:rPr lang="en-US" sz="2000" b="1">
                <a:solidFill>
                  <a:schemeClr val="tx1"/>
                </a:solidFill>
                <a:latin typeface="+mn-lt"/>
              </a:rPr>
              <a:t>FUTURE TECH:</a:t>
            </a:r>
            <a:endParaRPr lang="en-US" sz="200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 Non-Intrusive Ad Placements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 Catchy Thumbnail Annotations</a:t>
            </a:r>
          </a:p>
        </p:txBody>
      </p:sp>
    </p:spTree>
    <p:extLst>
      <p:ext uri="{BB962C8B-B14F-4D97-AF65-F5344CB8AC3E}">
        <p14:creationId xmlns:p14="http://schemas.microsoft.com/office/powerpoint/2010/main" val="290111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8681719" cy="76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C00000"/>
                </a:solidFill>
                <a:latin typeface="+mj-lt"/>
              </a:rPr>
              <a:t>BUDGET ALLOCATION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20824"/>
            <a:ext cx="5480304" cy="4156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  <a:latin typeface="+mn-lt"/>
              </a:rPr>
              <a:t>Netflix proposes a budget of $10 million for the next fiscal year (2023-2024) to continue to grow our customer base and expand our content offerings. 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+mn-lt"/>
              </a:rPr>
              <a:t> 30% of the budget for investing in technology and infrastructure.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+mn-lt"/>
              </a:rPr>
              <a:t> 60% of the budget for employee salaries and benefits.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+mn-lt"/>
              </a:rPr>
              <a:t>10% of the budget for marketing and advertising </a:t>
            </a:r>
          </a:p>
        </p:txBody>
      </p:sp>
      <p:pic>
        <p:nvPicPr>
          <p:cNvPr id="7" name="Picture 6" descr="Budget stamp stock vector. Illustration of black, budget - 158077951">
            <a:extLst>
              <a:ext uri="{FF2B5EF4-FFF2-40B4-BE49-F238E27FC236}">
                <a16:creationId xmlns:a16="http://schemas.microsoft.com/office/drawing/2014/main" id="{1862A6B9-7D9B-7263-A03D-15080DE0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08" y="1894743"/>
            <a:ext cx="3507069" cy="35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3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4CA0980E92F84CA87B85C34D8CDBBA" ma:contentTypeVersion="4" ma:contentTypeDescription="Create a new document." ma:contentTypeScope="" ma:versionID="32378ed19b63fcf60b0267b511024799">
  <xsd:schema xmlns:xsd="http://www.w3.org/2001/XMLSchema" xmlns:xs="http://www.w3.org/2001/XMLSchema" xmlns:p="http://schemas.microsoft.com/office/2006/metadata/properties" xmlns:ns2="388eed0d-dab5-43ff-8270-42cafcaf18fe" xmlns:ns3="c09dada2-1864-4523-a943-d3739de1ab1d" targetNamespace="http://schemas.microsoft.com/office/2006/metadata/properties" ma:root="true" ma:fieldsID="d5fb2eba3b922a235a36e4ab703188e6" ns2:_="" ns3:_="">
    <xsd:import namespace="388eed0d-dab5-43ff-8270-42cafcaf18fe"/>
    <xsd:import namespace="c09dada2-1864-4523-a943-d3739de1a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eed0d-dab5-43ff-8270-42cafcaf18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dada2-1864-4523-a943-d3739de1a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A49627-BF3F-409F-AD52-1B30DD7AB3C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FADBDFC-1389-4481-8449-03FC1B7947E9}">
  <ds:schemaRefs>
    <ds:schemaRef ds:uri="388eed0d-dab5-43ff-8270-42cafcaf18fe"/>
    <ds:schemaRef ds:uri="c09dada2-1864-4523-a943-d3739de1ab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TM11580736</Template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NETFLIX RFP PRESENTATION</vt:lpstr>
      <vt:lpstr>Agenda</vt:lpstr>
      <vt:lpstr>INTRODUCTION</vt:lpstr>
      <vt:lpstr>RESTRICT PASSWORD  SHARING</vt:lpstr>
      <vt:lpstr>INCREASE Animated Web Series</vt:lpstr>
      <vt:lpstr>New SUBSCRIPTION PLAN:</vt:lpstr>
      <vt:lpstr>AI Implementation</vt:lpstr>
      <vt:lpstr>BUDGET ALLOCATION PLAN:</vt:lpstr>
      <vt:lpstr>TIMELINE </vt:lpstr>
      <vt:lpstr>Call to Action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manimozhi neethinayagam</dc:creator>
  <cp:revision>1</cp:revision>
  <dcterms:created xsi:type="dcterms:W3CDTF">2023-05-12T02:13:24Z</dcterms:created>
  <dcterms:modified xsi:type="dcterms:W3CDTF">2023-05-19T00:19:30Z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0x010100374CA0980E92F84CA87B85C34D8CDBBA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</Properties>
</file>