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7" r:id="rId3"/>
    <p:sldId id="258" r:id="rId4"/>
    <p:sldId id="260" r:id="rId5"/>
    <p:sldId id="261" r:id="rId6"/>
    <p:sldId id="257" r:id="rId7"/>
    <p:sldId id="276" r:id="rId8"/>
    <p:sldId id="263" r:id="rId9"/>
    <p:sldId id="259" r:id="rId10"/>
    <p:sldId id="270" r:id="rId11"/>
    <p:sldId id="274" r:id="rId12"/>
    <p:sldId id="275" r:id="rId13"/>
    <p:sldId id="272" r:id="rId14"/>
    <p:sldId id="271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8D275B69-74D1-4E9A-9416-82E83CBF9126}">
          <p14:sldIdLst>
            <p14:sldId id="256"/>
          </p14:sldIdLst>
        </p14:section>
        <p14:section name="Inhaltsverzeichnis" id="{49E5AD04-AF60-4E7A-9036-82C01256E07C}">
          <p14:sldIdLst>
            <p14:sldId id="267"/>
          </p14:sldIdLst>
        </p14:section>
        <p14:section name="Skizzen" id="{052491F1-B688-4186-837C-0904FBF85247}">
          <p14:sldIdLst>
            <p14:sldId id="258"/>
            <p14:sldId id="260"/>
          </p14:sldIdLst>
        </p14:section>
        <p14:section name="GUI" id="{76878843-BA3C-4F0A-93AB-F890655336F0}">
          <p14:sldIdLst>
            <p14:sldId id="261"/>
            <p14:sldId id="257"/>
            <p14:sldId id="276"/>
          </p14:sldIdLst>
        </p14:section>
        <p14:section name="Balllogik" id="{67B1BA29-5C5E-4799-B416-891324E82413}">
          <p14:sldIdLst>
            <p14:sldId id="263"/>
            <p14:sldId id="259"/>
          </p14:sldIdLst>
        </p14:section>
        <p14:section name="Bandenlogik" id="{C2C532F4-3266-46EE-83AF-61A754F399BB}">
          <p14:sldIdLst>
            <p14:sldId id="270"/>
            <p14:sldId id="274"/>
            <p14:sldId id="275"/>
            <p14:sldId id="272"/>
          </p14:sldIdLst>
        </p14:section>
        <p14:section name="Zweispielerkomponente" id="{80AC4CA6-35B9-408C-8A3D-8C736806C4D2}">
          <p14:sldIdLst>
            <p14:sldId id="271"/>
          </p14:sldIdLst>
        </p14:section>
        <p14:section name="Ende" id="{EABBD097-7BD7-4796-934D-439AF25ACB07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AD2B67-50A8-4EB8-A95D-49DDA05604F8}" v="42" dt="2022-07-07T17:55:38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9" autoAdjust="0"/>
    <p:restoredTop sz="94660"/>
  </p:normalViewPr>
  <p:slideViewPr>
    <p:cSldViewPr snapToGrid="0">
      <p:cViewPr varScale="1">
        <p:scale>
          <a:sx n="82" d="100"/>
          <a:sy n="82" d="100"/>
        </p:scale>
        <p:origin x="3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elyn Nolden" userId="1fdd82b5cab911b8" providerId="LiveId" clId="{28AD2B67-50A8-4EB8-A95D-49DDA05604F8}"/>
    <pc:docChg chg="undo custSel addSld delSld modSld sldOrd addSection delSection modSection">
      <pc:chgData name="Evelyn Nolden" userId="1fdd82b5cab911b8" providerId="LiveId" clId="{28AD2B67-50A8-4EB8-A95D-49DDA05604F8}" dt="2022-07-07T17:55:38.898" v="3357"/>
      <pc:docMkLst>
        <pc:docMk/>
      </pc:docMkLst>
      <pc:sldChg chg="addSp modSp mod">
        <pc:chgData name="Evelyn Nolden" userId="1fdd82b5cab911b8" providerId="LiveId" clId="{28AD2B67-50A8-4EB8-A95D-49DDA05604F8}" dt="2022-07-07T17:27:42.446" v="3269" actId="404"/>
        <pc:sldMkLst>
          <pc:docMk/>
          <pc:sldMk cId="1274847377" sldId="256"/>
        </pc:sldMkLst>
        <pc:spChg chg="mod">
          <ac:chgData name="Evelyn Nolden" userId="1fdd82b5cab911b8" providerId="LiveId" clId="{28AD2B67-50A8-4EB8-A95D-49DDA05604F8}" dt="2022-07-04T12:38:02.038" v="25" actId="113"/>
          <ac:spMkLst>
            <pc:docMk/>
            <pc:sldMk cId="1274847377" sldId="256"/>
            <ac:spMk id="2" creationId="{697C0418-BDF2-16CA-9382-080AEFDE534C}"/>
          </ac:spMkLst>
        </pc:spChg>
        <pc:spChg chg="mod">
          <ac:chgData name="Evelyn Nolden" userId="1fdd82b5cab911b8" providerId="LiveId" clId="{28AD2B67-50A8-4EB8-A95D-49DDA05604F8}" dt="2022-07-07T17:27:42.446" v="3269" actId="404"/>
          <ac:spMkLst>
            <pc:docMk/>
            <pc:sldMk cId="1274847377" sldId="256"/>
            <ac:spMk id="3" creationId="{CB75E161-C66E-893E-4C0E-C67FA056E322}"/>
          </ac:spMkLst>
        </pc:spChg>
        <pc:picChg chg="add mod">
          <ac:chgData name="Evelyn Nolden" userId="1fdd82b5cab911b8" providerId="LiveId" clId="{28AD2B67-50A8-4EB8-A95D-49DDA05604F8}" dt="2022-07-04T12:36:01.550" v="6" actId="1076"/>
          <ac:picMkLst>
            <pc:docMk/>
            <pc:sldMk cId="1274847377" sldId="256"/>
            <ac:picMk id="4" creationId="{76F62E76-E434-45DE-8FFD-4823FC61C747}"/>
          </ac:picMkLst>
        </pc:picChg>
      </pc:sldChg>
      <pc:sldChg chg="addSp delSp modSp mod ord">
        <pc:chgData name="Evelyn Nolden" userId="1fdd82b5cab911b8" providerId="LiveId" clId="{28AD2B67-50A8-4EB8-A95D-49DDA05604F8}" dt="2022-07-07T15:48:34.284" v="2920" actId="1076"/>
        <pc:sldMkLst>
          <pc:docMk/>
          <pc:sldMk cId="1607615496" sldId="257"/>
        </pc:sldMkLst>
        <pc:spChg chg="mod">
          <ac:chgData name="Evelyn Nolden" userId="1fdd82b5cab911b8" providerId="LiveId" clId="{28AD2B67-50A8-4EB8-A95D-49DDA05604F8}" dt="2022-07-04T12:36:27.130" v="7" actId="1582"/>
          <ac:spMkLst>
            <pc:docMk/>
            <pc:sldMk cId="1607615496" sldId="257"/>
            <ac:spMk id="2" creationId="{0CAEB4B8-FD34-FE8B-0903-E5DFE6CFC683}"/>
          </ac:spMkLst>
        </pc:spChg>
        <pc:spChg chg="add mod">
          <ac:chgData name="Evelyn Nolden" userId="1fdd82b5cab911b8" providerId="LiveId" clId="{28AD2B67-50A8-4EB8-A95D-49DDA05604F8}" dt="2022-07-04T18:46:38.103" v="2683" actId="14100"/>
          <ac:spMkLst>
            <pc:docMk/>
            <pc:sldMk cId="1607615496" sldId="257"/>
            <ac:spMk id="7" creationId="{B6776678-B373-E4B6-4EB5-76A1BA3EC64D}"/>
          </ac:spMkLst>
        </pc:spChg>
        <pc:picChg chg="add del mod">
          <ac:chgData name="Evelyn Nolden" userId="1fdd82b5cab911b8" providerId="LiveId" clId="{28AD2B67-50A8-4EB8-A95D-49DDA05604F8}" dt="2022-07-04T12:36:49.221" v="15" actId="21"/>
          <ac:picMkLst>
            <pc:docMk/>
            <pc:sldMk cId="1607615496" sldId="257"/>
            <ac:picMk id="4" creationId="{8160B645-A959-74F9-A5FD-2BB3746F7C21}"/>
          </ac:picMkLst>
        </pc:picChg>
        <pc:picChg chg="add mod">
          <ac:chgData name="Evelyn Nolden" userId="1fdd82b5cab911b8" providerId="LiveId" clId="{28AD2B67-50A8-4EB8-A95D-49DDA05604F8}" dt="2022-07-07T15:48:34.284" v="2920" actId="1076"/>
          <ac:picMkLst>
            <pc:docMk/>
            <pc:sldMk cId="1607615496" sldId="257"/>
            <ac:picMk id="5" creationId="{7BF78847-D682-3E78-DC78-38830ACD3477}"/>
          </ac:picMkLst>
        </pc:picChg>
        <pc:picChg chg="add mod">
          <ac:chgData name="Evelyn Nolden" userId="1fdd82b5cab911b8" providerId="LiveId" clId="{28AD2B67-50A8-4EB8-A95D-49DDA05604F8}" dt="2022-07-04T18:46:38.103" v="2683" actId="14100"/>
          <ac:picMkLst>
            <pc:docMk/>
            <pc:sldMk cId="1607615496" sldId="257"/>
            <ac:picMk id="6" creationId="{79D609D7-7C17-6102-3DAA-134AC47B2A05}"/>
          </ac:picMkLst>
        </pc:picChg>
      </pc:sldChg>
      <pc:sldChg chg="addSp delSp modSp add mod">
        <pc:chgData name="Evelyn Nolden" userId="1fdd82b5cab911b8" providerId="LiveId" clId="{28AD2B67-50A8-4EB8-A95D-49DDA05604F8}" dt="2022-07-04T18:45:08.709" v="2662" actId="1038"/>
        <pc:sldMkLst>
          <pc:docMk/>
          <pc:sldMk cId="871213627" sldId="258"/>
        </pc:sldMkLst>
        <pc:spChg chg="del">
          <ac:chgData name="Evelyn Nolden" userId="1fdd82b5cab911b8" providerId="LiveId" clId="{28AD2B67-50A8-4EB8-A95D-49DDA05604F8}" dt="2022-07-04T12:38:55.508" v="27"/>
          <ac:spMkLst>
            <pc:docMk/>
            <pc:sldMk cId="871213627" sldId="258"/>
            <ac:spMk id="3" creationId="{A9938479-E808-F878-11F1-8DB76C74D02B}"/>
          </ac:spMkLst>
        </pc:spChg>
        <pc:spChg chg="add mod">
          <ac:chgData name="Evelyn Nolden" userId="1fdd82b5cab911b8" providerId="LiveId" clId="{28AD2B67-50A8-4EB8-A95D-49DDA05604F8}" dt="2022-07-04T18:45:08.709" v="2662" actId="1038"/>
          <ac:spMkLst>
            <pc:docMk/>
            <pc:sldMk cId="871213627" sldId="258"/>
            <ac:spMk id="7" creationId="{6BDC4133-FF9B-D97F-37B5-59FC33F29ED9}"/>
          </ac:spMkLst>
        </pc:spChg>
        <pc:picChg chg="add mod">
          <ac:chgData name="Evelyn Nolden" userId="1fdd82b5cab911b8" providerId="LiveId" clId="{28AD2B67-50A8-4EB8-A95D-49DDA05604F8}" dt="2022-07-04T12:40:08.849" v="44" actId="1076"/>
          <ac:picMkLst>
            <pc:docMk/>
            <pc:sldMk cId="871213627" sldId="258"/>
            <ac:picMk id="5" creationId="{CFB7A68B-9448-433C-D4FC-D38E5EB84E38}"/>
          </ac:picMkLst>
        </pc:picChg>
        <pc:picChg chg="add mod">
          <ac:chgData name="Evelyn Nolden" userId="1fdd82b5cab911b8" providerId="LiveId" clId="{28AD2B67-50A8-4EB8-A95D-49DDA05604F8}" dt="2022-07-04T18:44:09.502" v="2638"/>
          <ac:picMkLst>
            <pc:docMk/>
            <pc:sldMk cId="871213627" sldId="258"/>
            <ac:picMk id="6" creationId="{2F8CC659-6EDF-9C74-448A-D4FBCD1ADF6A}"/>
          </ac:picMkLst>
        </pc:picChg>
      </pc:sldChg>
      <pc:sldChg chg="addSp delSp modSp add mod">
        <pc:chgData name="Evelyn Nolden" userId="1fdd82b5cab911b8" providerId="LiveId" clId="{28AD2B67-50A8-4EB8-A95D-49DDA05604F8}" dt="2022-07-07T17:14:43.833" v="3214" actId="255"/>
        <pc:sldMkLst>
          <pc:docMk/>
          <pc:sldMk cId="794250852" sldId="259"/>
        </pc:sldMkLst>
        <pc:spChg chg="mod">
          <ac:chgData name="Evelyn Nolden" userId="1fdd82b5cab911b8" providerId="LiveId" clId="{28AD2B67-50A8-4EB8-A95D-49DDA05604F8}" dt="2022-07-07T17:14:43.833" v="3214" actId="255"/>
          <ac:spMkLst>
            <pc:docMk/>
            <pc:sldMk cId="794250852" sldId="259"/>
            <ac:spMk id="2" creationId="{0CAEB4B8-FD34-FE8B-0903-E5DFE6CFC683}"/>
          </ac:spMkLst>
        </pc:spChg>
        <pc:spChg chg="del">
          <ac:chgData name="Evelyn Nolden" userId="1fdd82b5cab911b8" providerId="LiveId" clId="{28AD2B67-50A8-4EB8-A95D-49DDA05604F8}" dt="2022-07-04T15:11:57.294" v="277" actId="21"/>
          <ac:spMkLst>
            <pc:docMk/>
            <pc:sldMk cId="794250852" sldId="259"/>
            <ac:spMk id="3" creationId="{A9938479-E808-F878-11F1-8DB76C74D02B}"/>
          </ac:spMkLst>
        </pc:spChg>
        <pc:spChg chg="add mod">
          <ac:chgData name="Evelyn Nolden" userId="1fdd82b5cab911b8" providerId="LiveId" clId="{28AD2B67-50A8-4EB8-A95D-49DDA05604F8}" dt="2022-07-04T18:45:27.004" v="2667"/>
          <ac:spMkLst>
            <pc:docMk/>
            <pc:sldMk cId="794250852" sldId="259"/>
            <ac:spMk id="11" creationId="{C8B14AC6-0887-5DA1-0585-E5EA10DF76AF}"/>
          </ac:spMkLst>
        </pc:spChg>
        <pc:picChg chg="add mod ord">
          <ac:chgData name="Evelyn Nolden" userId="1fdd82b5cab911b8" providerId="LiveId" clId="{28AD2B67-50A8-4EB8-A95D-49DDA05604F8}" dt="2022-07-04T15:16:20.668" v="354" actId="1076"/>
          <ac:picMkLst>
            <pc:docMk/>
            <pc:sldMk cId="794250852" sldId="259"/>
            <ac:picMk id="5" creationId="{7318E7A8-0A71-F841-8762-407D7B3A4DD0}"/>
          </ac:picMkLst>
        </pc:picChg>
        <pc:picChg chg="add mod">
          <ac:chgData name="Evelyn Nolden" userId="1fdd82b5cab911b8" providerId="LiveId" clId="{28AD2B67-50A8-4EB8-A95D-49DDA05604F8}" dt="2022-07-04T15:16:35.159" v="364" actId="1037"/>
          <ac:picMkLst>
            <pc:docMk/>
            <pc:sldMk cId="794250852" sldId="259"/>
            <ac:picMk id="7" creationId="{00FD91D3-E4B0-7BDB-9448-5610BBDDBE55}"/>
          </ac:picMkLst>
        </pc:picChg>
        <pc:picChg chg="add mod">
          <ac:chgData name="Evelyn Nolden" userId="1fdd82b5cab911b8" providerId="LiveId" clId="{28AD2B67-50A8-4EB8-A95D-49DDA05604F8}" dt="2022-07-04T15:16:43.719" v="366" actId="1076"/>
          <ac:picMkLst>
            <pc:docMk/>
            <pc:sldMk cId="794250852" sldId="259"/>
            <ac:picMk id="9" creationId="{88FFD833-8D8A-720F-BEA3-93A4A3DE33E6}"/>
          </ac:picMkLst>
        </pc:picChg>
        <pc:picChg chg="add mod">
          <ac:chgData name="Evelyn Nolden" userId="1fdd82b5cab911b8" providerId="LiveId" clId="{28AD2B67-50A8-4EB8-A95D-49DDA05604F8}" dt="2022-07-04T18:45:27.004" v="2667"/>
          <ac:picMkLst>
            <pc:docMk/>
            <pc:sldMk cId="794250852" sldId="259"/>
            <ac:picMk id="10" creationId="{CFB47FEF-6828-1945-B32B-2DC84D86E0DD}"/>
          </ac:picMkLst>
        </pc:picChg>
      </pc:sldChg>
      <pc:sldChg chg="addSp delSp modSp add mod">
        <pc:chgData name="Evelyn Nolden" userId="1fdd82b5cab911b8" providerId="LiveId" clId="{28AD2B67-50A8-4EB8-A95D-49DDA05604F8}" dt="2022-07-04T18:47:24.763" v="2701" actId="1076"/>
        <pc:sldMkLst>
          <pc:docMk/>
          <pc:sldMk cId="1228344279" sldId="260"/>
        </pc:sldMkLst>
        <pc:spChg chg="del">
          <ac:chgData name="Evelyn Nolden" userId="1fdd82b5cab911b8" providerId="LiveId" clId="{28AD2B67-50A8-4EB8-A95D-49DDA05604F8}" dt="2022-07-04T12:39:13.737" v="34"/>
          <ac:spMkLst>
            <pc:docMk/>
            <pc:sldMk cId="1228344279" sldId="260"/>
            <ac:spMk id="3" creationId="{A9938479-E808-F878-11F1-8DB76C74D02B}"/>
          </ac:spMkLst>
        </pc:spChg>
        <pc:spChg chg="add mod">
          <ac:chgData name="Evelyn Nolden" userId="1fdd82b5cab911b8" providerId="LiveId" clId="{28AD2B67-50A8-4EB8-A95D-49DDA05604F8}" dt="2022-07-04T18:45:17.353" v="2663"/>
          <ac:spMkLst>
            <pc:docMk/>
            <pc:sldMk cId="1228344279" sldId="260"/>
            <ac:spMk id="7" creationId="{668C9E15-DDE1-E018-276F-E386FB3AF8AA}"/>
          </ac:spMkLst>
        </pc:spChg>
        <pc:picChg chg="add mod">
          <ac:chgData name="Evelyn Nolden" userId="1fdd82b5cab911b8" providerId="LiveId" clId="{28AD2B67-50A8-4EB8-A95D-49DDA05604F8}" dt="2022-07-04T18:47:24.763" v="2701" actId="1076"/>
          <ac:picMkLst>
            <pc:docMk/>
            <pc:sldMk cId="1228344279" sldId="260"/>
            <ac:picMk id="5" creationId="{272209B7-E3A3-8177-4E03-1DDB7D2FDFA7}"/>
          </ac:picMkLst>
        </pc:picChg>
        <pc:picChg chg="add mod">
          <ac:chgData name="Evelyn Nolden" userId="1fdd82b5cab911b8" providerId="LiveId" clId="{28AD2B67-50A8-4EB8-A95D-49DDA05604F8}" dt="2022-07-04T18:45:17.353" v="2663"/>
          <ac:picMkLst>
            <pc:docMk/>
            <pc:sldMk cId="1228344279" sldId="260"/>
            <ac:picMk id="6" creationId="{7240DF18-DA1F-B675-5061-63B259C1DE86}"/>
          </ac:picMkLst>
        </pc:picChg>
      </pc:sldChg>
      <pc:sldChg chg="addSp delSp modSp add mod ord modAnim">
        <pc:chgData name="Evelyn Nolden" userId="1fdd82b5cab911b8" providerId="LiveId" clId="{28AD2B67-50A8-4EB8-A95D-49DDA05604F8}" dt="2022-07-07T17:55:38.898" v="3357"/>
        <pc:sldMkLst>
          <pc:docMk/>
          <pc:sldMk cId="2901608462" sldId="261"/>
        </pc:sldMkLst>
        <pc:spChg chg="mod">
          <ac:chgData name="Evelyn Nolden" userId="1fdd82b5cab911b8" providerId="LiveId" clId="{28AD2B67-50A8-4EB8-A95D-49DDA05604F8}" dt="2022-07-04T12:42:47.693" v="108" actId="20577"/>
          <ac:spMkLst>
            <pc:docMk/>
            <pc:sldMk cId="2901608462" sldId="261"/>
            <ac:spMk id="2" creationId="{0CAEB4B8-FD34-FE8B-0903-E5DFE6CFC683}"/>
          </ac:spMkLst>
        </pc:spChg>
        <pc:spChg chg="del">
          <ac:chgData name="Evelyn Nolden" userId="1fdd82b5cab911b8" providerId="LiveId" clId="{28AD2B67-50A8-4EB8-A95D-49DDA05604F8}" dt="2022-07-04T12:43:06.893" v="114" actId="21"/>
          <ac:spMkLst>
            <pc:docMk/>
            <pc:sldMk cId="2901608462" sldId="261"/>
            <ac:spMk id="3" creationId="{A9938479-E808-F878-11F1-8DB76C74D02B}"/>
          </ac:spMkLst>
        </pc:spChg>
        <pc:spChg chg="add mod">
          <ac:chgData name="Evelyn Nolden" userId="1fdd82b5cab911b8" providerId="LiveId" clId="{28AD2B67-50A8-4EB8-A95D-49DDA05604F8}" dt="2022-07-04T18:45:19.193" v="2664"/>
          <ac:spMkLst>
            <pc:docMk/>
            <pc:sldMk cId="2901608462" sldId="261"/>
            <ac:spMk id="58" creationId="{875BE9B5-00C9-CC59-7167-E6996D21E5FD}"/>
          </ac:spMkLst>
        </pc:spChg>
        <pc:picChg chg="add del mod">
          <ac:chgData name="Evelyn Nolden" userId="1fdd82b5cab911b8" providerId="LiveId" clId="{28AD2B67-50A8-4EB8-A95D-49DDA05604F8}" dt="2022-07-04T12:43:21.410" v="118" actId="21"/>
          <ac:picMkLst>
            <pc:docMk/>
            <pc:sldMk cId="2901608462" sldId="261"/>
            <ac:picMk id="4" creationId="{6AD6DCD4-49F8-3337-4519-50463E30ED39}"/>
          </ac:picMkLst>
        </pc:picChg>
        <pc:picChg chg="add del mod">
          <ac:chgData name="Evelyn Nolden" userId="1fdd82b5cab911b8" providerId="LiveId" clId="{28AD2B67-50A8-4EB8-A95D-49DDA05604F8}" dt="2022-07-07T17:48:34.597" v="3354" actId="21"/>
          <ac:picMkLst>
            <pc:docMk/>
            <pc:sldMk cId="2901608462" sldId="261"/>
            <ac:picMk id="4" creationId="{AFA9DFFB-5385-7CE4-3BF9-6FBA810C7631}"/>
          </ac:picMkLst>
        </pc:picChg>
        <pc:picChg chg="add mod">
          <ac:chgData name="Evelyn Nolden" userId="1fdd82b5cab911b8" providerId="LiveId" clId="{28AD2B67-50A8-4EB8-A95D-49DDA05604F8}" dt="2022-07-04T12:50:38.294" v="227" actId="1076"/>
          <ac:picMkLst>
            <pc:docMk/>
            <pc:sldMk cId="2901608462" sldId="261"/>
            <ac:picMk id="5" creationId="{5E1A99FC-B507-F48E-F109-49EFB5D4D71C}"/>
          </ac:picMkLst>
        </pc:picChg>
        <pc:picChg chg="add mod">
          <ac:chgData name="Evelyn Nolden" userId="1fdd82b5cab911b8" providerId="LiveId" clId="{28AD2B67-50A8-4EB8-A95D-49DDA05604F8}" dt="2022-07-04T12:53:28.246" v="257" actId="1076"/>
          <ac:picMkLst>
            <pc:docMk/>
            <pc:sldMk cId="2901608462" sldId="261"/>
            <ac:picMk id="6" creationId="{0C62B2F7-DA38-F7B1-289C-5A7C4D27AF1E}"/>
          </ac:picMkLst>
        </pc:picChg>
        <pc:picChg chg="add mod">
          <ac:chgData name="Evelyn Nolden" userId="1fdd82b5cab911b8" providerId="LiveId" clId="{28AD2B67-50A8-4EB8-A95D-49DDA05604F8}" dt="2022-07-04T12:53:26.678" v="256" actId="1076"/>
          <ac:picMkLst>
            <pc:docMk/>
            <pc:sldMk cId="2901608462" sldId="261"/>
            <ac:picMk id="7" creationId="{9243E66A-EAEF-086F-CB9F-7B1A0042BFC8}"/>
          </ac:picMkLst>
        </pc:picChg>
        <pc:picChg chg="add mod">
          <ac:chgData name="Evelyn Nolden" userId="1fdd82b5cab911b8" providerId="LiveId" clId="{28AD2B67-50A8-4EB8-A95D-49DDA05604F8}" dt="2022-07-04T12:53:26.678" v="256" actId="1076"/>
          <ac:picMkLst>
            <pc:docMk/>
            <pc:sldMk cId="2901608462" sldId="261"/>
            <ac:picMk id="8" creationId="{66B0BE18-2F0D-60A9-B52B-2CE2D9E28179}"/>
          </ac:picMkLst>
        </pc:picChg>
        <pc:picChg chg="add mod">
          <ac:chgData name="Evelyn Nolden" userId="1fdd82b5cab911b8" providerId="LiveId" clId="{28AD2B67-50A8-4EB8-A95D-49DDA05604F8}" dt="2022-07-04T18:46:57.769" v="2688" actId="1076"/>
          <ac:picMkLst>
            <pc:docMk/>
            <pc:sldMk cId="2901608462" sldId="261"/>
            <ac:picMk id="9" creationId="{6FC104B6-B941-3D72-B4CF-2F4326A2B7F5}"/>
          </ac:picMkLst>
        </pc:picChg>
        <pc:picChg chg="add mod">
          <ac:chgData name="Evelyn Nolden" userId="1fdd82b5cab911b8" providerId="LiveId" clId="{28AD2B67-50A8-4EB8-A95D-49DDA05604F8}" dt="2022-07-04T18:47:05.064" v="2697" actId="1036"/>
          <ac:picMkLst>
            <pc:docMk/>
            <pc:sldMk cId="2901608462" sldId="261"/>
            <ac:picMk id="10" creationId="{EDF6382B-CEB2-D6CC-C2A8-605683F5B26B}"/>
          </ac:picMkLst>
        </pc:picChg>
        <pc:picChg chg="add mod">
          <ac:chgData name="Evelyn Nolden" userId="1fdd82b5cab911b8" providerId="LiveId" clId="{28AD2B67-50A8-4EB8-A95D-49DDA05604F8}" dt="2022-07-04T18:45:19.193" v="2664"/>
          <ac:picMkLst>
            <pc:docMk/>
            <pc:sldMk cId="2901608462" sldId="261"/>
            <ac:picMk id="57" creationId="{7CFF1730-045A-2A3C-A5E8-36036D884EA6}"/>
          </ac:picMkLst>
        </pc:picChg>
        <pc:cxnChg chg="add del mod">
          <ac:chgData name="Evelyn Nolden" userId="1fdd82b5cab911b8" providerId="LiveId" clId="{28AD2B67-50A8-4EB8-A95D-49DDA05604F8}" dt="2022-07-04T12:49:35.438" v="214" actId="21"/>
          <ac:cxnSpMkLst>
            <pc:docMk/>
            <pc:sldMk cId="2901608462" sldId="261"/>
            <ac:cxnSpMk id="12" creationId="{212FFF72-6D66-2961-4D27-EB14B1C51999}"/>
          </ac:cxnSpMkLst>
        </pc:cxnChg>
        <pc:cxnChg chg="add mod">
          <ac:chgData name="Evelyn Nolden" userId="1fdd82b5cab911b8" providerId="LiveId" clId="{28AD2B67-50A8-4EB8-A95D-49DDA05604F8}" dt="2022-07-04T12:53:28.246" v="257" actId="1076"/>
          <ac:cxnSpMkLst>
            <pc:docMk/>
            <pc:sldMk cId="2901608462" sldId="261"/>
            <ac:cxnSpMk id="16" creationId="{705BFB70-13A8-BCBF-6DDF-B3187E79556B}"/>
          </ac:cxnSpMkLst>
        </pc:cxnChg>
        <pc:cxnChg chg="add mod">
          <ac:chgData name="Evelyn Nolden" userId="1fdd82b5cab911b8" providerId="LiveId" clId="{28AD2B67-50A8-4EB8-A95D-49DDA05604F8}" dt="2022-07-04T12:53:28.246" v="257" actId="1076"/>
          <ac:cxnSpMkLst>
            <pc:docMk/>
            <pc:sldMk cId="2901608462" sldId="261"/>
            <ac:cxnSpMk id="22" creationId="{58532686-D9B4-9849-4637-57B1D37F17F0}"/>
          </ac:cxnSpMkLst>
        </pc:cxnChg>
        <pc:cxnChg chg="add mod">
          <ac:chgData name="Evelyn Nolden" userId="1fdd82b5cab911b8" providerId="LiveId" clId="{28AD2B67-50A8-4EB8-A95D-49DDA05604F8}" dt="2022-07-04T12:53:35.809" v="259" actId="14100"/>
          <ac:cxnSpMkLst>
            <pc:docMk/>
            <pc:sldMk cId="2901608462" sldId="261"/>
            <ac:cxnSpMk id="26" creationId="{95F39E9C-9C16-2357-E0A2-877BBAF7542F}"/>
          </ac:cxnSpMkLst>
        </pc:cxnChg>
        <pc:cxnChg chg="add del mod">
          <ac:chgData name="Evelyn Nolden" userId="1fdd82b5cab911b8" providerId="LiveId" clId="{28AD2B67-50A8-4EB8-A95D-49DDA05604F8}" dt="2022-07-04T12:52:19.845" v="241" actId="21"/>
          <ac:cxnSpMkLst>
            <pc:docMk/>
            <pc:sldMk cId="2901608462" sldId="261"/>
            <ac:cxnSpMk id="29" creationId="{8F1B84E1-EC90-DD6C-FD92-F5252A1A76B7}"/>
          </ac:cxnSpMkLst>
        </pc:cxnChg>
        <pc:cxnChg chg="add mod">
          <ac:chgData name="Evelyn Nolden" userId="1fdd82b5cab911b8" providerId="LiveId" clId="{28AD2B67-50A8-4EB8-A95D-49DDA05604F8}" dt="2022-07-04T18:47:05.064" v="2697" actId="1036"/>
          <ac:cxnSpMkLst>
            <pc:docMk/>
            <pc:sldMk cId="2901608462" sldId="261"/>
            <ac:cxnSpMk id="31" creationId="{2EE751C3-281E-35B4-CD41-B8207AB721A1}"/>
          </ac:cxnSpMkLst>
        </pc:cxnChg>
        <pc:cxnChg chg="add mod">
          <ac:chgData name="Evelyn Nolden" userId="1fdd82b5cab911b8" providerId="LiveId" clId="{28AD2B67-50A8-4EB8-A95D-49DDA05604F8}" dt="2022-07-04T18:46:57.769" v="2688" actId="1076"/>
          <ac:cxnSpMkLst>
            <pc:docMk/>
            <pc:sldMk cId="2901608462" sldId="261"/>
            <ac:cxnSpMk id="33" creationId="{C71740EF-38D7-B988-692A-D32C52D4760E}"/>
          </ac:cxnSpMkLst>
        </pc:cxnChg>
      </pc:sldChg>
      <pc:sldChg chg="addSp modSp add del mod ord">
        <pc:chgData name="Evelyn Nolden" userId="1fdd82b5cab911b8" providerId="LiveId" clId="{28AD2B67-50A8-4EB8-A95D-49DDA05604F8}" dt="2022-07-04T15:16:47.946" v="367" actId="2696"/>
        <pc:sldMkLst>
          <pc:docMk/>
          <pc:sldMk cId="101468062" sldId="262"/>
        </pc:sldMkLst>
        <pc:picChg chg="add mod">
          <ac:chgData name="Evelyn Nolden" userId="1fdd82b5cab911b8" providerId="LiveId" clId="{28AD2B67-50A8-4EB8-A95D-49DDA05604F8}" dt="2022-07-04T14:05:37.992" v="271" actId="1076"/>
          <ac:picMkLst>
            <pc:docMk/>
            <pc:sldMk cId="101468062" sldId="262"/>
            <ac:picMk id="5" creationId="{6DAD1BFF-C01A-10A9-A50E-614F55DE87C0}"/>
          </ac:picMkLst>
        </pc:picChg>
      </pc:sldChg>
      <pc:sldChg chg="addSp delSp modSp add mod ord">
        <pc:chgData name="Evelyn Nolden" userId="1fdd82b5cab911b8" providerId="LiveId" clId="{28AD2B67-50A8-4EB8-A95D-49DDA05604F8}" dt="2022-07-07T17:20:51.890" v="3230" actId="1076"/>
        <pc:sldMkLst>
          <pc:docMk/>
          <pc:sldMk cId="3162111914" sldId="263"/>
        </pc:sldMkLst>
        <pc:spChg chg="mod">
          <ac:chgData name="Evelyn Nolden" userId="1fdd82b5cab911b8" providerId="LiveId" clId="{28AD2B67-50A8-4EB8-A95D-49DDA05604F8}" dt="2022-07-07T17:11:31.682" v="3099" actId="20577"/>
          <ac:spMkLst>
            <pc:docMk/>
            <pc:sldMk cId="3162111914" sldId="263"/>
            <ac:spMk id="2" creationId="{0CAEB4B8-FD34-FE8B-0903-E5DFE6CFC683}"/>
          </ac:spMkLst>
        </pc:spChg>
        <pc:spChg chg="del">
          <ac:chgData name="Evelyn Nolden" userId="1fdd82b5cab911b8" providerId="LiveId" clId="{28AD2B67-50A8-4EB8-A95D-49DDA05604F8}" dt="2022-07-04T15:15:16.739" v="318" actId="21"/>
          <ac:spMkLst>
            <pc:docMk/>
            <pc:sldMk cId="3162111914" sldId="263"/>
            <ac:spMk id="3" creationId="{A9938479-E808-F878-11F1-8DB76C74D02B}"/>
          </ac:spMkLst>
        </pc:spChg>
        <pc:spChg chg="add mod">
          <ac:chgData name="Evelyn Nolden" userId="1fdd82b5cab911b8" providerId="LiveId" clId="{28AD2B67-50A8-4EB8-A95D-49DDA05604F8}" dt="2022-07-04T18:45:25.259" v="2666"/>
          <ac:spMkLst>
            <pc:docMk/>
            <pc:sldMk cId="3162111914" sldId="263"/>
            <ac:spMk id="9" creationId="{95218746-D021-5794-03D5-3F6C7363416F}"/>
          </ac:spMkLst>
        </pc:spChg>
        <pc:picChg chg="add mod">
          <ac:chgData name="Evelyn Nolden" userId="1fdd82b5cab911b8" providerId="LiveId" clId="{28AD2B67-50A8-4EB8-A95D-49DDA05604F8}" dt="2022-07-07T17:20:36.740" v="3225" actId="1076"/>
          <ac:picMkLst>
            <pc:docMk/>
            <pc:sldMk cId="3162111914" sldId="263"/>
            <ac:picMk id="4" creationId="{04286EBD-D14D-92BC-2EFE-90A1C4556EDB}"/>
          </ac:picMkLst>
        </pc:picChg>
        <pc:picChg chg="add del mod">
          <ac:chgData name="Evelyn Nolden" userId="1fdd82b5cab911b8" providerId="LiveId" clId="{28AD2B67-50A8-4EB8-A95D-49DDA05604F8}" dt="2022-07-07T17:20:26.750" v="3221" actId="21"/>
          <ac:picMkLst>
            <pc:docMk/>
            <pc:sldMk cId="3162111914" sldId="263"/>
            <ac:picMk id="5" creationId="{976C235B-52AD-6E71-E823-71F298F96FBD}"/>
          </ac:picMkLst>
        </pc:picChg>
        <pc:picChg chg="add del mod">
          <ac:chgData name="Evelyn Nolden" userId="1fdd82b5cab911b8" providerId="LiveId" clId="{28AD2B67-50A8-4EB8-A95D-49DDA05604F8}" dt="2022-07-07T17:20:29.288" v="3222" actId="21"/>
          <ac:picMkLst>
            <pc:docMk/>
            <pc:sldMk cId="3162111914" sldId="263"/>
            <ac:picMk id="7" creationId="{9BE4FD4A-EC05-8570-0740-9B3356137E61}"/>
          </ac:picMkLst>
        </pc:picChg>
        <pc:picChg chg="add mod">
          <ac:chgData name="Evelyn Nolden" userId="1fdd82b5cab911b8" providerId="LiveId" clId="{28AD2B67-50A8-4EB8-A95D-49DDA05604F8}" dt="2022-07-04T18:45:25.259" v="2666"/>
          <ac:picMkLst>
            <pc:docMk/>
            <pc:sldMk cId="3162111914" sldId="263"/>
            <ac:picMk id="8" creationId="{1FAE000D-960D-9345-EBA5-47E1C7B0D939}"/>
          </ac:picMkLst>
        </pc:picChg>
        <pc:picChg chg="add mod">
          <ac:chgData name="Evelyn Nolden" userId="1fdd82b5cab911b8" providerId="LiveId" clId="{28AD2B67-50A8-4EB8-A95D-49DDA05604F8}" dt="2022-07-07T17:20:51.890" v="3230" actId="1076"/>
          <ac:picMkLst>
            <pc:docMk/>
            <pc:sldMk cId="3162111914" sldId="263"/>
            <ac:picMk id="10" creationId="{BD73645F-45BC-55C2-5332-CAEC7A1F3322}"/>
          </ac:picMkLst>
        </pc:picChg>
      </pc:sldChg>
      <pc:sldChg chg="modSp add del mod">
        <pc:chgData name="Evelyn Nolden" userId="1fdd82b5cab911b8" providerId="LiveId" clId="{28AD2B67-50A8-4EB8-A95D-49DDA05604F8}" dt="2022-07-04T18:39:54.970" v="2628" actId="2696"/>
        <pc:sldMkLst>
          <pc:docMk/>
          <pc:sldMk cId="1752429744" sldId="264"/>
        </pc:sldMkLst>
        <pc:spChg chg="mod">
          <ac:chgData name="Evelyn Nolden" userId="1fdd82b5cab911b8" providerId="LiveId" clId="{28AD2B67-50A8-4EB8-A95D-49DDA05604F8}" dt="2022-07-04T17:47:00.594" v="395" actId="20577"/>
          <ac:spMkLst>
            <pc:docMk/>
            <pc:sldMk cId="1752429744" sldId="264"/>
            <ac:spMk id="2" creationId="{0CAEB4B8-FD34-FE8B-0903-E5DFE6CFC683}"/>
          </ac:spMkLst>
        </pc:spChg>
        <pc:spChg chg="mod">
          <ac:chgData name="Evelyn Nolden" userId="1fdd82b5cab911b8" providerId="LiveId" clId="{28AD2B67-50A8-4EB8-A95D-49DDA05604F8}" dt="2022-07-04T18:28:13.306" v="2197" actId="20577"/>
          <ac:spMkLst>
            <pc:docMk/>
            <pc:sldMk cId="1752429744" sldId="264"/>
            <ac:spMk id="3" creationId="{A9938479-E808-F878-11F1-8DB76C74D02B}"/>
          </ac:spMkLst>
        </pc:spChg>
      </pc:sldChg>
      <pc:sldChg chg="addSp delSp modSp add del mod">
        <pc:chgData name="Evelyn Nolden" userId="1fdd82b5cab911b8" providerId="LiveId" clId="{28AD2B67-50A8-4EB8-A95D-49DDA05604F8}" dt="2022-07-07T16:55:08.066" v="2963" actId="2696"/>
        <pc:sldMkLst>
          <pc:docMk/>
          <pc:sldMk cId="1958149642" sldId="265"/>
        </pc:sldMkLst>
        <pc:spChg chg="mod">
          <ac:chgData name="Evelyn Nolden" userId="1fdd82b5cab911b8" providerId="LiveId" clId="{28AD2B67-50A8-4EB8-A95D-49DDA05604F8}" dt="2022-07-04T17:59:37.422" v="1173" actId="20577"/>
          <ac:spMkLst>
            <pc:docMk/>
            <pc:sldMk cId="1958149642" sldId="265"/>
            <ac:spMk id="2" creationId="{0CAEB4B8-FD34-FE8B-0903-E5DFE6CFC683}"/>
          </ac:spMkLst>
        </pc:spChg>
        <pc:spChg chg="mod">
          <ac:chgData name="Evelyn Nolden" userId="1fdd82b5cab911b8" providerId="LiveId" clId="{28AD2B67-50A8-4EB8-A95D-49DDA05604F8}" dt="2022-07-04T18:11:56.660" v="1545" actId="20577"/>
          <ac:spMkLst>
            <pc:docMk/>
            <pc:sldMk cId="1958149642" sldId="265"/>
            <ac:spMk id="3" creationId="{A9938479-E808-F878-11F1-8DB76C74D02B}"/>
          </ac:spMkLst>
        </pc:spChg>
        <pc:spChg chg="add del mod">
          <ac:chgData name="Evelyn Nolden" userId="1fdd82b5cab911b8" providerId="LiveId" clId="{28AD2B67-50A8-4EB8-A95D-49DDA05604F8}" dt="2022-07-04T18:46:01.608" v="2678" actId="21"/>
          <ac:spMkLst>
            <pc:docMk/>
            <pc:sldMk cId="1958149642" sldId="265"/>
            <ac:spMk id="5" creationId="{684350D6-D164-6342-EF5C-1EDC52069DD2}"/>
          </ac:spMkLst>
        </pc:spChg>
        <pc:spChg chg="add mod">
          <ac:chgData name="Evelyn Nolden" userId="1fdd82b5cab911b8" providerId="LiveId" clId="{28AD2B67-50A8-4EB8-A95D-49DDA05604F8}" dt="2022-07-04T18:46:17.963" v="2680"/>
          <ac:spMkLst>
            <pc:docMk/>
            <pc:sldMk cId="1958149642" sldId="265"/>
            <ac:spMk id="7" creationId="{B677B268-C93D-7ADC-622B-D0A31F081C5D}"/>
          </ac:spMkLst>
        </pc:spChg>
        <pc:picChg chg="add del mod">
          <ac:chgData name="Evelyn Nolden" userId="1fdd82b5cab911b8" providerId="LiveId" clId="{28AD2B67-50A8-4EB8-A95D-49DDA05604F8}" dt="2022-07-04T18:46:01.608" v="2678" actId="21"/>
          <ac:picMkLst>
            <pc:docMk/>
            <pc:sldMk cId="1958149642" sldId="265"/>
            <ac:picMk id="4" creationId="{F05438AA-8E53-D528-C3CA-20611EC2BA9E}"/>
          </ac:picMkLst>
        </pc:picChg>
        <pc:picChg chg="add mod">
          <ac:chgData name="Evelyn Nolden" userId="1fdd82b5cab911b8" providerId="LiveId" clId="{28AD2B67-50A8-4EB8-A95D-49DDA05604F8}" dt="2022-07-04T18:46:17.963" v="2680"/>
          <ac:picMkLst>
            <pc:docMk/>
            <pc:sldMk cId="1958149642" sldId="265"/>
            <ac:picMk id="6" creationId="{BA2B208C-7288-42B8-8ABC-4C4BDAF96DC7}"/>
          </ac:picMkLst>
        </pc:picChg>
      </pc:sldChg>
      <pc:sldChg chg="modSp add del mod">
        <pc:chgData name="Evelyn Nolden" userId="1fdd82b5cab911b8" providerId="LiveId" clId="{28AD2B67-50A8-4EB8-A95D-49DDA05604F8}" dt="2022-07-04T18:40:00.560" v="2629" actId="2696"/>
        <pc:sldMkLst>
          <pc:docMk/>
          <pc:sldMk cId="2541609990" sldId="266"/>
        </pc:sldMkLst>
        <pc:spChg chg="mod">
          <ac:chgData name="Evelyn Nolden" userId="1fdd82b5cab911b8" providerId="LiveId" clId="{28AD2B67-50A8-4EB8-A95D-49DDA05604F8}" dt="2022-07-04T18:16:59.308" v="1572" actId="20577"/>
          <ac:spMkLst>
            <pc:docMk/>
            <pc:sldMk cId="2541609990" sldId="266"/>
            <ac:spMk id="2" creationId="{0CAEB4B8-FD34-FE8B-0903-E5DFE6CFC683}"/>
          </ac:spMkLst>
        </pc:spChg>
        <pc:spChg chg="mod">
          <ac:chgData name="Evelyn Nolden" userId="1fdd82b5cab911b8" providerId="LiveId" clId="{28AD2B67-50A8-4EB8-A95D-49DDA05604F8}" dt="2022-07-04T18:19:49.691" v="2036" actId="20577"/>
          <ac:spMkLst>
            <pc:docMk/>
            <pc:sldMk cId="2541609990" sldId="266"/>
            <ac:spMk id="3" creationId="{A9938479-E808-F878-11F1-8DB76C74D02B}"/>
          </ac:spMkLst>
        </pc:spChg>
      </pc:sldChg>
      <pc:sldChg chg="addSp delSp modSp add mod ord">
        <pc:chgData name="Evelyn Nolden" userId="1fdd82b5cab911b8" providerId="LiveId" clId="{28AD2B67-50A8-4EB8-A95D-49DDA05604F8}" dt="2022-07-07T17:41:17.825" v="3339" actId="1076"/>
        <pc:sldMkLst>
          <pc:docMk/>
          <pc:sldMk cId="3953758775" sldId="267"/>
        </pc:sldMkLst>
        <pc:spChg chg="mod">
          <ac:chgData name="Evelyn Nolden" userId="1fdd82b5cab911b8" providerId="LiveId" clId="{28AD2B67-50A8-4EB8-A95D-49DDA05604F8}" dt="2022-07-04T18:52:59.015" v="2714" actId="20577"/>
          <ac:spMkLst>
            <pc:docMk/>
            <pc:sldMk cId="3953758775" sldId="267"/>
            <ac:spMk id="2" creationId="{0CAEB4B8-FD34-FE8B-0903-E5DFE6CFC683}"/>
          </ac:spMkLst>
        </pc:spChg>
        <pc:spChg chg="mod">
          <ac:chgData name="Evelyn Nolden" userId="1fdd82b5cab911b8" providerId="LiveId" clId="{28AD2B67-50A8-4EB8-A95D-49DDA05604F8}" dt="2022-07-04T18:54:55.860" v="2829" actId="11"/>
          <ac:spMkLst>
            <pc:docMk/>
            <pc:sldMk cId="3953758775" sldId="267"/>
            <ac:spMk id="3" creationId="{A9938479-E808-F878-11F1-8DB76C74D02B}"/>
          </ac:spMkLst>
        </pc:spChg>
        <pc:spChg chg="add del mod">
          <ac:chgData name="Evelyn Nolden" userId="1fdd82b5cab911b8" providerId="LiveId" clId="{28AD2B67-50A8-4EB8-A95D-49DDA05604F8}" dt="2022-07-04T18:52:56.078" v="2706" actId="21"/>
          <ac:spMkLst>
            <pc:docMk/>
            <pc:sldMk cId="3953758775" sldId="267"/>
            <ac:spMk id="5" creationId="{F3CA733F-4B51-DA2E-C793-2192F436FE70}"/>
          </ac:spMkLst>
        </pc:spChg>
        <pc:picChg chg="add del mod">
          <ac:chgData name="Evelyn Nolden" userId="1fdd82b5cab911b8" providerId="LiveId" clId="{28AD2B67-50A8-4EB8-A95D-49DDA05604F8}" dt="2022-07-04T18:52:56.078" v="2706" actId="21"/>
          <ac:picMkLst>
            <pc:docMk/>
            <pc:sldMk cId="3953758775" sldId="267"/>
            <ac:picMk id="4" creationId="{79376068-98B4-52D7-C6D5-E4302DB242CC}"/>
          </ac:picMkLst>
        </pc:picChg>
        <pc:picChg chg="add mod">
          <ac:chgData name="Evelyn Nolden" userId="1fdd82b5cab911b8" providerId="LiveId" clId="{28AD2B67-50A8-4EB8-A95D-49DDA05604F8}" dt="2022-07-07T17:41:17.825" v="3339" actId="1076"/>
          <ac:picMkLst>
            <pc:docMk/>
            <pc:sldMk cId="3953758775" sldId="267"/>
            <ac:picMk id="5" creationId="{B46C6A4F-150A-C3A8-3704-69B815616DE4}"/>
          </ac:picMkLst>
        </pc:picChg>
      </pc:sldChg>
      <pc:sldChg chg="addSp delSp modSp add mod chgLayout">
        <pc:chgData name="Evelyn Nolden" userId="1fdd82b5cab911b8" providerId="LiveId" clId="{28AD2B67-50A8-4EB8-A95D-49DDA05604F8}" dt="2022-07-04T18:59:45.316" v="2919" actId="403"/>
        <pc:sldMkLst>
          <pc:docMk/>
          <pc:sldMk cId="3448903745" sldId="268"/>
        </pc:sldMkLst>
        <pc:spChg chg="del mod ord">
          <ac:chgData name="Evelyn Nolden" userId="1fdd82b5cab911b8" providerId="LiveId" clId="{28AD2B67-50A8-4EB8-A95D-49DDA05604F8}" dt="2022-07-04T18:55:21.624" v="2830" actId="700"/>
          <ac:spMkLst>
            <pc:docMk/>
            <pc:sldMk cId="3448903745" sldId="268"/>
            <ac:spMk id="2" creationId="{0CAEB4B8-FD34-FE8B-0903-E5DFE6CFC683}"/>
          </ac:spMkLst>
        </pc:spChg>
        <pc:spChg chg="del mod ord">
          <ac:chgData name="Evelyn Nolden" userId="1fdd82b5cab911b8" providerId="LiveId" clId="{28AD2B67-50A8-4EB8-A95D-49DDA05604F8}" dt="2022-07-04T18:55:21.624" v="2830" actId="700"/>
          <ac:spMkLst>
            <pc:docMk/>
            <pc:sldMk cId="3448903745" sldId="268"/>
            <ac:spMk id="3" creationId="{A9938479-E808-F878-11F1-8DB76C74D02B}"/>
          </ac:spMkLst>
        </pc:spChg>
        <pc:spChg chg="add del mod">
          <ac:chgData name="Evelyn Nolden" userId="1fdd82b5cab911b8" providerId="LiveId" clId="{28AD2B67-50A8-4EB8-A95D-49DDA05604F8}" dt="2022-07-04T18:56:17.382" v="2911" actId="21"/>
          <ac:spMkLst>
            <pc:docMk/>
            <pc:sldMk cId="3448903745" sldId="268"/>
            <ac:spMk id="5" creationId="{6589EA50-3ED8-EC07-190D-4894DDA406AE}"/>
          </ac:spMkLst>
        </pc:spChg>
        <pc:spChg chg="add mod ord">
          <ac:chgData name="Evelyn Nolden" userId="1fdd82b5cab911b8" providerId="LiveId" clId="{28AD2B67-50A8-4EB8-A95D-49DDA05604F8}" dt="2022-07-04T18:55:25.129" v="2834" actId="20577"/>
          <ac:spMkLst>
            <pc:docMk/>
            <pc:sldMk cId="3448903745" sldId="268"/>
            <ac:spMk id="6" creationId="{FE0D5D39-1A19-B441-4F81-3E59C9DF4933}"/>
          </ac:spMkLst>
        </pc:spChg>
        <pc:spChg chg="add mod ord">
          <ac:chgData name="Evelyn Nolden" userId="1fdd82b5cab911b8" providerId="LiveId" clId="{28AD2B67-50A8-4EB8-A95D-49DDA05604F8}" dt="2022-07-04T18:59:45.316" v="2919" actId="403"/>
          <ac:spMkLst>
            <pc:docMk/>
            <pc:sldMk cId="3448903745" sldId="268"/>
            <ac:spMk id="7" creationId="{AAE87FF5-9082-0F48-1961-74CC407C3263}"/>
          </ac:spMkLst>
        </pc:spChg>
        <pc:picChg chg="add del mod">
          <ac:chgData name="Evelyn Nolden" userId="1fdd82b5cab911b8" providerId="LiveId" clId="{28AD2B67-50A8-4EB8-A95D-49DDA05604F8}" dt="2022-07-04T18:56:17.382" v="2911" actId="21"/>
          <ac:picMkLst>
            <pc:docMk/>
            <pc:sldMk cId="3448903745" sldId="268"/>
            <ac:picMk id="4" creationId="{84CC7D56-5729-861E-28BF-38096BD8EEF2}"/>
          </ac:picMkLst>
        </pc:picChg>
      </pc:sldChg>
      <pc:sldChg chg="addSp modSp add del mod ord">
        <pc:chgData name="Evelyn Nolden" userId="1fdd82b5cab911b8" providerId="LiveId" clId="{28AD2B67-50A8-4EB8-A95D-49DDA05604F8}" dt="2022-07-07T17:02:16.791" v="3016" actId="2696"/>
        <pc:sldMkLst>
          <pc:docMk/>
          <pc:sldMk cId="3613357405" sldId="269"/>
        </pc:sldMkLst>
        <pc:spChg chg="mod">
          <ac:chgData name="Evelyn Nolden" userId="1fdd82b5cab911b8" providerId="LiveId" clId="{28AD2B67-50A8-4EB8-A95D-49DDA05604F8}" dt="2022-07-07T16:58:42.432" v="3015" actId="20577"/>
          <ac:spMkLst>
            <pc:docMk/>
            <pc:sldMk cId="3613357405" sldId="269"/>
            <ac:spMk id="2" creationId="{0CAEB4B8-FD34-FE8B-0903-E5DFE6CFC683}"/>
          </ac:spMkLst>
        </pc:spChg>
        <pc:spChg chg="add mod">
          <ac:chgData name="Evelyn Nolden" userId="1fdd82b5cab911b8" providerId="LiveId" clId="{28AD2B67-50A8-4EB8-A95D-49DDA05604F8}" dt="2022-07-04T18:45:40.027" v="2673"/>
          <ac:spMkLst>
            <pc:docMk/>
            <pc:sldMk cId="3613357405" sldId="269"/>
            <ac:spMk id="5" creationId="{E9DDE57E-2806-EEEB-A65E-34D97C1B812B}"/>
          </ac:spMkLst>
        </pc:spChg>
        <pc:picChg chg="add mod">
          <ac:chgData name="Evelyn Nolden" userId="1fdd82b5cab911b8" providerId="LiveId" clId="{28AD2B67-50A8-4EB8-A95D-49DDA05604F8}" dt="2022-07-04T18:45:40.027" v="2673"/>
          <ac:picMkLst>
            <pc:docMk/>
            <pc:sldMk cId="3613357405" sldId="269"/>
            <ac:picMk id="4" creationId="{D291F5EA-6979-5F8C-AC61-42EF14EAE043}"/>
          </ac:picMkLst>
        </pc:picChg>
      </pc:sldChg>
      <pc:sldChg chg="addSp modSp add mod">
        <pc:chgData name="Evelyn Nolden" userId="1fdd82b5cab911b8" providerId="LiveId" clId="{28AD2B67-50A8-4EB8-A95D-49DDA05604F8}" dt="2022-07-04T18:45:52.156" v="2677" actId="1037"/>
        <pc:sldMkLst>
          <pc:docMk/>
          <pc:sldMk cId="2933992055" sldId="270"/>
        </pc:sldMkLst>
        <pc:spChg chg="mod">
          <ac:chgData name="Evelyn Nolden" userId="1fdd82b5cab911b8" providerId="LiveId" clId="{28AD2B67-50A8-4EB8-A95D-49DDA05604F8}" dt="2022-07-04T18:35:19.111" v="2434" actId="404"/>
          <ac:spMkLst>
            <pc:docMk/>
            <pc:sldMk cId="2933992055" sldId="270"/>
            <ac:spMk id="3" creationId="{A9938479-E808-F878-11F1-8DB76C74D02B}"/>
          </ac:spMkLst>
        </pc:spChg>
        <pc:spChg chg="add mod">
          <ac:chgData name="Evelyn Nolden" userId="1fdd82b5cab911b8" providerId="LiveId" clId="{28AD2B67-50A8-4EB8-A95D-49DDA05604F8}" dt="2022-07-04T18:45:52.156" v="2677" actId="1037"/>
          <ac:spMkLst>
            <pc:docMk/>
            <pc:sldMk cId="2933992055" sldId="270"/>
            <ac:spMk id="5" creationId="{48E9E5F0-D005-D1CB-B23C-480B8DE7B70A}"/>
          </ac:spMkLst>
        </pc:spChg>
        <pc:picChg chg="add mod">
          <ac:chgData name="Evelyn Nolden" userId="1fdd82b5cab911b8" providerId="LiveId" clId="{28AD2B67-50A8-4EB8-A95D-49DDA05604F8}" dt="2022-07-04T18:45:28.876" v="2668"/>
          <ac:picMkLst>
            <pc:docMk/>
            <pc:sldMk cId="2933992055" sldId="270"/>
            <ac:picMk id="4" creationId="{945D9794-83EC-3851-7491-BF6B3F63CE40}"/>
          </ac:picMkLst>
        </pc:picChg>
      </pc:sldChg>
      <pc:sldChg chg="addSp delSp modSp add mod">
        <pc:chgData name="Evelyn Nolden" userId="1fdd82b5cab911b8" providerId="LiveId" clId="{28AD2B67-50A8-4EB8-A95D-49DDA05604F8}" dt="2022-07-07T17:31:24.578" v="3270" actId="20577"/>
        <pc:sldMkLst>
          <pc:docMk/>
          <pc:sldMk cId="957267377" sldId="271"/>
        </pc:sldMkLst>
        <pc:spChg chg="mod">
          <ac:chgData name="Evelyn Nolden" userId="1fdd82b5cab911b8" providerId="LiveId" clId="{28AD2B67-50A8-4EB8-A95D-49DDA05604F8}" dt="2022-07-07T17:31:24.578" v="3270" actId="20577"/>
          <ac:spMkLst>
            <pc:docMk/>
            <pc:sldMk cId="957267377" sldId="271"/>
            <ac:spMk id="3" creationId="{A9938479-E808-F878-11F1-8DB76C74D02B}"/>
          </ac:spMkLst>
        </pc:spChg>
        <pc:spChg chg="add del mod">
          <ac:chgData name="Evelyn Nolden" userId="1fdd82b5cab911b8" providerId="LiveId" clId="{28AD2B67-50A8-4EB8-A95D-49DDA05604F8}" dt="2022-07-04T18:46:09.245" v="2679" actId="21"/>
          <ac:spMkLst>
            <pc:docMk/>
            <pc:sldMk cId="957267377" sldId="271"/>
            <ac:spMk id="5" creationId="{BDC0094C-9D14-F366-2384-0D5CBCF320BC}"/>
          </ac:spMkLst>
        </pc:spChg>
        <pc:spChg chg="add mod">
          <ac:chgData name="Evelyn Nolden" userId="1fdd82b5cab911b8" providerId="LiveId" clId="{28AD2B67-50A8-4EB8-A95D-49DDA05604F8}" dt="2022-07-04T18:46:20.272" v="2681"/>
          <ac:spMkLst>
            <pc:docMk/>
            <pc:sldMk cId="957267377" sldId="271"/>
            <ac:spMk id="7" creationId="{DE170916-575A-9A2F-A842-DA00E43AD03D}"/>
          </ac:spMkLst>
        </pc:spChg>
        <pc:picChg chg="add del mod">
          <ac:chgData name="Evelyn Nolden" userId="1fdd82b5cab911b8" providerId="LiveId" clId="{28AD2B67-50A8-4EB8-A95D-49DDA05604F8}" dt="2022-07-04T18:46:09.245" v="2679" actId="21"/>
          <ac:picMkLst>
            <pc:docMk/>
            <pc:sldMk cId="957267377" sldId="271"/>
            <ac:picMk id="4" creationId="{031BAC21-49A6-E713-E64D-3516A1BEF675}"/>
          </ac:picMkLst>
        </pc:picChg>
        <pc:picChg chg="add mod">
          <ac:chgData name="Evelyn Nolden" userId="1fdd82b5cab911b8" providerId="LiveId" clId="{28AD2B67-50A8-4EB8-A95D-49DDA05604F8}" dt="2022-07-04T18:46:20.272" v="2681"/>
          <ac:picMkLst>
            <pc:docMk/>
            <pc:sldMk cId="957267377" sldId="271"/>
            <ac:picMk id="6" creationId="{DA27F183-62F1-BFEB-D655-F7AFBEEA2A7B}"/>
          </ac:picMkLst>
        </pc:picChg>
      </pc:sldChg>
      <pc:sldChg chg="addSp delSp modSp add mod ord">
        <pc:chgData name="Evelyn Nolden" userId="1fdd82b5cab911b8" providerId="LiveId" clId="{28AD2B67-50A8-4EB8-A95D-49DDA05604F8}" dt="2022-07-07T17:15:12.960" v="3217" actId="1076"/>
        <pc:sldMkLst>
          <pc:docMk/>
          <pc:sldMk cId="2280544601" sldId="272"/>
        </pc:sldMkLst>
        <pc:spChg chg="mod">
          <ac:chgData name="Evelyn Nolden" userId="1fdd82b5cab911b8" providerId="LiveId" clId="{28AD2B67-50A8-4EB8-A95D-49DDA05604F8}" dt="2022-07-07T17:11:13.664" v="3068" actId="20577"/>
          <ac:spMkLst>
            <pc:docMk/>
            <pc:sldMk cId="2280544601" sldId="272"/>
            <ac:spMk id="2" creationId="{0CAEB4B8-FD34-FE8B-0903-E5DFE6CFC683}"/>
          </ac:spMkLst>
        </pc:spChg>
        <pc:spChg chg="del">
          <ac:chgData name="Evelyn Nolden" userId="1fdd82b5cab911b8" providerId="LiveId" clId="{28AD2B67-50A8-4EB8-A95D-49DDA05604F8}" dt="2022-07-07T17:10:41.706" v="3038" actId="21"/>
          <ac:spMkLst>
            <pc:docMk/>
            <pc:sldMk cId="2280544601" sldId="272"/>
            <ac:spMk id="3" creationId="{A9938479-E808-F878-11F1-8DB76C74D02B}"/>
          </ac:spMkLst>
        </pc:spChg>
        <pc:spChg chg="mod">
          <ac:chgData name="Evelyn Nolden" userId="1fdd82b5cab911b8" providerId="LiveId" clId="{28AD2B67-50A8-4EB8-A95D-49DDA05604F8}" dt="2022-07-07T17:10:53.326" v="3046" actId="1037"/>
          <ac:spMkLst>
            <pc:docMk/>
            <pc:sldMk cId="2280544601" sldId="272"/>
            <ac:spMk id="5" creationId="{E9DDE57E-2806-EEEB-A65E-34D97C1B812B}"/>
          </ac:spMkLst>
        </pc:spChg>
        <pc:picChg chg="add mod">
          <ac:chgData name="Evelyn Nolden" userId="1fdd82b5cab911b8" providerId="LiveId" clId="{28AD2B67-50A8-4EB8-A95D-49DDA05604F8}" dt="2022-07-07T17:15:12.960" v="3217" actId="1076"/>
          <ac:picMkLst>
            <pc:docMk/>
            <pc:sldMk cId="2280544601" sldId="272"/>
            <ac:picMk id="7" creationId="{20D26F20-9116-BDE9-90B7-E8E189DC8694}"/>
          </ac:picMkLst>
        </pc:picChg>
        <pc:picChg chg="add del mod">
          <ac:chgData name="Evelyn Nolden" userId="1fdd82b5cab911b8" providerId="LiveId" clId="{28AD2B67-50A8-4EB8-A95D-49DDA05604F8}" dt="2022-07-07T17:10:24.137" v="3030" actId="21"/>
          <ac:picMkLst>
            <pc:docMk/>
            <pc:sldMk cId="2280544601" sldId="272"/>
            <ac:picMk id="9" creationId="{8A6CA51C-5F86-1EA1-F6B3-BCB711FD69AB}"/>
          </ac:picMkLst>
        </pc:picChg>
        <pc:picChg chg="add mod">
          <ac:chgData name="Evelyn Nolden" userId="1fdd82b5cab911b8" providerId="LiveId" clId="{28AD2B67-50A8-4EB8-A95D-49DDA05604F8}" dt="2022-07-07T17:15:03.076" v="3215" actId="1076"/>
          <ac:picMkLst>
            <pc:docMk/>
            <pc:sldMk cId="2280544601" sldId="272"/>
            <ac:picMk id="11" creationId="{DEC515DD-1017-CDD8-9820-DE206FD13AD3}"/>
          </ac:picMkLst>
        </pc:picChg>
      </pc:sldChg>
      <pc:sldChg chg="add del">
        <pc:chgData name="Evelyn Nolden" userId="1fdd82b5cab911b8" providerId="LiveId" clId="{28AD2B67-50A8-4EB8-A95D-49DDA05604F8}" dt="2022-07-07T17:22:54.677" v="3231" actId="2696"/>
        <pc:sldMkLst>
          <pc:docMk/>
          <pc:sldMk cId="2012417881" sldId="273"/>
        </pc:sldMkLst>
      </pc:sldChg>
      <pc:sldChg chg="addSp delSp modSp add mod">
        <pc:chgData name="Evelyn Nolden" userId="1fdd82b5cab911b8" providerId="LiveId" clId="{28AD2B67-50A8-4EB8-A95D-49DDA05604F8}" dt="2022-07-07T17:34:06.503" v="3326" actId="255"/>
        <pc:sldMkLst>
          <pc:docMk/>
          <pc:sldMk cId="226205931" sldId="274"/>
        </pc:sldMkLst>
        <pc:spChg chg="del mod">
          <ac:chgData name="Evelyn Nolden" userId="1fdd82b5cab911b8" providerId="LiveId" clId="{28AD2B67-50A8-4EB8-A95D-49DDA05604F8}" dt="2022-07-07T16:52:04.820" v="2923" actId="21"/>
          <ac:spMkLst>
            <pc:docMk/>
            <pc:sldMk cId="226205931" sldId="274"/>
            <ac:spMk id="3" creationId="{A9938479-E808-F878-11F1-8DB76C74D02B}"/>
          </ac:spMkLst>
        </pc:spChg>
        <pc:spChg chg="add mod">
          <ac:chgData name="Evelyn Nolden" userId="1fdd82b5cab911b8" providerId="LiveId" clId="{28AD2B67-50A8-4EB8-A95D-49DDA05604F8}" dt="2022-07-07T17:34:06.503" v="3326" actId="255"/>
          <ac:spMkLst>
            <pc:docMk/>
            <pc:sldMk cId="226205931" sldId="274"/>
            <ac:spMk id="8" creationId="{1849FB73-6615-CBAC-8D29-569005B4CFB7}"/>
          </ac:spMkLst>
        </pc:spChg>
        <pc:picChg chg="add mod">
          <ac:chgData name="Evelyn Nolden" userId="1fdd82b5cab911b8" providerId="LiveId" clId="{28AD2B67-50A8-4EB8-A95D-49DDA05604F8}" dt="2022-07-07T16:54:31.942" v="2954" actId="1076"/>
          <ac:picMkLst>
            <pc:docMk/>
            <pc:sldMk cId="226205931" sldId="274"/>
            <ac:picMk id="5" creationId="{1E163104-2345-90F7-B17E-BD3B3A5DF787}"/>
          </ac:picMkLst>
        </pc:picChg>
      </pc:sldChg>
      <pc:sldChg chg="addSp delSp modSp add mod">
        <pc:chgData name="Evelyn Nolden" userId="1fdd82b5cab911b8" providerId="LiveId" clId="{28AD2B67-50A8-4EB8-A95D-49DDA05604F8}" dt="2022-07-07T17:33:59.213" v="3324" actId="255"/>
        <pc:sldMkLst>
          <pc:docMk/>
          <pc:sldMk cId="1275415583" sldId="275"/>
        </pc:sldMkLst>
        <pc:spChg chg="add mod">
          <ac:chgData name="Evelyn Nolden" userId="1fdd82b5cab911b8" providerId="LiveId" clId="{28AD2B67-50A8-4EB8-A95D-49DDA05604F8}" dt="2022-07-07T17:33:59.213" v="3324" actId="255"/>
          <ac:spMkLst>
            <pc:docMk/>
            <pc:sldMk cId="1275415583" sldId="275"/>
            <ac:spMk id="8" creationId="{B302915B-6D00-E4B7-3C66-DCC0528040C2}"/>
          </ac:spMkLst>
        </pc:spChg>
        <pc:picChg chg="add mod">
          <ac:chgData name="Evelyn Nolden" userId="1fdd82b5cab911b8" providerId="LiveId" clId="{28AD2B67-50A8-4EB8-A95D-49DDA05604F8}" dt="2022-07-07T16:54:23.790" v="2952" actId="1076"/>
          <ac:picMkLst>
            <pc:docMk/>
            <pc:sldMk cId="1275415583" sldId="275"/>
            <ac:picMk id="4" creationId="{4178D4BD-3B04-19D5-9B54-BDEE18806F98}"/>
          </ac:picMkLst>
        </pc:picChg>
        <pc:picChg chg="del">
          <ac:chgData name="Evelyn Nolden" userId="1fdd82b5cab911b8" providerId="LiveId" clId="{28AD2B67-50A8-4EB8-A95D-49DDA05604F8}" dt="2022-07-07T16:52:35.755" v="2930" actId="21"/>
          <ac:picMkLst>
            <pc:docMk/>
            <pc:sldMk cId="1275415583" sldId="275"/>
            <ac:picMk id="5" creationId="{1E163104-2345-90F7-B17E-BD3B3A5DF787}"/>
          </ac:picMkLst>
        </pc:picChg>
      </pc:sldChg>
      <pc:sldChg chg="addSp delSp modSp add mod">
        <pc:chgData name="Evelyn Nolden" userId="1fdd82b5cab911b8" providerId="LiveId" clId="{28AD2B67-50A8-4EB8-A95D-49DDA05604F8}" dt="2022-07-07T16:57:39.644" v="2983" actId="166"/>
        <pc:sldMkLst>
          <pc:docMk/>
          <pc:sldMk cId="3326534159" sldId="276"/>
        </pc:sldMkLst>
        <pc:spChg chg="ord">
          <ac:chgData name="Evelyn Nolden" userId="1fdd82b5cab911b8" providerId="LiveId" clId="{28AD2B67-50A8-4EB8-A95D-49DDA05604F8}" dt="2022-07-07T16:57:39.644" v="2983" actId="166"/>
          <ac:spMkLst>
            <pc:docMk/>
            <pc:sldMk cId="3326534159" sldId="276"/>
            <ac:spMk id="7" creationId="{B6776678-B373-E4B6-4EB5-76A1BA3EC64D}"/>
          </ac:spMkLst>
        </pc:spChg>
        <pc:picChg chg="add del">
          <ac:chgData name="Evelyn Nolden" userId="1fdd82b5cab911b8" providerId="LiveId" clId="{28AD2B67-50A8-4EB8-A95D-49DDA05604F8}" dt="2022-07-07T16:56:41.086" v="2972" actId="21"/>
          <ac:picMkLst>
            <pc:docMk/>
            <pc:sldMk cId="3326534159" sldId="276"/>
            <ac:picMk id="5" creationId="{7BF78847-D682-3E78-DC78-38830ACD3477}"/>
          </ac:picMkLst>
        </pc:picChg>
        <pc:picChg chg="ord">
          <ac:chgData name="Evelyn Nolden" userId="1fdd82b5cab911b8" providerId="LiveId" clId="{28AD2B67-50A8-4EB8-A95D-49DDA05604F8}" dt="2022-07-07T16:57:39.644" v="2983" actId="166"/>
          <ac:picMkLst>
            <pc:docMk/>
            <pc:sldMk cId="3326534159" sldId="276"/>
            <ac:picMk id="6" creationId="{79D609D7-7C17-6102-3DAA-134AC47B2A05}"/>
          </ac:picMkLst>
        </pc:picChg>
        <pc:picChg chg="add del mod">
          <ac:chgData name="Evelyn Nolden" userId="1fdd82b5cab911b8" providerId="LiveId" clId="{28AD2B67-50A8-4EB8-A95D-49DDA05604F8}" dt="2022-07-07T16:56:40.701" v="2971" actId="22"/>
          <ac:picMkLst>
            <pc:docMk/>
            <pc:sldMk cId="3326534159" sldId="276"/>
            <ac:picMk id="8" creationId="{0C8E8066-B2BB-CF94-F080-82FE6ACB7DF6}"/>
          </ac:picMkLst>
        </pc:picChg>
        <pc:picChg chg="add del mod">
          <ac:chgData name="Evelyn Nolden" userId="1fdd82b5cab911b8" providerId="LiveId" clId="{28AD2B67-50A8-4EB8-A95D-49DDA05604F8}" dt="2022-07-07T16:56:55.388" v="2978" actId="22"/>
          <ac:picMkLst>
            <pc:docMk/>
            <pc:sldMk cId="3326534159" sldId="276"/>
            <ac:picMk id="10" creationId="{40B8A4E6-96B5-7230-9DC8-37CD25D9D3A1}"/>
          </ac:picMkLst>
        </pc:picChg>
        <pc:picChg chg="add mod">
          <ac:chgData name="Evelyn Nolden" userId="1fdd82b5cab911b8" providerId="LiveId" clId="{28AD2B67-50A8-4EB8-A95D-49DDA05604F8}" dt="2022-07-07T16:57:19.978" v="2982" actId="1076"/>
          <ac:picMkLst>
            <pc:docMk/>
            <pc:sldMk cId="3326534159" sldId="276"/>
            <ac:picMk id="12" creationId="{38050923-5DB7-35C1-E959-81B8EAA4AC88}"/>
          </ac:picMkLst>
        </pc:picChg>
      </pc:sldChg>
    </pc:docChg>
  </pc:docChgLst>
  <pc:docChgLst>
    <pc:chgData name="Evelyn Nolden" userId="1fdd82b5cab911b8" providerId="LiveId" clId="{79E2F238-FE11-4C8D-9850-25355353D508}"/>
    <pc:docChg chg="modSld">
      <pc:chgData name="Evelyn Nolden" userId="1fdd82b5cab911b8" providerId="LiveId" clId="{79E2F238-FE11-4C8D-9850-25355353D508}" dt="2022-05-28T20:31:34.400" v="9" actId="20577"/>
      <pc:docMkLst>
        <pc:docMk/>
      </pc:docMkLst>
      <pc:sldChg chg="modSp mod">
        <pc:chgData name="Evelyn Nolden" userId="1fdd82b5cab911b8" providerId="LiveId" clId="{79E2F238-FE11-4C8D-9850-25355353D508}" dt="2022-05-28T20:31:18.884" v="5" actId="207"/>
        <pc:sldMkLst>
          <pc:docMk/>
          <pc:sldMk cId="1274847377" sldId="256"/>
        </pc:sldMkLst>
        <pc:spChg chg="mod">
          <ac:chgData name="Evelyn Nolden" userId="1fdd82b5cab911b8" providerId="LiveId" clId="{79E2F238-FE11-4C8D-9850-25355353D508}" dt="2022-05-28T20:30:07.018" v="4"/>
          <ac:spMkLst>
            <pc:docMk/>
            <pc:sldMk cId="1274847377" sldId="256"/>
            <ac:spMk id="2" creationId="{697C0418-BDF2-16CA-9382-080AEFDE534C}"/>
          </ac:spMkLst>
        </pc:spChg>
        <pc:spChg chg="mod">
          <ac:chgData name="Evelyn Nolden" userId="1fdd82b5cab911b8" providerId="LiveId" clId="{79E2F238-FE11-4C8D-9850-25355353D508}" dt="2022-05-28T20:31:18.884" v="5" actId="207"/>
          <ac:spMkLst>
            <pc:docMk/>
            <pc:sldMk cId="1274847377" sldId="256"/>
            <ac:spMk id="3" creationId="{CB75E161-C66E-893E-4C0E-C67FA056E322}"/>
          </ac:spMkLst>
        </pc:spChg>
      </pc:sldChg>
      <pc:sldChg chg="modSp mod">
        <pc:chgData name="Evelyn Nolden" userId="1fdd82b5cab911b8" providerId="LiveId" clId="{79E2F238-FE11-4C8D-9850-25355353D508}" dt="2022-05-28T20:31:34.400" v="9" actId="20577"/>
        <pc:sldMkLst>
          <pc:docMk/>
          <pc:sldMk cId="1607615496" sldId="257"/>
        </pc:sldMkLst>
        <pc:spChg chg="mod">
          <ac:chgData name="Evelyn Nolden" userId="1fdd82b5cab911b8" providerId="LiveId" clId="{79E2F238-FE11-4C8D-9850-25355353D508}" dt="2022-05-28T20:30:07.018" v="4"/>
          <ac:spMkLst>
            <pc:docMk/>
            <pc:sldMk cId="1607615496" sldId="257"/>
            <ac:spMk id="2" creationId="{0CAEB4B8-FD34-FE8B-0903-E5DFE6CFC683}"/>
          </ac:spMkLst>
        </pc:spChg>
        <pc:spChg chg="mod">
          <ac:chgData name="Evelyn Nolden" userId="1fdd82b5cab911b8" providerId="LiveId" clId="{79E2F238-FE11-4C8D-9850-25355353D508}" dt="2022-05-28T20:31:34.400" v="9" actId="20577"/>
          <ac:spMkLst>
            <pc:docMk/>
            <pc:sldMk cId="1607615496" sldId="257"/>
            <ac:spMk id="3" creationId="{A9938479-E808-F878-11F1-8DB76C74D0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2D42-9176-4323-A89A-816D7DAB7B26}" type="datetimeFigureOut">
              <a:rPr lang="de-DE" smtClean="0"/>
              <a:t>07.07.2022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8601-2BEB-4B40-ADF5-28668C659A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19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2D42-9176-4323-A89A-816D7DAB7B26}" type="datetimeFigureOut">
              <a:rPr lang="de-DE" smtClean="0"/>
              <a:t>07.07.2022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8601-2BEB-4B40-ADF5-28668C659A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36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2D42-9176-4323-A89A-816D7DAB7B26}" type="datetimeFigureOut">
              <a:rPr lang="de-DE" smtClean="0"/>
              <a:t>07.07.2022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8601-2BEB-4B40-ADF5-28668C659A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16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2D42-9176-4323-A89A-816D7DAB7B26}" type="datetimeFigureOut">
              <a:rPr lang="de-DE" smtClean="0"/>
              <a:t>07.07.2022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8601-2BEB-4B40-ADF5-28668C659A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49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2D42-9176-4323-A89A-816D7DAB7B26}" type="datetimeFigureOut">
              <a:rPr lang="de-DE" smtClean="0"/>
              <a:t>07.07.2022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8601-2BEB-4B40-ADF5-28668C659A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503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2D42-9176-4323-A89A-816D7DAB7B26}" type="datetimeFigureOut">
              <a:rPr lang="de-DE" smtClean="0"/>
              <a:t>07.07.2022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8601-2BEB-4B40-ADF5-28668C659A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25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2D42-9176-4323-A89A-816D7DAB7B26}" type="datetimeFigureOut">
              <a:rPr lang="de-DE" smtClean="0"/>
              <a:t>07.07.2022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8601-2BEB-4B40-ADF5-28668C659ABD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17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2D42-9176-4323-A89A-816D7DAB7B26}" type="datetimeFigureOut">
              <a:rPr lang="de-DE" smtClean="0"/>
              <a:t>07.07.2022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8601-2BEB-4B40-ADF5-28668C659A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78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2D42-9176-4323-A89A-816D7DAB7B26}" type="datetimeFigureOut">
              <a:rPr lang="de-DE" smtClean="0"/>
              <a:t>07.07.2022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8601-2BEB-4B40-ADF5-28668C659A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44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2D42-9176-4323-A89A-816D7DAB7B26}" type="datetimeFigureOut">
              <a:rPr lang="de-DE" smtClean="0"/>
              <a:t>07.07.2022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8601-2BEB-4B40-ADF5-28668C659A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83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FAB2D42-9176-4323-A89A-816D7DAB7B26}" type="datetimeFigureOut">
              <a:rPr lang="de-DE" smtClean="0"/>
              <a:t>07.07.2022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8601-2BEB-4B40-ADF5-28668C659A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94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FAB2D42-9176-4323-A89A-816D7DAB7B26}" type="datetimeFigureOut">
              <a:rPr lang="de-DE" smtClean="0"/>
              <a:t>07.07.2022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C068601-2BEB-4B40-ADF5-28668C659A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5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C0418-BDF2-16CA-9382-080AEFDE5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 w="57150">
            <a:solidFill>
              <a:schemeClr val="accent1">
                <a:lumMod val="50000"/>
              </a:schemeClr>
            </a:solidFill>
          </a:ln>
        </p:spPr>
        <p:txBody>
          <a:bodyPr/>
          <a:lstStyle/>
          <a:p>
            <a:r>
              <a:rPr lang="de-DE" b="1" dirty="0"/>
              <a:t>Minigolf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5E161-C66E-893E-4C0E-C67FA056E3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Programmieren II – Praktikum</a:t>
            </a:r>
          </a:p>
          <a:p>
            <a:endParaRPr lang="de-DE" sz="700" dirty="0">
              <a:solidFill>
                <a:schemeClr val="bg2"/>
              </a:solidFill>
            </a:endParaRPr>
          </a:p>
          <a:p>
            <a:r>
              <a:rPr lang="de-DE" sz="1800" dirty="0">
                <a:solidFill>
                  <a:schemeClr val="bg2"/>
                </a:solidFill>
              </a:rPr>
              <a:t>Christoph Gretenkort</a:t>
            </a:r>
            <a:r>
              <a:rPr lang="de-DE" sz="1200" dirty="0">
                <a:solidFill>
                  <a:schemeClr val="bg2"/>
                </a:solidFill>
              </a:rPr>
              <a:t> </a:t>
            </a:r>
            <a:r>
              <a:rPr lang="de-DE" sz="1800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(2190167)</a:t>
            </a:r>
            <a:r>
              <a:rPr lang="de-DE" sz="1800" dirty="0">
                <a:solidFill>
                  <a:schemeClr val="bg2"/>
                </a:solidFill>
              </a:rPr>
              <a:t>, Evelyn Nolden</a:t>
            </a:r>
            <a:r>
              <a:rPr lang="de-DE" sz="1200" dirty="0">
                <a:solidFill>
                  <a:schemeClr val="bg2"/>
                </a:solidFill>
              </a:rPr>
              <a:t> </a:t>
            </a:r>
            <a:r>
              <a:rPr lang="de-DE" sz="1800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(2210050)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62E76-E434-45DE-8FFD-4823FC61C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781" y="1832834"/>
            <a:ext cx="1593989" cy="132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47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EB4B8-FD34-FE8B-0903-E5DFE6CFC683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38100"/>
        </p:spPr>
        <p:txBody>
          <a:bodyPr/>
          <a:lstStyle/>
          <a:p>
            <a:r>
              <a:rPr lang="de-DE" dirty="0"/>
              <a:t>Bandenlogik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38479-E808-F878-11F1-8DB76C74D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Bestimmt , ob und wie der Ball abprallen soll </a:t>
            </a:r>
          </a:p>
          <a:p>
            <a:r>
              <a:rPr lang="de-DE" dirty="0"/>
              <a:t>Musste überdacht und neu programmiert werden </a:t>
            </a:r>
            <a:r>
              <a:rPr lang="de-DE" sz="1600" i="1" dirty="0"/>
              <a:t>(siehe nächste Folie) </a:t>
            </a:r>
          </a:p>
          <a:p>
            <a:r>
              <a:rPr lang="de-DE" sz="1600" b="1" dirty="0"/>
              <a:t>Banden-Klasse:</a:t>
            </a:r>
            <a:r>
              <a:rPr lang="de-DE" sz="1600" dirty="0"/>
              <a:t>  </a:t>
            </a:r>
            <a:r>
              <a:rPr lang="de-DE" dirty="0"/>
              <a:t>Vereinfachung der Arbeit mit Banden</a:t>
            </a:r>
            <a:br>
              <a:rPr lang="de-DE" dirty="0"/>
            </a:br>
            <a:r>
              <a:rPr lang="de-DE" dirty="0"/>
              <a:t>		</a:t>
            </a:r>
            <a:r>
              <a:rPr lang="de-DE" dirty="0">
                <a:latin typeface="Franklin Gothic Book" panose="020B0503020102020204" pitchFamily="34" charset="0"/>
                <a:sym typeface="Wingdings" panose="05000000000000000000" pitchFamily="2" charset="2"/>
              </a:rPr>
              <a:t>→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/>
              <a:t>Werte für Position der Außenkanten und Startposition des 		    </a:t>
            </a:r>
            <a:r>
              <a:rPr lang="de-DE" sz="1100" dirty="0"/>
              <a:t> </a:t>
            </a:r>
            <a:r>
              <a:rPr lang="de-DE" dirty="0"/>
              <a:t>Balles werden dort gespeichert</a:t>
            </a:r>
          </a:p>
          <a:p>
            <a:r>
              <a:rPr lang="de-DE" sz="1600" b="1" dirty="0"/>
              <a:t>Abprallen: </a:t>
            </a:r>
            <a:r>
              <a:rPr lang="de-DE" dirty="0"/>
              <a:t>Realisierung durch Invertierung der dazugehörigen Geschwindigkeit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D9794-83EC-3851-7491-BF6B3F63CE4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16818" y="5794311"/>
            <a:ext cx="979714" cy="979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E9E5F0-D005-D1CB-B23C-480B8DE7B70A}"/>
              </a:ext>
            </a:extLst>
          </p:cNvPr>
          <p:cNvSpPr txBox="1"/>
          <p:nvPr/>
        </p:nvSpPr>
        <p:spPr>
          <a:xfrm>
            <a:off x="11066108" y="5997349"/>
            <a:ext cx="71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CG</a:t>
            </a:r>
          </a:p>
        </p:txBody>
      </p:sp>
    </p:spTree>
    <p:extLst>
      <p:ext uri="{BB962C8B-B14F-4D97-AF65-F5344CB8AC3E}">
        <p14:creationId xmlns:p14="http://schemas.microsoft.com/office/powerpoint/2010/main" val="2933992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EB4B8-FD34-FE8B-0903-E5DFE6CFC683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38100"/>
        </p:spPr>
        <p:txBody>
          <a:bodyPr/>
          <a:lstStyle/>
          <a:p>
            <a:r>
              <a:rPr lang="de-DE" dirty="0"/>
              <a:t>Bandenlogik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2B208C-7288-42B8-8ABC-4C4BDAF96DC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16818" y="5794311"/>
            <a:ext cx="979714" cy="9797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77B268-C93D-7ADC-622B-D0A31F081C5D}"/>
              </a:ext>
            </a:extLst>
          </p:cNvPr>
          <p:cNvSpPr txBox="1"/>
          <p:nvPr/>
        </p:nvSpPr>
        <p:spPr>
          <a:xfrm>
            <a:off x="11066108" y="5997349"/>
            <a:ext cx="71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CG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163104-2345-90F7-B17E-BD3B3A5DF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75" y="2644821"/>
            <a:ext cx="4789251" cy="36393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49FB73-6615-CBAC-8D29-569005B4CFB7}"/>
              </a:ext>
            </a:extLst>
          </p:cNvPr>
          <p:cNvSpPr txBox="1"/>
          <p:nvPr/>
        </p:nvSpPr>
        <p:spPr>
          <a:xfrm>
            <a:off x="6172431" y="3781259"/>
            <a:ext cx="4310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b="1" dirty="0"/>
              <a:t>Vorher: </a:t>
            </a:r>
          </a:p>
          <a:p>
            <a:pPr marL="628650" lvl="1" indent="-400050">
              <a:buFont typeface="+mj-lt"/>
              <a:buAutoNum type="romanLcPeriod"/>
            </a:pPr>
            <a:r>
              <a:rPr lang="de-DE" dirty="0"/>
              <a:t>In welchem Quadranten außerhalb?</a:t>
            </a:r>
          </a:p>
          <a:p>
            <a:pPr marL="628650" lvl="1" indent="-400050">
              <a:buFont typeface="+mj-lt"/>
              <a:buAutoNum type="romanLcPeriod"/>
            </a:pPr>
            <a:r>
              <a:rPr lang="de-DE" dirty="0"/>
              <a:t>Anhand der Info aus i. spiegeln</a:t>
            </a:r>
          </a:p>
        </p:txBody>
      </p:sp>
    </p:spTree>
    <p:extLst>
      <p:ext uri="{BB962C8B-B14F-4D97-AF65-F5344CB8AC3E}">
        <p14:creationId xmlns:p14="http://schemas.microsoft.com/office/powerpoint/2010/main" val="226205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EB4B8-FD34-FE8B-0903-E5DFE6CFC683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38100"/>
        </p:spPr>
        <p:txBody>
          <a:bodyPr/>
          <a:lstStyle/>
          <a:p>
            <a:r>
              <a:rPr lang="de-DE" dirty="0"/>
              <a:t>Bandenlogik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2B208C-7288-42B8-8ABC-4C4BDAF96DC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16818" y="5794311"/>
            <a:ext cx="979714" cy="9797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77B268-C93D-7ADC-622B-D0A31F081C5D}"/>
              </a:ext>
            </a:extLst>
          </p:cNvPr>
          <p:cNvSpPr txBox="1"/>
          <p:nvPr/>
        </p:nvSpPr>
        <p:spPr>
          <a:xfrm>
            <a:off x="11066108" y="5997349"/>
            <a:ext cx="71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CG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8D4BD-3B04-19D5-9B54-BDEE18806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822" y="2274710"/>
            <a:ext cx="4226667" cy="43087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02915B-6D00-E4B7-3C66-DCC0528040C2}"/>
              </a:ext>
            </a:extLst>
          </p:cNvPr>
          <p:cNvSpPr txBox="1"/>
          <p:nvPr/>
        </p:nvSpPr>
        <p:spPr>
          <a:xfrm>
            <a:off x="5773101" y="3413439"/>
            <a:ext cx="50784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b="1" dirty="0"/>
              <a:t>Nachher:</a:t>
            </a:r>
          </a:p>
          <a:p>
            <a:pPr marL="628650" lvl="1" indent="-400050">
              <a:buFont typeface="+mj-lt"/>
              <a:buAutoNum type="romanLcPeriod"/>
            </a:pPr>
            <a:r>
              <a:rPr lang="de-DE" dirty="0"/>
              <a:t>Abstand zur Orthogonalen der Banden bestimmen</a:t>
            </a:r>
          </a:p>
          <a:p>
            <a:pPr marL="628650" lvl="1" indent="-400050">
              <a:buFont typeface="+mj-lt"/>
              <a:buAutoNum type="romanLcPeriod"/>
            </a:pPr>
            <a:r>
              <a:rPr lang="de-DE" dirty="0"/>
              <a:t>Aus diesen Abständen den geringsten bestimmen</a:t>
            </a:r>
          </a:p>
          <a:p>
            <a:pPr marL="628650" lvl="1" indent="-400050">
              <a:buFont typeface="+mj-lt"/>
              <a:buAutoNum type="romanLcPeriod"/>
            </a:pPr>
            <a:r>
              <a:rPr lang="de-DE" dirty="0"/>
              <a:t>Abprallen mithilfe des geringsten Wertes sowie der Richtung des Balles</a:t>
            </a:r>
          </a:p>
        </p:txBody>
      </p:sp>
    </p:spTree>
    <p:extLst>
      <p:ext uri="{BB962C8B-B14F-4D97-AF65-F5344CB8AC3E}">
        <p14:creationId xmlns:p14="http://schemas.microsoft.com/office/powerpoint/2010/main" val="1275415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EB4B8-FD34-FE8B-0903-E5DFE6CFC683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38100"/>
        </p:spPr>
        <p:txBody>
          <a:bodyPr/>
          <a:lstStyle/>
          <a:p>
            <a:r>
              <a:rPr lang="de-DE" dirty="0"/>
              <a:t>Codebeispiel - bounce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91F5EA-6979-5F8C-AC61-42EF14EAE04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16818" y="5794311"/>
            <a:ext cx="979714" cy="979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DDE57E-2806-EEEB-A65E-34D97C1B812B}"/>
              </a:ext>
            </a:extLst>
          </p:cNvPr>
          <p:cNvSpPr txBox="1"/>
          <p:nvPr/>
        </p:nvSpPr>
        <p:spPr>
          <a:xfrm>
            <a:off x="11084770" y="5997349"/>
            <a:ext cx="71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CG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D26F20-9116-BDE9-90B7-E8E189DC8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71" y="2313992"/>
            <a:ext cx="4256034" cy="43895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C515DD-1017-CDD8-9820-DE206FD13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282" y="3138347"/>
            <a:ext cx="5624047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44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EB4B8-FD34-FE8B-0903-E5DFE6CFC683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38100"/>
        </p:spPr>
        <p:txBody>
          <a:bodyPr/>
          <a:lstStyle/>
          <a:p>
            <a:r>
              <a:rPr lang="de-DE" dirty="0"/>
              <a:t>Zweispielerkomponente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38479-E808-F878-11F1-8DB76C74D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b="1" dirty="0"/>
              <a:t>Zweiter Spieler: </a:t>
            </a:r>
            <a:r>
              <a:rPr lang="de-DE" dirty="0"/>
              <a:t>Sämtliche Attribute und Funktionen des Ersten</a:t>
            </a:r>
          </a:p>
          <a:p>
            <a:r>
              <a:rPr lang="de-DE" sz="1600" b="1" dirty="0"/>
              <a:t>Abwechselndes Spiel</a:t>
            </a:r>
            <a:br>
              <a:rPr lang="de-DE" dirty="0"/>
            </a:br>
            <a:r>
              <a:rPr lang="de-DE" dirty="0">
                <a:latin typeface="Franklin Gothic Book" panose="020B0503020102020204" pitchFamily="34" charset="0"/>
              </a:rPr>
              <a:t>→ </a:t>
            </a:r>
            <a:r>
              <a:rPr lang="de-DE" sz="1600" dirty="0">
                <a:latin typeface="Consolas" panose="020B0609020204030204" pitchFamily="49" charset="0"/>
              </a:rPr>
              <a:t>boolean</a:t>
            </a:r>
            <a:r>
              <a:rPr lang="de-DE" dirty="0"/>
              <a:t> bestimmt, welcher Spieler der Aktive ist</a:t>
            </a:r>
            <a:br>
              <a:rPr lang="de-DE" dirty="0"/>
            </a:br>
            <a:r>
              <a:rPr lang="de-DE" dirty="0">
                <a:latin typeface="Franklin Gothic Book" panose="020B0503020102020204" pitchFamily="34" charset="0"/>
              </a:rPr>
              <a:t>→ </a:t>
            </a:r>
            <a:r>
              <a:rPr lang="de-DE" sz="1600" dirty="0">
                <a:latin typeface="Consolas" panose="020B0609020204030204" pitchFamily="49" charset="0"/>
              </a:rPr>
              <a:t>boolean</a:t>
            </a:r>
            <a:r>
              <a:rPr lang="de-DE" dirty="0"/>
              <a:t> wechselt nach Treffen des Lochs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27F183-62F1-BFEB-D655-F7AFBEEA2A7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16818" y="5794311"/>
            <a:ext cx="979714" cy="9797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170916-575A-9A2F-A842-DA00E43AD03D}"/>
              </a:ext>
            </a:extLst>
          </p:cNvPr>
          <p:cNvSpPr txBox="1"/>
          <p:nvPr/>
        </p:nvSpPr>
        <p:spPr>
          <a:xfrm>
            <a:off x="11066108" y="5997349"/>
            <a:ext cx="71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CG</a:t>
            </a:r>
          </a:p>
        </p:txBody>
      </p:sp>
    </p:spTree>
    <p:extLst>
      <p:ext uri="{BB962C8B-B14F-4D97-AF65-F5344CB8AC3E}">
        <p14:creationId xmlns:p14="http://schemas.microsoft.com/office/powerpoint/2010/main" val="957267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0D5D39-1A19-B441-4F81-3E59C9DF4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ENDE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AE87FF5-9082-0F48-1961-74CC407C32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chemeClr val="bg2"/>
                </a:solidFill>
              </a:rPr>
              <a:t>Vielen Dank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344890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EB4B8-FD34-FE8B-0903-E5DFE6CFC683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38100"/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38479-E808-F878-11F1-8DB76C74D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Erste Idee </a:t>
            </a:r>
            <a:r>
              <a:rPr lang="de-DE" dirty="0">
                <a:latin typeface="Franklin Gothic Book" panose="020B0503020102020204" pitchFamily="34" charset="0"/>
              </a:rPr>
              <a:t>→ </a:t>
            </a:r>
            <a:r>
              <a:rPr lang="de-DE" dirty="0"/>
              <a:t>Skizzen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Entwicklung der GUI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Balllogik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Bandenlogik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Zweispielerkomponente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46C6A4F-150A-C3A8-3704-69B815616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070530" y="758459"/>
            <a:ext cx="1890334" cy="139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5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EB4B8-FD34-FE8B-0903-E5DFE6CFC683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38100"/>
        </p:spPr>
        <p:txBody>
          <a:bodyPr/>
          <a:lstStyle/>
          <a:p>
            <a:endParaRPr lang="de-DE"/>
          </a:p>
        </p:txBody>
      </p:sp>
      <p:pic>
        <p:nvPicPr>
          <p:cNvPr id="5" name="Content Placeholder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FB7A68B-9448-433C-D4FC-D38E5EB84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376" y="869566"/>
            <a:ext cx="8833248" cy="511886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8CC659-6EDF-9C74-448A-D4FBCD1ADF6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16818" y="5794311"/>
            <a:ext cx="979714" cy="9797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DC4133-FF9B-D97F-37B5-59FC33F29ED9}"/>
              </a:ext>
            </a:extLst>
          </p:cNvPr>
          <p:cNvSpPr txBox="1"/>
          <p:nvPr/>
        </p:nvSpPr>
        <p:spPr>
          <a:xfrm>
            <a:off x="11084770" y="5997349"/>
            <a:ext cx="71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EN</a:t>
            </a:r>
          </a:p>
        </p:txBody>
      </p:sp>
    </p:spTree>
    <p:extLst>
      <p:ext uri="{BB962C8B-B14F-4D97-AF65-F5344CB8AC3E}">
        <p14:creationId xmlns:p14="http://schemas.microsoft.com/office/powerpoint/2010/main" val="87121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EB4B8-FD34-FE8B-0903-E5DFE6CFC683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38100"/>
        </p:spPr>
        <p:txBody>
          <a:bodyPr/>
          <a:lstStyle/>
          <a:p>
            <a:endParaRPr lang="de-DE"/>
          </a:p>
        </p:txBody>
      </p:sp>
      <p:pic>
        <p:nvPicPr>
          <p:cNvPr id="5" name="Content Placeholder 4" descr="Shape, rectangle, square&#10;&#10;Description automatically generated">
            <a:extLst>
              <a:ext uri="{FF2B5EF4-FFF2-40B4-BE49-F238E27FC236}">
                <a16:creationId xmlns:a16="http://schemas.microsoft.com/office/drawing/2014/main" id="{272209B7-E3A3-8177-4E03-1DDB7D2FD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72" y="762919"/>
            <a:ext cx="10358656" cy="533216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40DF18-DA1F-B675-5061-63B259C1DE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16818" y="5794311"/>
            <a:ext cx="979714" cy="9797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8C9E15-DDE1-E018-276F-E386FB3AF8AA}"/>
              </a:ext>
            </a:extLst>
          </p:cNvPr>
          <p:cNvSpPr txBox="1"/>
          <p:nvPr/>
        </p:nvSpPr>
        <p:spPr>
          <a:xfrm>
            <a:off x="11084770" y="5997349"/>
            <a:ext cx="71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EN</a:t>
            </a:r>
          </a:p>
        </p:txBody>
      </p:sp>
    </p:spTree>
    <p:extLst>
      <p:ext uri="{BB962C8B-B14F-4D97-AF65-F5344CB8AC3E}">
        <p14:creationId xmlns:p14="http://schemas.microsoft.com/office/powerpoint/2010/main" val="122834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EB4B8-FD34-FE8B-0903-E5DFE6CFC683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38100"/>
        </p:spPr>
        <p:txBody>
          <a:bodyPr/>
          <a:lstStyle/>
          <a:p>
            <a:r>
              <a:rPr lang="de-DE" dirty="0"/>
              <a:t>Entwicklung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5E1A99FC-B507-F48E-F109-49EFB5D4D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87" y="2335199"/>
            <a:ext cx="1063811" cy="956246"/>
          </a:xfrm>
          <a:prstGeom prst="rect">
            <a:avLst/>
          </a:prstGeom>
        </p:spPr>
      </p:pic>
      <p:pic>
        <p:nvPicPr>
          <p:cNvPr id="6" name="Picture 5" descr="Shape, square&#10;&#10;Description automatically generated">
            <a:extLst>
              <a:ext uri="{FF2B5EF4-FFF2-40B4-BE49-F238E27FC236}">
                <a16:creationId xmlns:a16="http://schemas.microsoft.com/office/drawing/2014/main" id="{0C62B2F7-DA38-F7B1-289C-5A7C4D27AF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54" y="3854038"/>
            <a:ext cx="4139784" cy="2408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43E66A-EAEF-086F-CB9F-7B1A0042BF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550" y="2709721"/>
            <a:ext cx="2621132" cy="579462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6B0BE18-2F0D-60A9-B52B-2CE2D9E281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46380"/>
            <a:ext cx="2845931" cy="615315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FC104B6-B941-3D72-B4CF-2F4326A2B7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613" y="5207712"/>
            <a:ext cx="2572385" cy="615315"/>
          </a:xfrm>
          <a:prstGeom prst="rect">
            <a:avLst/>
          </a:prstGeom>
        </p:spPr>
      </p:pic>
      <p:pic>
        <p:nvPicPr>
          <p:cNvPr id="10" name="Picture 9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EDF6382B-CEB2-D6CC-C2A8-605683F5B26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3" t="38522" r="18126" b="28429"/>
          <a:stretch/>
        </p:blipFill>
        <p:spPr bwMode="auto">
          <a:xfrm>
            <a:off x="9306482" y="4431435"/>
            <a:ext cx="2081530" cy="6934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5BFB70-13A8-BCBF-6DDF-B3187E79556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1860873" y="2543864"/>
            <a:ext cx="562593" cy="205775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8532686-D9B4-9849-4637-57B1D37F17F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240938" y="2999452"/>
            <a:ext cx="961612" cy="205878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5F39E9C-9C16-2357-E0A2-877BBAF7542F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5240938" y="3854038"/>
            <a:ext cx="855062" cy="1204197"/>
          </a:xfrm>
          <a:prstGeom prst="bentConnector3">
            <a:avLst>
              <a:gd name="adj1" fmla="val 56548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EE751C3-281E-35B4-CD41-B8207AB721A1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>
            <a:off x="8823682" y="2999452"/>
            <a:ext cx="1523565" cy="1431983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71740EF-38D7-B988-692A-D32C52D4760E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H="1">
            <a:off x="8871613" y="3854038"/>
            <a:ext cx="70318" cy="1661332"/>
          </a:xfrm>
          <a:prstGeom prst="bentConnector5">
            <a:avLst>
              <a:gd name="adj1" fmla="val -325095"/>
              <a:gd name="adj2" fmla="val 50000"/>
              <a:gd name="adj3" fmla="val 425095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7CFF1730-045A-2A3C-A5E8-36036D884EA6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16818" y="5794311"/>
            <a:ext cx="979714" cy="97971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875BE9B5-00C9-CC59-7167-E6996D21E5FD}"/>
              </a:ext>
            </a:extLst>
          </p:cNvPr>
          <p:cNvSpPr txBox="1"/>
          <p:nvPr/>
        </p:nvSpPr>
        <p:spPr>
          <a:xfrm>
            <a:off x="11084770" y="5997349"/>
            <a:ext cx="71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EN</a:t>
            </a:r>
          </a:p>
        </p:txBody>
      </p:sp>
    </p:spTree>
    <p:extLst>
      <p:ext uri="{BB962C8B-B14F-4D97-AF65-F5344CB8AC3E}">
        <p14:creationId xmlns:p14="http://schemas.microsoft.com/office/powerpoint/2010/main" val="290160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EB4B8-FD34-FE8B-0903-E5DFE6CFC683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38100"/>
        </p:spPr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38479-E808-F878-11F1-8DB76C74D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7BF78847-D682-3E78-DC78-38830ACD34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" t="494" r="263" b="636"/>
          <a:stretch/>
        </p:blipFill>
        <p:spPr bwMode="auto">
          <a:xfrm>
            <a:off x="457200" y="398986"/>
            <a:ext cx="11277600" cy="5997768"/>
          </a:xfrm>
          <a:prstGeom prst="rect">
            <a:avLst/>
          </a:prstGeom>
          <a:ln w="38100"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D609D7-7C17-6102-3DAA-134AC47B2A0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16818" y="5794311"/>
            <a:ext cx="979714" cy="9797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776678-B373-E4B6-4EB5-76A1BA3EC64D}"/>
              </a:ext>
            </a:extLst>
          </p:cNvPr>
          <p:cNvSpPr txBox="1"/>
          <p:nvPr/>
        </p:nvSpPr>
        <p:spPr>
          <a:xfrm>
            <a:off x="11084770" y="5997349"/>
            <a:ext cx="71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EN</a:t>
            </a:r>
          </a:p>
        </p:txBody>
      </p:sp>
    </p:spTree>
    <p:extLst>
      <p:ext uri="{BB962C8B-B14F-4D97-AF65-F5344CB8AC3E}">
        <p14:creationId xmlns:p14="http://schemas.microsoft.com/office/powerpoint/2010/main" val="160761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EB4B8-FD34-FE8B-0903-E5DFE6CFC683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38100"/>
        </p:spPr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38479-E808-F878-11F1-8DB76C74D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7BF78847-D682-3E78-DC78-38830ACD34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" t="494" r="263" b="636"/>
          <a:stretch/>
        </p:blipFill>
        <p:spPr bwMode="auto">
          <a:xfrm>
            <a:off x="457200" y="398986"/>
            <a:ext cx="11277600" cy="5997768"/>
          </a:xfrm>
          <a:prstGeom prst="rect">
            <a:avLst/>
          </a:prstGeom>
          <a:ln w="38100"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050923-5DB7-35C1-E959-81B8EAA4A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57" y="297910"/>
            <a:ext cx="11444970" cy="61999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D609D7-7C17-6102-3DAA-134AC47B2A0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16818" y="5794311"/>
            <a:ext cx="979714" cy="9797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776678-B373-E4B6-4EB5-76A1BA3EC64D}"/>
              </a:ext>
            </a:extLst>
          </p:cNvPr>
          <p:cNvSpPr txBox="1"/>
          <p:nvPr/>
        </p:nvSpPr>
        <p:spPr>
          <a:xfrm>
            <a:off x="11084770" y="5997349"/>
            <a:ext cx="71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EN</a:t>
            </a:r>
          </a:p>
        </p:txBody>
      </p:sp>
    </p:spTree>
    <p:extLst>
      <p:ext uri="{BB962C8B-B14F-4D97-AF65-F5344CB8AC3E}">
        <p14:creationId xmlns:p14="http://schemas.microsoft.com/office/powerpoint/2010/main" val="3326534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EB4B8-FD34-FE8B-0903-E5DFE6CFC683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38100"/>
        </p:spPr>
        <p:txBody>
          <a:bodyPr/>
          <a:lstStyle/>
          <a:p>
            <a:r>
              <a:rPr lang="de-DE" dirty="0"/>
              <a:t>Codebeispiel - Vektorberechnung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AE000D-960D-9345-EBA5-47E1C7B0D9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16818" y="5794311"/>
            <a:ext cx="979714" cy="9797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218746-D021-5794-03D5-3F6C7363416F}"/>
              </a:ext>
            </a:extLst>
          </p:cNvPr>
          <p:cNvSpPr txBox="1"/>
          <p:nvPr/>
        </p:nvSpPr>
        <p:spPr>
          <a:xfrm>
            <a:off x="11084770" y="5997349"/>
            <a:ext cx="71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86EBD-D14D-92BC-2EFE-90A1C4556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40" y="3088548"/>
            <a:ext cx="5829805" cy="25681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73645F-45BC-55C2-5332-CAEC7A1F3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557" y="3088548"/>
            <a:ext cx="5946107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11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18E7A8-0A71-F841-8762-407D7B3A4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289" y="2368595"/>
            <a:ext cx="3939800" cy="26712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AEB4B8-FD34-FE8B-0903-E5DFE6CFC683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38100"/>
        </p:spPr>
        <p:txBody>
          <a:bodyPr>
            <a:normAutofit/>
          </a:bodyPr>
          <a:lstStyle/>
          <a:p>
            <a:r>
              <a:rPr lang="de-DE" sz="2500" dirty="0"/>
              <a:t>Beispiel: Bewegung nach unten rechts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FD91D3-E4B0-7BDB-9448-5610BBDDB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666" y="4965753"/>
            <a:ext cx="2737736" cy="15304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FFD833-8D8A-720F-BEA3-93A4A3DE3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14" y="2952850"/>
            <a:ext cx="6367943" cy="31476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B47FEF-6828-1945-B32B-2DC84D86E0D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16818" y="5794311"/>
            <a:ext cx="979714" cy="9797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B14AC6-0887-5DA1-0585-E5EA10DF76AF}"/>
              </a:ext>
            </a:extLst>
          </p:cNvPr>
          <p:cNvSpPr txBox="1"/>
          <p:nvPr/>
        </p:nvSpPr>
        <p:spPr>
          <a:xfrm>
            <a:off x="11084770" y="5997349"/>
            <a:ext cx="71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EN</a:t>
            </a:r>
          </a:p>
        </p:txBody>
      </p:sp>
    </p:spTree>
    <p:extLst>
      <p:ext uri="{BB962C8B-B14F-4D97-AF65-F5344CB8AC3E}">
        <p14:creationId xmlns:p14="http://schemas.microsoft.com/office/powerpoint/2010/main" val="79425085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Custom 2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D6DFEE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183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Consolas</vt:lpstr>
      <vt:lpstr>Franklin Gothic Book</vt:lpstr>
      <vt:lpstr>Gill Sans MT</vt:lpstr>
      <vt:lpstr>Parcel</vt:lpstr>
      <vt:lpstr>Minigolf </vt:lpstr>
      <vt:lpstr>Inhalt</vt:lpstr>
      <vt:lpstr>PowerPoint Presentation</vt:lpstr>
      <vt:lpstr>PowerPoint Presentation</vt:lpstr>
      <vt:lpstr>Entwicklung</vt:lpstr>
      <vt:lpstr>PowerPoint Presentation</vt:lpstr>
      <vt:lpstr>PowerPoint Presentation</vt:lpstr>
      <vt:lpstr>Codebeispiel - Vektorberechnung</vt:lpstr>
      <vt:lpstr>Beispiel: Bewegung nach unten rechts</vt:lpstr>
      <vt:lpstr>Bandenlogik</vt:lpstr>
      <vt:lpstr>Bandenlogik</vt:lpstr>
      <vt:lpstr>Bandenlogik</vt:lpstr>
      <vt:lpstr>Codebeispiel - bounce</vt:lpstr>
      <vt:lpstr>Zweispielerkomponente</vt:lpstr>
      <vt:lpstr>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Evelyn Nolden</dc:creator>
  <cp:lastModifiedBy>Evelyn Nolden</cp:lastModifiedBy>
  <cp:revision>2</cp:revision>
  <dcterms:created xsi:type="dcterms:W3CDTF">2022-05-25T14:07:06Z</dcterms:created>
  <dcterms:modified xsi:type="dcterms:W3CDTF">2022-07-07T17:55:39Z</dcterms:modified>
</cp:coreProperties>
</file>