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60" r:id="rId1"/>
  </p:sldMasterIdLst>
  <p:notesMasterIdLst>
    <p:notesMasterId r:id="rId2"/>
  </p:notesMasterIdLst>
  <p:sldIdLst>
    <p:sldId id="288" r:id="rId3"/>
    <p:sldId id="289" r:id="rId4"/>
    <p:sldId id="290" r:id="rId5"/>
    <p:sldId id="291" r:id="rId6"/>
    <p:sldId id="292" r:id="rId7"/>
    <p:sldId id="293" r:id="rId8"/>
    <p:sldId id="294" r:id="rId9"/>
    <p:sldId id="295" r:id="rId10"/>
    <p:sldId id="296" r:id="rId11"/>
    <p:sldId id="297" r:id="rId12"/>
    <p:sldId id="299" r:id="rId13"/>
    <p:sldId id="300" r:id="rId14"/>
    <p:sldId id="301" r:id="rId15"/>
    <p:sldId id="302" r:id="rId16"/>
    <p:sldId id="303" r:id="rId17"/>
  </p:sldIdLst>
  <p:sldSz type="screen16x9" cy="6858000" cx="12192000"/>
  <p:notesSz cx="6858000" cy="9144000"/>
  <p:embeddedFontLst>
    <p:embeddedFont>
      <p:font typeface="Libre Franklin"/>
      <p:regular r:id="rId18"/>
      <p:bold r:id="rId19"/>
      <p:italic r:id="rId20"/>
      <p:boldItalic r:id="rId21"/>
    </p:embeddedFont>
    <p:embeddedFont>
      <p:font typeface="Franklin Gothic"/>
      <p:bold r:id="rId22"/>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font" Target="fonts/font1.fntdata"/><Relationship Id="rId19" Type="http://schemas.openxmlformats.org/officeDocument/2006/relationships/font" Target="fonts/font2.fntdata"/><Relationship Id="rId20" Type="http://schemas.openxmlformats.org/officeDocument/2006/relationships/font" Target="fonts/font3.fntdata"/><Relationship Id="rId21" Type="http://schemas.openxmlformats.org/officeDocument/2006/relationships/font" Target="fonts/font4.fntdata"/><Relationship Id="rId22" Type="http://schemas.openxmlformats.org/officeDocument/2006/relationships/font" Target="fonts/font5.fntdata"/><Relationship Id="rId23" Type="http://schemas.openxmlformats.org/officeDocument/2006/relationships/tableStyles" Target="tableStyle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85" name="Shape 2"/>
        <p:cNvGrpSpPr/>
        <p:nvPr/>
      </p:nvGrpSpPr>
      <p:grpSpPr>
        <a:xfrm>
          <a:off x="0" y="0"/>
          <a:ext cx="0" cy="0"/>
          <a:chOff x="0" y="0"/>
          <a:chExt cx="0" cy="0"/>
        </a:xfrm>
      </p:grpSpPr>
      <p:sp>
        <p:nvSpPr>
          <p:cNvPr id="1048709" name="Google Shape;3;n"/>
          <p:cNvSpPr txBox="1"/>
          <p:nvPr>
            <p:ph type="hdr" idx="2"/>
          </p:nvPr>
        </p:nvSpPr>
        <p:spPr>
          <a:xfrm>
            <a:off x="0" y="0"/>
            <a:ext cx="2971800" cy="4587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10" name="Google Shape;4;n"/>
          <p:cNvSpPr txBox="1"/>
          <p:nvPr>
            <p:ph type="dt" idx="10"/>
          </p:nvPr>
        </p:nvSpPr>
        <p:spPr>
          <a:xfrm>
            <a:off x="3884613" y="0"/>
            <a:ext cx="2971800" cy="458700"/>
          </a:xfrm>
          <a:prstGeom prst="rect"/>
          <a:noFill/>
          <a:ln>
            <a:noFill/>
          </a:ln>
        </p:spPr>
        <p:txBody>
          <a:bodyPr anchor="t" anchorCtr="0" bIns="45700" lIns="91425" rIns="91425" spcFirstLastPara="1" tIns="45700" wrap="square">
            <a:noAutofit/>
          </a:bodyPr>
          <a:lstStyle>
            <a:lvl1pPr algn="r"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11" name="Google Shape;5;n"/>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12" name="Google Shape;6;n"/>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indent="-228600" lvl="1" marL="914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2pPr>
            <a:lvl3pPr algn="l" indent="-228600" lvl="2" marL="1371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3pPr>
            <a:lvl4pPr algn="l" indent="-228600" lvl="3" marL="1828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4pPr>
            <a:lvl5pPr algn="l" indent="-228600" lvl="4" marL="22860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5pPr>
            <a:lvl6pPr algn="l" indent="-228600" lvl="5" marL="2743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6pPr>
            <a:lvl7pPr algn="l" indent="-228600" lvl="6" marL="3200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7pPr>
            <a:lvl8pPr algn="l" indent="-228600" lvl="7" marL="3657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8pPr>
            <a:lvl9pPr algn="l" indent="-228600" lvl="8" marL="4114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9pPr>
          </a:lstStyle>
          <a:p/>
        </p:txBody>
      </p:sp>
      <p:sp>
        <p:nvSpPr>
          <p:cNvPr id="1048713" name="Google Shape;7;n"/>
          <p:cNvSpPr txBox="1"/>
          <p:nvPr>
            <p:ph type="ftr" idx="11"/>
          </p:nvPr>
        </p:nvSpPr>
        <p:spPr>
          <a:xfrm>
            <a:off x="0" y="8685213"/>
            <a:ext cx="2971800" cy="458700"/>
          </a:xfrm>
          <a:prstGeom prst="rect"/>
          <a:noFill/>
          <a:ln>
            <a:noFill/>
          </a:ln>
        </p:spPr>
        <p:txBody>
          <a:bodyPr anchor="b"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714" name="Google Shape;8;n"/>
          <p:cNvSpPr txBox="1"/>
          <p:nvPr>
            <p:ph type="sldNum" idx="12"/>
          </p:nvPr>
        </p:nvSpPr>
        <p:spPr>
          <a:xfrm>
            <a:off x="3884613" y="8685213"/>
            <a:ext cx="2971800" cy="458700"/>
          </a:xfrm>
          <a:prstGeom prst="rect"/>
          <a:noFill/>
          <a:ln>
            <a:noFill/>
          </a:ln>
        </p:spPr>
        <p:txBody>
          <a:bodyPr anchor="b" anchorCtr="0" bIns="45700" lIns="91425" rIns="91425" spcFirstLastPara="1" tIns="45700" wrap="square">
            <a:noAutofit/>
          </a:bodyPr>
          <a:p>
            <a:pPr algn="r" indent="0" lvl="0" marL="0" marR="0" rtl="0">
              <a:lnSpc>
                <a:spcPct val="100000"/>
              </a:lnSpc>
              <a:spcBef>
                <a:spcPts val="0"/>
              </a:spcBef>
              <a:spcAft>
                <a:spcPts val="0"/>
              </a:spcAft>
              <a:buClr>
                <a:srgbClr val="000000"/>
              </a:buClr>
              <a:buSzPts val="1200"/>
              <a:buFont typeface="Arial"/>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92"/>
        <p:cNvGrpSpPr/>
        <p:nvPr/>
      </p:nvGrpSpPr>
      <p:grpSpPr>
        <a:xfrm>
          <a:off x="0" y="0"/>
          <a:ext cx="0" cy="0"/>
          <a:chOff x="0" y="0"/>
          <a:chExt cx="0" cy="0"/>
        </a:xfrm>
      </p:grpSpPr>
      <p:sp>
        <p:nvSpPr>
          <p:cNvPr id="1048592" name="Google Shape;93;p1: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593" name="Google Shape;94;p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148"/>
        <p:cNvGrpSpPr/>
        <p:nvPr/>
      </p:nvGrpSpPr>
      <p:grpSpPr>
        <a:xfrm>
          <a:off x="0" y="0"/>
          <a:ext cx="0" cy="0"/>
          <a:chOff x="0" y="0"/>
          <a:chExt cx="0" cy="0"/>
        </a:xfrm>
      </p:grpSpPr>
      <p:sp>
        <p:nvSpPr>
          <p:cNvPr id="1048632" name="Google Shape;149;g12cd48f94ebc8ff_1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33" name="Google Shape;150;g12cd48f94ebc8ff_15: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4" name="Google Shape;151;g12cd48f94ebc8ff_15: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155"/>
        <p:cNvGrpSpPr/>
        <p:nvPr/>
      </p:nvGrpSpPr>
      <p:grpSpPr>
        <a:xfrm>
          <a:off x="0" y="0"/>
          <a:ext cx="0" cy="0"/>
          <a:chOff x="0" y="0"/>
          <a:chExt cx="0" cy="0"/>
        </a:xfrm>
      </p:grpSpPr>
      <p:sp>
        <p:nvSpPr>
          <p:cNvPr id="1048637" name="Google Shape;156;g34444f7c3f3e323a_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38" name="Google Shape;157;g34444f7c3f3e323a_0: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9" name="Google Shape;158;g34444f7c3f3e323a_0: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162"/>
        <p:cNvGrpSpPr/>
        <p:nvPr/>
      </p:nvGrpSpPr>
      <p:grpSpPr>
        <a:xfrm>
          <a:off x="0" y="0"/>
          <a:ext cx="0" cy="0"/>
          <a:chOff x="0" y="0"/>
          <a:chExt cx="0" cy="0"/>
        </a:xfrm>
      </p:grpSpPr>
      <p:sp>
        <p:nvSpPr>
          <p:cNvPr id="1048642" name="Google Shape;163;p8: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43" name="Google Shape;164;p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168"/>
        <p:cNvGrpSpPr/>
        <p:nvPr/>
      </p:nvGrpSpPr>
      <p:grpSpPr>
        <a:xfrm>
          <a:off x="0" y="0"/>
          <a:ext cx="0" cy="0"/>
          <a:chOff x="0" y="0"/>
          <a:chExt cx="0" cy="0"/>
        </a:xfrm>
      </p:grpSpPr>
      <p:sp>
        <p:nvSpPr>
          <p:cNvPr id="1048646" name="Google Shape;169;p9: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47" name="Google Shape;170;p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174"/>
        <p:cNvGrpSpPr/>
        <p:nvPr/>
      </p:nvGrpSpPr>
      <p:grpSpPr>
        <a:xfrm>
          <a:off x="0" y="0"/>
          <a:ext cx="0" cy="0"/>
          <a:chOff x="0" y="0"/>
          <a:chExt cx="0" cy="0"/>
        </a:xfrm>
      </p:grpSpPr>
      <p:sp>
        <p:nvSpPr>
          <p:cNvPr id="1048650" name="Google Shape;175;p10: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1" name="Google Shape;176;p1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180"/>
        <p:cNvGrpSpPr/>
        <p:nvPr/>
      </p:nvGrpSpPr>
      <p:grpSpPr>
        <a:xfrm>
          <a:off x="0" y="0"/>
          <a:ext cx="0" cy="0"/>
          <a:chOff x="0" y="0"/>
          <a:chExt cx="0" cy="0"/>
        </a:xfrm>
      </p:grpSpPr>
      <p:sp>
        <p:nvSpPr>
          <p:cNvPr id="1048657" name="Google Shape;181;p11: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58" name="Google Shape;182;p1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9"/>
        <p:cNvGrpSpPr/>
        <p:nvPr/>
      </p:nvGrpSpPr>
      <p:grpSpPr>
        <a:xfrm>
          <a:off x="0" y="0"/>
          <a:ext cx="0" cy="0"/>
          <a:chOff x="0" y="0"/>
          <a:chExt cx="0" cy="0"/>
        </a:xfrm>
      </p:grpSpPr>
      <p:sp>
        <p:nvSpPr>
          <p:cNvPr id="1048599" name="Google Shape;100;p2: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0" name="Google Shape;101;p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105"/>
        <p:cNvGrpSpPr/>
        <p:nvPr/>
      </p:nvGrpSpPr>
      <p:grpSpPr>
        <a:xfrm>
          <a:off x="0" y="0"/>
          <a:ext cx="0" cy="0"/>
          <a:chOff x="0" y="0"/>
          <a:chExt cx="0" cy="0"/>
        </a:xfrm>
      </p:grpSpPr>
      <p:sp>
        <p:nvSpPr>
          <p:cNvPr id="1048603" name="Google Shape;106;p3: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4" name="Google Shape;107;p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111"/>
        <p:cNvGrpSpPr/>
        <p:nvPr/>
      </p:nvGrpSpPr>
      <p:grpSpPr>
        <a:xfrm>
          <a:off x="0" y="0"/>
          <a:ext cx="0" cy="0"/>
          <a:chOff x="0" y="0"/>
          <a:chExt cx="0" cy="0"/>
        </a:xfrm>
      </p:grpSpPr>
      <p:sp>
        <p:nvSpPr>
          <p:cNvPr id="1048607" name="Google Shape;112;p4: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8" name="Google Shape;113;p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117"/>
        <p:cNvGrpSpPr/>
        <p:nvPr/>
      </p:nvGrpSpPr>
      <p:grpSpPr>
        <a:xfrm>
          <a:off x="0" y="0"/>
          <a:ext cx="0" cy="0"/>
          <a:chOff x="0" y="0"/>
          <a:chExt cx="0" cy="0"/>
        </a:xfrm>
      </p:grpSpPr>
      <p:sp>
        <p:nvSpPr>
          <p:cNvPr id="1048611" name="Google Shape;118;p5: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2" name="Google Shape;119;p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123"/>
        <p:cNvGrpSpPr/>
        <p:nvPr/>
      </p:nvGrpSpPr>
      <p:grpSpPr>
        <a:xfrm>
          <a:off x="0" y="0"/>
          <a:ext cx="0" cy="0"/>
          <a:chOff x="0" y="0"/>
          <a:chExt cx="0" cy="0"/>
        </a:xfrm>
      </p:grpSpPr>
      <p:sp>
        <p:nvSpPr>
          <p:cNvPr id="1048615" name="Google Shape;124;p6: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6" name="Google Shape;125;p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129"/>
        <p:cNvGrpSpPr/>
        <p:nvPr/>
      </p:nvGrpSpPr>
      <p:grpSpPr>
        <a:xfrm>
          <a:off x="0" y="0"/>
          <a:ext cx="0" cy="0"/>
          <a:chOff x="0" y="0"/>
          <a:chExt cx="0" cy="0"/>
        </a:xfrm>
      </p:grpSpPr>
      <p:sp>
        <p:nvSpPr>
          <p:cNvPr id="1048619" name="Google Shape;130;p7:notes"/>
          <p:cNvSpPr txBox="1"/>
          <p:nvPr>
            <p:ph type="body" idx="1"/>
          </p:nvPr>
        </p:nvSpPr>
        <p:spPr>
          <a:xfrm>
            <a:off x="685800" y="4400550"/>
            <a:ext cx="5486400" cy="360060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20" name="Google Shape;131;p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135"/>
        <p:cNvGrpSpPr/>
        <p:nvPr/>
      </p:nvGrpSpPr>
      <p:grpSpPr>
        <a:xfrm>
          <a:off x="0" y="0"/>
          <a:ext cx="0" cy="0"/>
          <a:chOff x="0" y="0"/>
          <a:chExt cx="0" cy="0"/>
        </a:xfrm>
      </p:grpSpPr>
      <p:sp>
        <p:nvSpPr>
          <p:cNvPr id="1048623" name="Google Shape;136;g12cd48f94ebc8ff_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24" name="Google Shape;137;g12cd48f94ebc8ff_0: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5" name="Google Shape;138;g12cd48f94ebc8ff_0: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142"/>
        <p:cNvGrpSpPr/>
        <p:nvPr/>
      </p:nvGrpSpPr>
      <p:grpSpPr>
        <a:xfrm>
          <a:off x="0" y="0"/>
          <a:ext cx="0" cy="0"/>
          <a:chOff x="0" y="0"/>
          <a:chExt cx="0" cy="0"/>
        </a:xfrm>
      </p:grpSpPr>
      <p:sp>
        <p:nvSpPr>
          <p:cNvPr id="1048627" name="Google Shape;143;g12cd48f94ebc8ff_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
        <p:nvSpPr>
          <p:cNvPr id="1048628" name="Google Shape;144;g12cd48f94ebc8ff_6:notes"/>
          <p:cNvSpPr txBox="1"/>
          <p:nvPr>
            <p:ph type="body" idx="1"/>
          </p:nvPr>
        </p:nvSpPr>
        <p:spPr>
          <a:xfrm>
            <a:off x="685800" y="4400550"/>
            <a:ext cx="5486400" cy="36006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9" name="Google Shape;145;g12cd48f94ebc8ff_6:notes"/>
          <p:cNvSpPr txBox="1"/>
          <p:nvPr>
            <p:ph type="sldNum" idx="12"/>
          </p:nvPr>
        </p:nvSpPr>
        <p:spPr>
          <a:xfrm>
            <a:off x="3884613" y="8685213"/>
            <a:ext cx="2971800" cy="4587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SzPts val="1200"/>
              <a:buFont typeface="Arial"/>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18"/>
        <p:cNvGrpSpPr/>
        <p:nvPr/>
      </p:nvGrpSpPr>
      <p:grpSpPr>
        <a:xfrm>
          <a:off x="0" y="0"/>
          <a:ext cx="0" cy="0"/>
          <a:chOff x="0" y="0"/>
          <a:chExt cx="0" cy="0"/>
        </a:xfrm>
      </p:grpSpPr>
      <p:sp>
        <p:nvSpPr>
          <p:cNvPr id="1048583" name="Google Shape;19;p13"/>
          <p:cNvSpPr/>
          <p:nvPr/>
        </p:nvSpPr>
        <p:spPr>
          <a:xfrm>
            <a:off x="446534" y="3085764"/>
            <a:ext cx="11298900" cy="3338100"/>
          </a:xfrm>
          <a:prstGeom prst="rect"/>
          <a:solidFill>
            <a:srgbClr val="465359"/>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84" name="Google Shape;20;p13"/>
          <p:cNvSpPr txBox="1"/>
          <p:nvPr>
            <p:ph type="ctrTitle"/>
          </p:nvPr>
        </p:nvSpPr>
        <p:spPr>
          <a:xfrm>
            <a:off x="581191" y="1020431"/>
            <a:ext cx="10993500" cy="14751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3600"/>
              <a:buFont typeface="Franklin Gothic"/>
              <a:buNone/>
              <a:defRPr sz="3600">
                <a:solidFill>
                  <a:srgbClr val="3F3F3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5" name="Google Shape;21;p13"/>
          <p:cNvSpPr txBox="1"/>
          <p:nvPr>
            <p:ph type="subTitle" idx="1"/>
          </p:nvPr>
        </p:nvSpPr>
        <p:spPr>
          <a:xfrm>
            <a:off x="581194" y="2495445"/>
            <a:ext cx="10993500" cy="590400"/>
          </a:xfrm>
          <a:prstGeom prst="rect"/>
          <a:noFill/>
          <a:ln>
            <a:noFill/>
          </a:ln>
        </p:spPr>
        <p:txBody>
          <a:bodyPr anchor="t" anchorCtr="0" bIns="45700" lIns="91425" rIns="91425" spcFirstLastPara="1" tIns="45700" wrap="square">
            <a:normAutofit/>
          </a:bodyPr>
          <a:lstStyle>
            <a:lvl1pPr algn="l" lvl="0">
              <a:lnSpc>
                <a:spcPct val="110000"/>
              </a:lnSpc>
              <a:spcBef>
                <a:spcPts val="320"/>
              </a:spcBef>
              <a:spcAft>
                <a:spcPts val="0"/>
              </a:spcAft>
              <a:buSzPts val="1472"/>
              <a:buNone/>
              <a:defRPr cap="none" sz="1600">
                <a:solidFill>
                  <a:schemeClr val="accent1"/>
                </a:solidFill>
              </a:defRPr>
            </a:lvl1pPr>
            <a:lvl2pPr algn="ctr" lvl="1">
              <a:lnSpc>
                <a:spcPct val="100000"/>
              </a:lnSpc>
              <a:spcBef>
                <a:spcPts val="600"/>
              </a:spcBef>
              <a:spcAft>
                <a:spcPts val="0"/>
              </a:spcAft>
              <a:buSzPts val="1288"/>
              <a:buNone/>
              <a:defRPr>
                <a:solidFill>
                  <a:srgbClr val="888888"/>
                </a:solidFill>
              </a:defRPr>
            </a:lvl2pPr>
            <a:lvl3pPr algn="ctr" lvl="2">
              <a:lnSpc>
                <a:spcPct val="100000"/>
              </a:lnSpc>
              <a:spcBef>
                <a:spcPts val="600"/>
              </a:spcBef>
              <a:spcAft>
                <a:spcPts val="0"/>
              </a:spcAft>
              <a:buSzPts val="1196"/>
              <a:buNone/>
              <a:defRPr>
                <a:solidFill>
                  <a:srgbClr val="888888"/>
                </a:solidFill>
              </a:defRPr>
            </a:lvl3pPr>
            <a:lvl4pPr algn="ctr" lvl="3">
              <a:lnSpc>
                <a:spcPct val="100000"/>
              </a:lnSpc>
              <a:spcBef>
                <a:spcPts val="600"/>
              </a:spcBef>
              <a:spcAft>
                <a:spcPts val="0"/>
              </a:spcAft>
              <a:buSzPts val="1012"/>
              <a:buNone/>
              <a:defRPr>
                <a:solidFill>
                  <a:srgbClr val="888888"/>
                </a:solidFill>
              </a:defRPr>
            </a:lvl4pPr>
            <a:lvl5pPr algn="ctr" lvl="4">
              <a:lnSpc>
                <a:spcPct val="100000"/>
              </a:lnSpc>
              <a:spcBef>
                <a:spcPts val="600"/>
              </a:spcBef>
              <a:spcAft>
                <a:spcPts val="0"/>
              </a:spcAft>
              <a:buSzPts val="1012"/>
              <a:buNone/>
              <a:defRPr>
                <a:solidFill>
                  <a:srgbClr val="888888"/>
                </a:solidFill>
              </a:defRPr>
            </a:lvl5pPr>
            <a:lvl6pPr algn="ctr" lvl="5">
              <a:lnSpc>
                <a:spcPct val="100000"/>
              </a:lnSpc>
              <a:spcBef>
                <a:spcPts val="600"/>
              </a:spcBef>
              <a:spcAft>
                <a:spcPts val="0"/>
              </a:spcAft>
              <a:buSzPts val="1104"/>
              <a:buNone/>
              <a:defRPr>
                <a:solidFill>
                  <a:srgbClr val="888888"/>
                </a:solidFill>
              </a:defRPr>
            </a:lvl6pPr>
            <a:lvl7pPr algn="ctr" lvl="6">
              <a:lnSpc>
                <a:spcPct val="100000"/>
              </a:lnSpc>
              <a:spcBef>
                <a:spcPts val="600"/>
              </a:spcBef>
              <a:spcAft>
                <a:spcPts val="0"/>
              </a:spcAft>
              <a:buSzPts val="1104"/>
              <a:buNone/>
              <a:defRPr>
                <a:solidFill>
                  <a:srgbClr val="888888"/>
                </a:solidFill>
              </a:defRPr>
            </a:lvl7pPr>
            <a:lvl8pPr algn="ctr" lvl="7">
              <a:lnSpc>
                <a:spcPct val="100000"/>
              </a:lnSpc>
              <a:spcBef>
                <a:spcPts val="600"/>
              </a:spcBef>
              <a:spcAft>
                <a:spcPts val="0"/>
              </a:spcAft>
              <a:buSzPts val="1104"/>
              <a:buNone/>
              <a:defRPr>
                <a:solidFill>
                  <a:srgbClr val="888888"/>
                </a:solidFill>
              </a:defRPr>
            </a:lvl8pPr>
            <a:lvl9pPr algn="ctr" lvl="8">
              <a:lnSpc>
                <a:spcPct val="100000"/>
              </a:lnSpc>
              <a:spcBef>
                <a:spcPts val="600"/>
              </a:spcBef>
              <a:spcAft>
                <a:spcPts val="600"/>
              </a:spcAft>
              <a:buSzPts val="1104"/>
              <a:buNone/>
              <a:defRPr>
                <a:solidFill>
                  <a:srgbClr val="888888"/>
                </a:solidFill>
              </a:defRPr>
            </a:lvl9pPr>
          </a:lstStyle>
          <a:p/>
        </p:txBody>
      </p:sp>
      <p:sp>
        <p:nvSpPr>
          <p:cNvPr id="1048586" name="Google Shape;22;p13"/>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7" name="Google Shape;23;p13"/>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588" name="Google Shape;24;p13"/>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80" name="Shape 76"/>
        <p:cNvGrpSpPr/>
        <p:nvPr/>
      </p:nvGrpSpPr>
      <p:grpSpPr>
        <a:xfrm>
          <a:off x="0" y="0"/>
          <a:ext cx="0" cy="0"/>
          <a:chOff x="0" y="0"/>
          <a:chExt cx="0" cy="0"/>
        </a:xfrm>
      </p:grpSpPr>
      <p:sp>
        <p:nvSpPr>
          <p:cNvPr id="1048682" name="Google Shape;77;p22"/>
          <p:cNvSpPr txBox="1"/>
          <p:nvPr>
            <p:ph type="title"/>
          </p:nvPr>
        </p:nvSpPr>
        <p:spPr>
          <a:xfrm>
            <a:off x="581192" y="702156"/>
            <a:ext cx="11029500" cy="10137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3" name="Google Shape;78;p22"/>
          <p:cNvSpPr txBox="1"/>
          <p:nvPr>
            <p:ph type="body" idx="1"/>
          </p:nvPr>
        </p:nvSpPr>
        <p:spPr>
          <a:xfrm rot="5400000">
            <a:off x="3809608" y="-1813102"/>
            <a:ext cx="4572900" cy="11029500"/>
          </a:xfrm>
          <a:prstGeom prst="rect"/>
          <a:noFill/>
          <a:ln>
            <a:noFill/>
          </a:ln>
        </p:spPr>
        <p:txBody>
          <a:bodyPr anchor="t" anchorCtr="0" bIns="45700" lIns="91425" rIns="91425" spcFirstLastPara="1" tIns="45700" wrap="square">
            <a:normAutofit/>
          </a:bodyPr>
          <a:lstStyle>
            <a:lvl1pPr algn="l" indent="-327914" lvl="0" marL="457200">
              <a:lnSpc>
                <a:spcPct val="110000"/>
              </a:lnSpc>
              <a:spcBef>
                <a:spcPts val="340"/>
              </a:spcBef>
              <a:spcAft>
                <a:spcPts val="0"/>
              </a:spcAft>
              <a:buSzPts val="1564"/>
              <a:buChar char="◼"/>
            </a:lvl1pPr>
            <a:lvl2pPr algn="l" indent="-310387" lvl="1" marL="914400">
              <a:lnSpc>
                <a:spcPct val="100000"/>
              </a:lnSpc>
              <a:spcBef>
                <a:spcPts val="600"/>
              </a:spcBef>
              <a:spcAft>
                <a:spcPts val="0"/>
              </a:spcAft>
              <a:buSzPts val="1288"/>
              <a:buChar char="◼"/>
            </a:lvl2pPr>
            <a:lvl3pPr algn="l" indent="-304546" lvl="2" marL="1371600">
              <a:lnSpc>
                <a:spcPct val="100000"/>
              </a:lnSpc>
              <a:spcBef>
                <a:spcPts val="600"/>
              </a:spcBef>
              <a:spcAft>
                <a:spcPts val="0"/>
              </a:spcAft>
              <a:buSzPts val="1196"/>
              <a:buChar char="◼"/>
            </a:lvl3pPr>
            <a:lvl4pPr algn="l" indent="-292861" lvl="3" marL="1828800">
              <a:lnSpc>
                <a:spcPct val="100000"/>
              </a:lnSpc>
              <a:spcBef>
                <a:spcPts val="600"/>
              </a:spcBef>
              <a:spcAft>
                <a:spcPts val="0"/>
              </a:spcAft>
              <a:buSzPts val="1012"/>
              <a:buChar char="◼"/>
            </a:lvl4pPr>
            <a:lvl5pPr algn="l" indent="-292861" lvl="4" marL="2286000">
              <a:lnSpc>
                <a:spcPct val="100000"/>
              </a:lnSpc>
              <a:spcBef>
                <a:spcPts val="600"/>
              </a:spcBef>
              <a:spcAft>
                <a:spcPts val="0"/>
              </a:spcAft>
              <a:buSzPts val="1012"/>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684" name="Google Shape;79;p22"/>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5" name="Google Shape;80;p22"/>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86" name="Google Shape;81;p22"/>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showMasterSp="0" type="vertTitleAndTx">
  <p:cSld name="VERTICAL_TITLE_AND_VERTICAL_TEXT">
    <p:spTree>
      <p:nvGrpSpPr>
        <p:cNvPr id="78" name="Shape 82"/>
        <p:cNvGrpSpPr/>
        <p:nvPr/>
      </p:nvGrpSpPr>
      <p:grpSpPr>
        <a:xfrm>
          <a:off x="0" y="0"/>
          <a:ext cx="0" cy="0"/>
          <a:chOff x="0" y="0"/>
          <a:chExt cx="0" cy="0"/>
        </a:xfrm>
      </p:grpSpPr>
      <p:sp>
        <p:nvSpPr>
          <p:cNvPr id="1048667" name="Google Shape;83;p23"/>
          <p:cNvSpPr/>
          <p:nvPr/>
        </p:nvSpPr>
        <p:spPr>
          <a:xfrm>
            <a:off x="8058151" y="599725"/>
            <a:ext cx="3687300" cy="5817000"/>
          </a:xfrm>
          <a:prstGeom prst="rect"/>
          <a:solidFill>
            <a:srgbClr val="465359"/>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68" name="Google Shape;84;p23"/>
          <p:cNvSpPr txBox="1"/>
          <p:nvPr>
            <p:ph type="title"/>
          </p:nvPr>
        </p:nvSpPr>
        <p:spPr>
          <a:xfrm rot="5400000">
            <a:off x="7362700" y="1705100"/>
            <a:ext cx="4807200" cy="3124200"/>
          </a:xfrm>
          <a:prstGeom prst="rect"/>
          <a:noFill/>
          <a:ln>
            <a:noFill/>
          </a:ln>
        </p:spPr>
        <p:txBody>
          <a:bodyPr anchor="ctr" anchorCtr="0" bIns="45700" lIns="91425" rIns="91425" spcFirstLastPara="1" tIns="45700" wrap="square">
            <a:normAutofit/>
          </a:bodyPr>
          <a:lstStyle>
            <a:lvl1pPr algn="l" lvl="0">
              <a:lnSpc>
                <a:spcPct val="100000"/>
              </a:lnSpc>
              <a:spcBef>
                <a:spcPts val="0"/>
              </a:spcBef>
              <a:spcAft>
                <a:spcPts val="0"/>
              </a:spcAft>
              <a:buClr>
                <a:srgbClr val="FFFFFF"/>
              </a:buClr>
              <a:buSzPts val="2800"/>
              <a:buFont typeface="Franklin Gothic"/>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9" name="Google Shape;85;p23"/>
          <p:cNvSpPr txBox="1"/>
          <p:nvPr>
            <p:ph type="body" idx="1"/>
          </p:nvPr>
        </p:nvSpPr>
        <p:spPr>
          <a:xfrm rot="5400000">
            <a:off x="1952148" y="-313600"/>
            <a:ext cx="4807200" cy="7161600"/>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lnSpc>
                <a:spcPct val="100000"/>
              </a:lnSpc>
              <a:spcBef>
                <a:spcPts val="600"/>
              </a:spcBef>
              <a:spcAft>
                <a:spcPts val="0"/>
              </a:spcAft>
              <a:buSzPts val="1656"/>
              <a:buChar char="◼"/>
            </a:lvl2pPr>
            <a:lvl3pPr algn="l" indent="-333756" lvl="2" marL="1371600">
              <a:lnSpc>
                <a:spcPct val="100000"/>
              </a:lnSpc>
              <a:spcBef>
                <a:spcPts val="600"/>
              </a:spcBef>
              <a:spcAft>
                <a:spcPts val="0"/>
              </a:spcAft>
              <a:buSzPts val="1656"/>
              <a:buChar char="◼"/>
            </a:lvl3pPr>
            <a:lvl4pPr algn="l" indent="-333756" lvl="3" marL="1828800">
              <a:lnSpc>
                <a:spcPct val="100000"/>
              </a:lnSpc>
              <a:spcBef>
                <a:spcPts val="600"/>
              </a:spcBef>
              <a:spcAft>
                <a:spcPts val="0"/>
              </a:spcAft>
              <a:buSzPts val="1656"/>
              <a:buChar char="◼"/>
            </a:lvl4pPr>
            <a:lvl5pPr algn="l" indent="-333756" lvl="4" marL="2286000">
              <a:lnSpc>
                <a:spcPct val="100000"/>
              </a:lnSpc>
              <a:spcBef>
                <a:spcPts val="600"/>
              </a:spcBef>
              <a:spcAft>
                <a:spcPts val="0"/>
              </a:spcAft>
              <a:buSzPts val="1656"/>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670" name="Google Shape;86;p23"/>
          <p:cNvSpPr/>
          <p:nvPr/>
        </p:nvSpPr>
        <p:spPr>
          <a:xfrm>
            <a:off x="446534" y="457200"/>
            <a:ext cx="3703200" cy="95100"/>
          </a:xfrm>
          <a:prstGeom prst="rect"/>
          <a:solidFill>
            <a:srgbClr val="969FA7"/>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71" name="Google Shape;87;p23"/>
          <p:cNvSpPr/>
          <p:nvPr/>
        </p:nvSpPr>
        <p:spPr>
          <a:xfrm>
            <a:off x="8042147" y="453643"/>
            <a:ext cx="3703200" cy="98700"/>
          </a:xfrm>
          <a:prstGeom prst="rect"/>
          <a:solidFill>
            <a:srgbClr val="465359"/>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72" name="Google Shape;88;p23"/>
          <p:cNvSpPr/>
          <p:nvPr/>
        </p:nvSpPr>
        <p:spPr>
          <a:xfrm>
            <a:off x="4241830" y="457200"/>
            <a:ext cx="3703200" cy="91500"/>
          </a:xfrm>
          <a:prstGeom prst="rect"/>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73" name="Google Shape;89;p23"/>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4" name="Google Shape;90;p23"/>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75" name="Google Shape;91;p23"/>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33" name="Shape 25"/>
        <p:cNvGrpSpPr/>
        <p:nvPr/>
      </p:nvGrpSpPr>
      <p:grpSpPr>
        <a:xfrm>
          <a:off x="0" y="0"/>
          <a:ext cx="0" cy="0"/>
          <a:chOff x="0" y="0"/>
          <a:chExt cx="0" cy="0"/>
        </a:xfrm>
      </p:grpSpPr>
      <p:sp>
        <p:nvSpPr>
          <p:cNvPr id="1048594" name="Google Shape;26;p14"/>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5" name="Google Shape;27;p14"/>
          <p:cNvSpPr txBox="1"/>
          <p:nvPr>
            <p:ph type="body" idx="1"/>
          </p:nvPr>
        </p:nvSpPr>
        <p:spPr>
          <a:xfrm>
            <a:off x="581192" y="1302026"/>
            <a:ext cx="11029500" cy="4673400"/>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lnSpc>
                <a:spcPct val="100000"/>
              </a:lnSpc>
              <a:spcBef>
                <a:spcPts val="600"/>
              </a:spcBef>
              <a:spcAft>
                <a:spcPts val="0"/>
              </a:spcAft>
              <a:buSzPts val="1656"/>
              <a:buChar char="◼"/>
            </a:lvl2pPr>
            <a:lvl3pPr algn="l" indent="-333756" lvl="2" marL="1371600">
              <a:lnSpc>
                <a:spcPct val="100000"/>
              </a:lnSpc>
              <a:spcBef>
                <a:spcPts val="600"/>
              </a:spcBef>
              <a:spcAft>
                <a:spcPts val="0"/>
              </a:spcAft>
              <a:buSzPts val="1656"/>
              <a:buChar char="◼"/>
            </a:lvl3pPr>
            <a:lvl4pPr algn="l" indent="-333756" lvl="3" marL="1828800">
              <a:lnSpc>
                <a:spcPct val="100000"/>
              </a:lnSpc>
              <a:spcBef>
                <a:spcPts val="600"/>
              </a:spcBef>
              <a:spcAft>
                <a:spcPts val="0"/>
              </a:spcAft>
              <a:buSzPts val="1656"/>
              <a:buChar char="◼"/>
            </a:lvl4pPr>
            <a:lvl5pPr algn="l" indent="-333756" lvl="4" marL="2286000">
              <a:lnSpc>
                <a:spcPct val="100000"/>
              </a:lnSpc>
              <a:spcBef>
                <a:spcPts val="600"/>
              </a:spcBef>
              <a:spcAft>
                <a:spcPts val="0"/>
              </a:spcAft>
              <a:buSzPts val="1656"/>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596" name="Google Shape;28;p14"/>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73" name="Shape 29"/>
        <p:cNvGrpSpPr/>
        <p:nvPr/>
      </p:nvGrpSpPr>
      <p:grpSpPr>
        <a:xfrm>
          <a:off x="0" y="0"/>
          <a:ext cx="0" cy="0"/>
          <a:chOff x="0" y="0"/>
          <a:chExt cx="0" cy="0"/>
        </a:xfrm>
      </p:grpSpPr>
      <p:sp>
        <p:nvSpPr>
          <p:cNvPr id="1048652" name="Google Shape;30;p15"/>
          <p:cNvSpPr txBox="1"/>
          <p:nvPr>
            <p:ph type="title"/>
          </p:nvPr>
        </p:nvSpPr>
        <p:spPr>
          <a:xfrm>
            <a:off x="575894" y="729658"/>
            <a:ext cx="11029500" cy="5922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53" name="Google Shape;31;p15"/>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54" name="Google Shape;32;p15"/>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55" name="Google Shape;33;p15"/>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81" name="Shape 34"/>
        <p:cNvGrpSpPr/>
        <p:nvPr/>
      </p:nvGrpSpPr>
      <p:grpSpPr>
        <a:xfrm>
          <a:off x="0" y="0"/>
          <a:ext cx="0" cy="0"/>
          <a:chOff x="0" y="0"/>
          <a:chExt cx="0" cy="0"/>
        </a:xfrm>
      </p:grpSpPr>
      <p:sp>
        <p:nvSpPr>
          <p:cNvPr id="1048687" name="Google Shape;35;p16"/>
          <p:cNvSpPr/>
          <p:nvPr/>
        </p:nvSpPr>
        <p:spPr>
          <a:xfrm>
            <a:off x="447817" y="5141974"/>
            <a:ext cx="11290800" cy="1258800"/>
          </a:xfrm>
          <a:prstGeom prst="rect"/>
          <a:solidFill>
            <a:srgbClr val="465359"/>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88" name="Google Shape;36;p16"/>
          <p:cNvSpPr txBox="1"/>
          <p:nvPr>
            <p:ph type="title"/>
          </p:nvPr>
        </p:nvSpPr>
        <p:spPr>
          <a:xfrm>
            <a:off x="581193" y="2393950"/>
            <a:ext cx="11029500" cy="21474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3600"/>
              <a:buFont typeface="Franklin Gothic"/>
              <a:buNone/>
              <a:defRPr b="0" cap="none" sz="3600">
                <a:solidFill>
                  <a:srgbClr val="3F3F3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9" name="Google Shape;37;p16"/>
          <p:cNvSpPr txBox="1"/>
          <p:nvPr>
            <p:ph type="body" idx="1"/>
          </p:nvPr>
        </p:nvSpPr>
        <p:spPr>
          <a:xfrm>
            <a:off x="581192" y="4541417"/>
            <a:ext cx="11029500" cy="600600"/>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60"/>
              </a:spcBef>
              <a:spcAft>
                <a:spcPts val="0"/>
              </a:spcAft>
              <a:buSzPts val="1656"/>
              <a:buNone/>
              <a:defRPr cap="none" sz="1800">
                <a:solidFill>
                  <a:schemeClr val="accent1"/>
                </a:solidFill>
              </a:defRPr>
            </a:lvl1pPr>
            <a:lvl2pPr algn="l" indent="-228600" lvl="1" marL="914400">
              <a:lnSpc>
                <a:spcPct val="100000"/>
              </a:lnSpc>
              <a:spcBef>
                <a:spcPts val="600"/>
              </a:spcBef>
              <a:spcAft>
                <a:spcPts val="0"/>
              </a:spcAft>
              <a:buSzPts val="1656"/>
              <a:buNone/>
              <a:defRPr sz="1800">
                <a:solidFill>
                  <a:srgbClr val="888888"/>
                </a:solidFill>
              </a:defRPr>
            </a:lvl2pPr>
            <a:lvl3pPr algn="l" indent="-228600" lvl="2" marL="1371600">
              <a:lnSpc>
                <a:spcPct val="100000"/>
              </a:lnSpc>
              <a:spcBef>
                <a:spcPts val="600"/>
              </a:spcBef>
              <a:spcAft>
                <a:spcPts val="0"/>
              </a:spcAft>
              <a:buSzPts val="1472"/>
              <a:buNone/>
              <a:defRPr sz="1600">
                <a:solidFill>
                  <a:srgbClr val="888888"/>
                </a:solidFill>
              </a:defRPr>
            </a:lvl3pPr>
            <a:lvl4pPr algn="l" indent="-228600" lvl="3" marL="1828800">
              <a:lnSpc>
                <a:spcPct val="100000"/>
              </a:lnSpc>
              <a:spcBef>
                <a:spcPts val="600"/>
              </a:spcBef>
              <a:spcAft>
                <a:spcPts val="0"/>
              </a:spcAft>
              <a:buSzPts val="1288"/>
              <a:buNone/>
              <a:defRPr sz="1400">
                <a:solidFill>
                  <a:srgbClr val="888888"/>
                </a:solidFill>
              </a:defRPr>
            </a:lvl4pPr>
            <a:lvl5pPr algn="l" indent="-228600" lvl="4" marL="2286000">
              <a:lnSpc>
                <a:spcPct val="100000"/>
              </a:lnSpc>
              <a:spcBef>
                <a:spcPts val="600"/>
              </a:spcBef>
              <a:spcAft>
                <a:spcPts val="0"/>
              </a:spcAft>
              <a:buSzPts val="1288"/>
              <a:buNone/>
              <a:defRPr sz="1400">
                <a:solidFill>
                  <a:srgbClr val="888888"/>
                </a:solidFill>
              </a:defRPr>
            </a:lvl5pPr>
            <a:lvl6pPr algn="l" indent="-228600" lvl="5" marL="2743200">
              <a:lnSpc>
                <a:spcPct val="100000"/>
              </a:lnSpc>
              <a:spcBef>
                <a:spcPts val="600"/>
              </a:spcBef>
              <a:spcAft>
                <a:spcPts val="0"/>
              </a:spcAft>
              <a:buSzPts val="1288"/>
              <a:buNone/>
              <a:defRPr sz="1400">
                <a:solidFill>
                  <a:srgbClr val="888888"/>
                </a:solidFill>
              </a:defRPr>
            </a:lvl6pPr>
            <a:lvl7pPr algn="l" indent="-228600" lvl="6" marL="3200400">
              <a:lnSpc>
                <a:spcPct val="100000"/>
              </a:lnSpc>
              <a:spcBef>
                <a:spcPts val="600"/>
              </a:spcBef>
              <a:spcAft>
                <a:spcPts val="0"/>
              </a:spcAft>
              <a:buSzPts val="1288"/>
              <a:buNone/>
              <a:defRPr sz="1400">
                <a:solidFill>
                  <a:srgbClr val="888888"/>
                </a:solidFill>
              </a:defRPr>
            </a:lvl7pPr>
            <a:lvl8pPr algn="l" indent="-228600" lvl="7" marL="3657600">
              <a:lnSpc>
                <a:spcPct val="100000"/>
              </a:lnSpc>
              <a:spcBef>
                <a:spcPts val="600"/>
              </a:spcBef>
              <a:spcAft>
                <a:spcPts val="0"/>
              </a:spcAft>
              <a:buSzPts val="1288"/>
              <a:buNone/>
              <a:defRPr sz="1400">
                <a:solidFill>
                  <a:srgbClr val="888888"/>
                </a:solidFill>
              </a:defRPr>
            </a:lvl8pPr>
            <a:lvl9pPr algn="l" indent="-228600" lvl="8" marL="4114800">
              <a:lnSpc>
                <a:spcPct val="100000"/>
              </a:lnSpc>
              <a:spcBef>
                <a:spcPts val="600"/>
              </a:spcBef>
              <a:spcAft>
                <a:spcPts val="600"/>
              </a:spcAft>
              <a:buSzPts val="1288"/>
              <a:buNone/>
              <a:defRPr sz="1400">
                <a:solidFill>
                  <a:srgbClr val="888888"/>
                </a:solidFill>
              </a:defRPr>
            </a:lvl9pPr>
          </a:lstStyle>
          <a:p/>
        </p:txBody>
      </p:sp>
      <p:sp>
        <p:nvSpPr>
          <p:cNvPr id="1048690" name="Google Shape;38;p16"/>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1" name="Google Shape;39;p16"/>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92" name="Google Shape;40;p16"/>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82" name="Shape 41"/>
        <p:cNvGrpSpPr/>
        <p:nvPr/>
      </p:nvGrpSpPr>
      <p:grpSpPr>
        <a:xfrm>
          <a:off x="0" y="0"/>
          <a:ext cx="0" cy="0"/>
          <a:chOff x="0" y="0"/>
          <a:chExt cx="0" cy="0"/>
        </a:xfrm>
      </p:grpSpPr>
      <p:sp>
        <p:nvSpPr>
          <p:cNvPr id="1048693" name="Google Shape;42;p17"/>
          <p:cNvSpPr txBox="1"/>
          <p:nvPr>
            <p:ph type="title"/>
          </p:nvPr>
        </p:nvSpPr>
        <p:spPr>
          <a:xfrm>
            <a:off x="581193" y="729658"/>
            <a:ext cx="11029500" cy="4929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4" name="Google Shape;43;p17"/>
          <p:cNvSpPr txBox="1"/>
          <p:nvPr>
            <p:ph type="body" idx="1"/>
          </p:nvPr>
        </p:nvSpPr>
        <p:spPr>
          <a:xfrm>
            <a:off x="581193" y="1391479"/>
            <a:ext cx="5194800" cy="4469700"/>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lnSpc>
                <a:spcPct val="100000"/>
              </a:lnSpc>
              <a:spcBef>
                <a:spcPts val="600"/>
              </a:spcBef>
              <a:spcAft>
                <a:spcPts val="0"/>
              </a:spcAft>
              <a:buSzPts val="1656"/>
              <a:buChar char="◼"/>
            </a:lvl2pPr>
            <a:lvl3pPr algn="l" indent="-333756" lvl="2" marL="1371600">
              <a:lnSpc>
                <a:spcPct val="100000"/>
              </a:lnSpc>
              <a:spcBef>
                <a:spcPts val="600"/>
              </a:spcBef>
              <a:spcAft>
                <a:spcPts val="0"/>
              </a:spcAft>
              <a:buSzPts val="1656"/>
              <a:buChar char="◼"/>
            </a:lvl3pPr>
            <a:lvl4pPr algn="l" indent="-333756" lvl="3" marL="1828800">
              <a:lnSpc>
                <a:spcPct val="100000"/>
              </a:lnSpc>
              <a:spcBef>
                <a:spcPts val="600"/>
              </a:spcBef>
              <a:spcAft>
                <a:spcPts val="0"/>
              </a:spcAft>
              <a:buSzPts val="1656"/>
              <a:buChar char="◼"/>
            </a:lvl4pPr>
            <a:lvl5pPr algn="l" indent="-333756" lvl="4" marL="2286000">
              <a:lnSpc>
                <a:spcPct val="100000"/>
              </a:lnSpc>
              <a:spcBef>
                <a:spcPts val="600"/>
              </a:spcBef>
              <a:spcAft>
                <a:spcPts val="0"/>
              </a:spcAft>
              <a:buSzPts val="1656"/>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695" name="Google Shape;44;p17"/>
          <p:cNvSpPr txBox="1"/>
          <p:nvPr>
            <p:ph type="body" idx="2"/>
          </p:nvPr>
        </p:nvSpPr>
        <p:spPr>
          <a:xfrm>
            <a:off x="6416039" y="1391479"/>
            <a:ext cx="5194800" cy="4469700"/>
          </a:xfrm>
          <a:prstGeom prst="rect"/>
          <a:noFill/>
          <a:ln>
            <a:noFill/>
          </a:ln>
        </p:spPr>
        <p:txBody>
          <a:bodyPr anchor="ctr"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lnSpc>
                <a:spcPct val="100000"/>
              </a:lnSpc>
              <a:spcBef>
                <a:spcPts val="600"/>
              </a:spcBef>
              <a:spcAft>
                <a:spcPts val="0"/>
              </a:spcAft>
              <a:buSzPts val="1656"/>
              <a:buChar char="◼"/>
            </a:lvl2pPr>
            <a:lvl3pPr algn="l" indent="-333756" lvl="2" marL="1371600">
              <a:lnSpc>
                <a:spcPct val="100000"/>
              </a:lnSpc>
              <a:spcBef>
                <a:spcPts val="600"/>
              </a:spcBef>
              <a:spcAft>
                <a:spcPts val="0"/>
              </a:spcAft>
              <a:buSzPts val="1656"/>
              <a:buChar char="◼"/>
            </a:lvl3pPr>
            <a:lvl4pPr algn="l" indent="-333756" lvl="3" marL="1828800">
              <a:lnSpc>
                <a:spcPct val="100000"/>
              </a:lnSpc>
              <a:spcBef>
                <a:spcPts val="600"/>
              </a:spcBef>
              <a:spcAft>
                <a:spcPts val="0"/>
              </a:spcAft>
              <a:buSzPts val="1656"/>
              <a:buChar char="◼"/>
            </a:lvl4pPr>
            <a:lvl5pPr algn="l" indent="-333756" lvl="4" marL="2286000">
              <a:lnSpc>
                <a:spcPct val="100000"/>
              </a:lnSpc>
              <a:spcBef>
                <a:spcPts val="600"/>
              </a:spcBef>
              <a:spcAft>
                <a:spcPts val="0"/>
              </a:spcAft>
              <a:buSzPts val="1656"/>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696" name="Google Shape;45;p17"/>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97" name="Google Shape;46;p17"/>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98" name="Google Shape;47;p17"/>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77" name="Shape 48"/>
        <p:cNvGrpSpPr/>
        <p:nvPr/>
      </p:nvGrpSpPr>
      <p:grpSpPr>
        <a:xfrm>
          <a:off x="0" y="0"/>
          <a:ext cx="0" cy="0"/>
          <a:chOff x="0" y="0"/>
          <a:chExt cx="0" cy="0"/>
        </a:xfrm>
      </p:grpSpPr>
      <p:sp>
        <p:nvSpPr>
          <p:cNvPr id="1048659" name="Google Shape;49;p18"/>
          <p:cNvSpPr txBox="1"/>
          <p:nvPr>
            <p:ph type="title"/>
          </p:nvPr>
        </p:nvSpPr>
        <p:spPr>
          <a:xfrm>
            <a:off x="581193" y="729658"/>
            <a:ext cx="11029500" cy="9882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0" name="Google Shape;50;p18"/>
          <p:cNvSpPr txBox="1"/>
          <p:nvPr>
            <p:ph type="body" idx="1"/>
          </p:nvPr>
        </p:nvSpPr>
        <p:spPr>
          <a:xfrm>
            <a:off x="581191" y="2250891"/>
            <a:ext cx="5194800" cy="557700"/>
          </a:xfrm>
          <a:prstGeom prst="rect"/>
          <a:noFill/>
          <a:ln>
            <a:noFill/>
          </a:ln>
        </p:spPr>
        <p:txBody>
          <a:bodyPr anchor="ctr" anchorCtr="0" bIns="45700" lIns="91425" rIns="91425" spcFirstLastPara="1" tIns="45700" wrap="square">
            <a:noAutofit/>
          </a:bodyPr>
          <a:lstStyle>
            <a:lvl1pPr algn="l" indent="-228600" lvl="0" marL="457200">
              <a:lnSpc>
                <a:spcPct val="110000"/>
              </a:lnSpc>
              <a:spcBef>
                <a:spcPts val="400"/>
              </a:spcBef>
              <a:spcAft>
                <a:spcPts val="0"/>
              </a:spcAft>
              <a:buSzPts val="1840"/>
              <a:buNone/>
              <a:defRPr b="0" sz="2000">
                <a:solidFill>
                  <a:srgbClr val="3F3F3F"/>
                </a:solidFill>
              </a:defRPr>
            </a:lvl1pPr>
            <a:lvl2pPr algn="l" indent="-228600" lvl="1" marL="914400">
              <a:lnSpc>
                <a:spcPct val="100000"/>
              </a:lnSpc>
              <a:spcBef>
                <a:spcPts val="600"/>
              </a:spcBef>
              <a:spcAft>
                <a:spcPts val="0"/>
              </a:spcAft>
              <a:buSzPts val="1840"/>
              <a:buNone/>
              <a:defRPr b="1" sz="2000"/>
            </a:lvl2pPr>
            <a:lvl3pPr algn="l" indent="-228600" lvl="2" marL="1371600">
              <a:lnSpc>
                <a:spcPct val="100000"/>
              </a:lnSpc>
              <a:spcBef>
                <a:spcPts val="600"/>
              </a:spcBef>
              <a:spcAft>
                <a:spcPts val="0"/>
              </a:spcAft>
              <a:buSzPts val="1656"/>
              <a:buNone/>
              <a:defRPr b="1" sz="1800"/>
            </a:lvl3pPr>
            <a:lvl4pPr algn="l" indent="-228600" lvl="3" marL="1828800">
              <a:lnSpc>
                <a:spcPct val="100000"/>
              </a:lnSpc>
              <a:spcBef>
                <a:spcPts val="600"/>
              </a:spcBef>
              <a:spcAft>
                <a:spcPts val="0"/>
              </a:spcAft>
              <a:buSzPts val="1472"/>
              <a:buNone/>
              <a:defRPr b="1" sz="1600"/>
            </a:lvl4pPr>
            <a:lvl5pPr algn="l" indent="-228600" lvl="4" marL="2286000">
              <a:lnSpc>
                <a:spcPct val="100000"/>
              </a:lnSpc>
              <a:spcBef>
                <a:spcPts val="600"/>
              </a:spcBef>
              <a:spcAft>
                <a:spcPts val="0"/>
              </a:spcAft>
              <a:buSzPts val="1472"/>
              <a:buNone/>
              <a:defRPr b="1" sz="1600"/>
            </a:lvl5pPr>
            <a:lvl6pPr algn="l" indent="-228600" lvl="5" marL="2743200">
              <a:lnSpc>
                <a:spcPct val="100000"/>
              </a:lnSpc>
              <a:spcBef>
                <a:spcPts val="600"/>
              </a:spcBef>
              <a:spcAft>
                <a:spcPts val="0"/>
              </a:spcAft>
              <a:buSzPts val="1472"/>
              <a:buNone/>
              <a:defRPr b="1" sz="1600"/>
            </a:lvl6pPr>
            <a:lvl7pPr algn="l" indent="-228600" lvl="6" marL="3200400">
              <a:lnSpc>
                <a:spcPct val="100000"/>
              </a:lnSpc>
              <a:spcBef>
                <a:spcPts val="600"/>
              </a:spcBef>
              <a:spcAft>
                <a:spcPts val="0"/>
              </a:spcAft>
              <a:buSzPts val="1472"/>
              <a:buNone/>
              <a:defRPr b="1" sz="1600"/>
            </a:lvl7pPr>
            <a:lvl8pPr algn="l" indent="-228600" lvl="7" marL="3657600">
              <a:lnSpc>
                <a:spcPct val="100000"/>
              </a:lnSpc>
              <a:spcBef>
                <a:spcPts val="600"/>
              </a:spcBef>
              <a:spcAft>
                <a:spcPts val="0"/>
              </a:spcAft>
              <a:buSzPts val="1472"/>
              <a:buNone/>
              <a:defRPr b="1" sz="1600"/>
            </a:lvl8pPr>
            <a:lvl9pPr algn="l" indent="-228600" lvl="8" marL="4114800">
              <a:lnSpc>
                <a:spcPct val="100000"/>
              </a:lnSpc>
              <a:spcBef>
                <a:spcPts val="600"/>
              </a:spcBef>
              <a:spcAft>
                <a:spcPts val="600"/>
              </a:spcAft>
              <a:buSzPts val="1472"/>
              <a:buNone/>
              <a:defRPr b="1" sz="1600"/>
            </a:lvl9pPr>
          </a:lstStyle>
          <a:p/>
        </p:txBody>
      </p:sp>
      <p:sp>
        <p:nvSpPr>
          <p:cNvPr id="1048661" name="Google Shape;51;p18"/>
          <p:cNvSpPr txBox="1"/>
          <p:nvPr>
            <p:ph type="body" idx="2"/>
          </p:nvPr>
        </p:nvSpPr>
        <p:spPr>
          <a:xfrm>
            <a:off x="581194" y="2926052"/>
            <a:ext cx="5194800" cy="2934900"/>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lnSpc>
                <a:spcPct val="100000"/>
              </a:lnSpc>
              <a:spcBef>
                <a:spcPts val="600"/>
              </a:spcBef>
              <a:spcAft>
                <a:spcPts val="0"/>
              </a:spcAft>
              <a:buSzPts val="1656"/>
              <a:buChar char="◼"/>
            </a:lvl2pPr>
            <a:lvl3pPr algn="l" indent="-333756" lvl="2" marL="1371600">
              <a:lnSpc>
                <a:spcPct val="100000"/>
              </a:lnSpc>
              <a:spcBef>
                <a:spcPts val="600"/>
              </a:spcBef>
              <a:spcAft>
                <a:spcPts val="0"/>
              </a:spcAft>
              <a:buSzPts val="1656"/>
              <a:buChar char="◼"/>
            </a:lvl3pPr>
            <a:lvl4pPr algn="l" indent="-333756" lvl="3" marL="1828800">
              <a:lnSpc>
                <a:spcPct val="100000"/>
              </a:lnSpc>
              <a:spcBef>
                <a:spcPts val="600"/>
              </a:spcBef>
              <a:spcAft>
                <a:spcPts val="0"/>
              </a:spcAft>
              <a:buSzPts val="1656"/>
              <a:buChar char="◼"/>
            </a:lvl4pPr>
            <a:lvl5pPr algn="l" indent="-333756" lvl="4" marL="2286000">
              <a:lnSpc>
                <a:spcPct val="100000"/>
              </a:lnSpc>
              <a:spcBef>
                <a:spcPts val="600"/>
              </a:spcBef>
              <a:spcAft>
                <a:spcPts val="0"/>
              </a:spcAft>
              <a:buSzPts val="1656"/>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662" name="Google Shape;52;p18"/>
          <p:cNvSpPr txBox="1"/>
          <p:nvPr>
            <p:ph type="body" idx="3"/>
          </p:nvPr>
        </p:nvSpPr>
        <p:spPr>
          <a:xfrm>
            <a:off x="6416039" y="2250892"/>
            <a:ext cx="5194800" cy="553500"/>
          </a:xfrm>
          <a:prstGeom prst="rect"/>
          <a:noFill/>
          <a:ln>
            <a:noFill/>
          </a:ln>
        </p:spPr>
        <p:txBody>
          <a:bodyPr anchor="ctr" anchorCtr="0" bIns="45700" lIns="91425" rIns="91425" spcFirstLastPara="1" tIns="45700" wrap="square">
            <a:noAutofit/>
          </a:bodyPr>
          <a:lstStyle>
            <a:lvl1pPr algn="l" indent="-228600" lvl="0" marL="457200" marR="0">
              <a:lnSpc>
                <a:spcPct val="100000"/>
              </a:lnSpc>
              <a:spcBef>
                <a:spcPts val="400"/>
              </a:spcBef>
              <a:spcAft>
                <a:spcPts val="0"/>
              </a:spcAft>
              <a:buClr>
                <a:schemeClr val="accent1"/>
              </a:buClr>
              <a:buSzPts val="1840"/>
              <a:buFont typeface="Noto Sans Symbols"/>
              <a:buNone/>
              <a:defRPr b="0" sz="2000">
                <a:solidFill>
                  <a:srgbClr val="3F3F3F"/>
                </a:solidFill>
              </a:defRPr>
            </a:lvl1pPr>
            <a:lvl2pPr algn="l" indent="-228600" lvl="1" marL="914400">
              <a:lnSpc>
                <a:spcPct val="100000"/>
              </a:lnSpc>
              <a:spcBef>
                <a:spcPts val="600"/>
              </a:spcBef>
              <a:spcAft>
                <a:spcPts val="0"/>
              </a:spcAft>
              <a:buSzPts val="1840"/>
              <a:buNone/>
              <a:defRPr b="1" sz="2000"/>
            </a:lvl2pPr>
            <a:lvl3pPr algn="l" indent="-228600" lvl="2" marL="1371600">
              <a:lnSpc>
                <a:spcPct val="100000"/>
              </a:lnSpc>
              <a:spcBef>
                <a:spcPts val="600"/>
              </a:spcBef>
              <a:spcAft>
                <a:spcPts val="0"/>
              </a:spcAft>
              <a:buSzPts val="1656"/>
              <a:buNone/>
              <a:defRPr b="1" sz="1800"/>
            </a:lvl3pPr>
            <a:lvl4pPr algn="l" indent="-228600" lvl="3" marL="1828800">
              <a:lnSpc>
                <a:spcPct val="100000"/>
              </a:lnSpc>
              <a:spcBef>
                <a:spcPts val="600"/>
              </a:spcBef>
              <a:spcAft>
                <a:spcPts val="0"/>
              </a:spcAft>
              <a:buSzPts val="1472"/>
              <a:buNone/>
              <a:defRPr b="1" sz="1600"/>
            </a:lvl4pPr>
            <a:lvl5pPr algn="l" indent="-228600" lvl="4" marL="2286000">
              <a:lnSpc>
                <a:spcPct val="100000"/>
              </a:lnSpc>
              <a:spcBef>
                <a:spcPts val="600"/>
              </a:spcBef>
              <a:spcAft>
                <a:spcPts val="0"/>
              </a:spcAft>
              <a:buSzPts val="1472"/>
              <a:buNone/>
              <a:defRPr b="1" sz="1600"/>
            </a:lvl5pPr>
            <a:lvl6pPr algn="l" indent="-228600" lvl="5" marL="2743200">
              <a:lnSpc>
                <a:spcPct val="100000"/>
              </a:lnSpc>
              <a:spcBef>
                <a:spcPts val="600"/>
              </a:spcBef>
              <a:spcAft>
                <a:spcPts val="0"/>
              </a:spcAft>
              <a:buSzPts val="1472"/>
              <a:buNone/>
              <a:defRPr b="1" sz="1600"/>
            </a:lvl6pPr>
            <a:lvl7pPr algn="l" indent="-228600" lvl="6" marL="3200400">
              <a:lnSpc>
                <a:spcPct val="100000"/>
              </a:lnSpc>
              <a:spcBef>
                <a:spcPts val="600"/>
              </a:spcBef>
              <a:spcAft>
                <a:spcPts val="0"/>
              </a:spcAft>
              <a:buSzPts val="1472"/>
              <a:buNone/>
              <a:defRPr b="1" sz="1600"/>
            </a:lvl7pPr>
            <a:lvl8pPr algn="l" indent="-228600" lvl="7" marL="3657600">
              <a:lnSpc>
                <a:spcPct val="100000"/>
              </a:lnSpc>
              <a:spcBef>
                <a:spcPts val="600"/>
              </a:spcBef>
              <a:spcAft>
                <a:spcPts val="0"/>
              </a:spcAft>
              <a:buSzPts val="1472"/>
              <a:buNone/>
              <a:defRPr b="1" sz="1600"/>
            </a:lvl8pPr>
            <a:lvl9pPr algn="l" indent="-228600" lvl="8" marL="4114800">
              <a:lnSpc>
                <a:spcPct val="100000"/>
              </a:lnSpc>
              <a:spcBef>
                <a:spcPts val="600"/>
              </a:spcBef>
              <a:spcAft>
                <a:spcPts val="600"/>
              </a:spcAft>
              <a:buSzPts val="1472"/>
              <a:buNone/>
              <a:defRPr b="1" sz="1600"/>
            </a:lvl9pPr>
          </a:lstStyle>
          <a:p/>
        </p:txBody>
      </p:sp>
      <p:sp>
        <p:nvSpPr>
          <p:cNvPr id="1048663" name="Google Shape;53;p18"/>
          <p:cNvSpPr txBox="1"/>
          <p:nvPr>
            <p:ph type="body" idx="4"/>
          </p:nvPr>
        </p:nvSpPr>
        <p:spPr>
          <a:xfrm>
            <a:off x="6416037" y="2926052"/>
            <a:ext cx="5194800" cy="2934900"/>
          </a:xfrm>
          <a:prstGeom prst="rect"/>
          <a:noFill/>
          <a:ln>
            <a:noFill/>
          </a:ln>
        </p:spPr>
        <p:txBody>
          <a:bodyPr anchor="t" anchorCtr="0" bIns="45700" lIns="91425" rIns="91425" spcFirstLastPara="1" tIns="45700" wrap="square">
            <a:normAutofit/>
          </a:bodyPr>
          <a:lstStyle>
            <a:lvl1pPr algn="l" indent="-333756" lvl="0" marL="457200">
              <a:lnSpc>
                <a:spcPct val="110000"/>
              </a:lnSpc>
              <a:spcBef>
                <a:spcPts val="360"/>
              </a:spcBef>
              <a:spcAft>
                <a:spcPts val="0"/>
              </a:spcAft>
              <a:buSzPts val="1656"/>
              <a:buChar char="◼"/>
            </a:lvl1pPr>
            <a:lvl2pPr algn="l" indent="-333756" lvl="1" marL="914400">
              <a:lnSpc>
                <a:spcPct val="100000"/>
              </a:lnSpc>
              <a:spcBef>
                <a:spcPts val="600"/>
              </a:spcBef>
              <a:spcAft>
                <a:spcPts val="0"/>
              </a:spcAft>
              <a:buSzPts val="1656"/>
              <a:buChar char="◼"/>
            </a:lvl2pPr>
            <a:lvl3pPr algn="l" indent="-333756" lvl="2" marL="1371600">
              <a:lnSpc>
                <a:spcPct val="100000"/>
              </a:lnSpc>
              <a:spcBef>
                <a:spcPts val="600"/>
              </a:spcBef>
              <a:spcAft>
                <a:spcPts val="0"/>
              </a:spcAft>
              <a:buSzPts val="1656"/>
              <a:buChar char="◼"/>
            </a:lvl3pPr>
            <a:lvl4pPr algn="l" indent="-333756" lvl="3" marL="1828800">
              <a:lnSpc>
                <a:spcPct val="100000"/>
              </a:lnSpc>
              <a:spcBef>
                <a:spcPts val="600"/>
              </a:spcBef>
              <a:spcAft>
                <a:spcPts val="0"/>
              </a:spcAft>
              <a:buSzPts val="1656"/>
              <a:buChar char="◼"/>
            </a:lvl4pPr>
            <a:lvl5pPr algn="l" indent="-333756" lvl="4" marL="2286000">
              <a:lnSpc>
                <a:spcPct val="100000"/>
              </a:lnSpc>
              <a:spcBef>
                <a:spcPts val="600"/>
              </a:spcBef>
              <a:spcAft>
                <a:spcPts val="0"/>
              </a:spcAft>
              <a:buSzPts val="1656"/>
              <a:buChar char="◼"/>
            </a:lvl5pPr>
            <a:lvl6pPr algn="l" indent="-333756" lvl="5" marL="2743200">
              <a:lnSpc>
                <a:spcPct val="100000"/>
              </a:lnSpc>
              <a:spcBef>
                <a:spcPts val="600"/>
              </a:spcBef>
              <a:spcAft>
                <a:spcPts val="0"/>
              </a:spcAft>
              <a:buSzPts val="1656"/>
              <a:buChar char="◼"/>
            </a:lvl6pPr>
            <a:lvl7pPr algn="l" indent="-333756" lvl="6" marL="3200400">
              <a:lnSpc>
                <a:spcPct val="100000"/>
              </a:lnSpc>
              <a:spcBef>
                <a:spcPts val="600"/>
              </a:spcBef>
              <a:spcAft>
                <a:spcPts val="0"/>
              </a:spcAft>
              <a:buSzPts val="1656"/>
              <a:buChar char="◼"/>
            </a:lvl7pPr>
            <a:lvl8pPr algn="l" indent="-333756" lvl="7" marL="3657600">
              <a:lnSpc>
                <a:spcPct val="100000"/>
              </a:lnSpc>
              <a:spcBef>
                <a:spcPts val="600"/>
              </a:spcBef>
              <a:spcAft>
                <a:spcPts val="0"/>
              </a:spcAft>
              <a:buSzPts val="1656"/>
              <a:buChar char="◼"/>
            </a:lvl8pPr>
            <a:lvl9pPr algn="l" indent="-333756" lvl="8" marL="4114800">
              <a:lnSpc>
                <a:spcPct val="100000"/>
              </a:lnSpc>
              <a:spcBef>
                <a:spcPts val="600"/>
              </a:spcBef>
              <a:spcAft>
                <a:spcPts val="600"/>
              </a:spcAft>
              <a:buSzPts val="1656"/>
              <a:buChar char="◼"/>
            </a:lvl9pPr>
          </a:lstStyle>
          <a:p/>
        </p:txBody>
      </p:sp>
      <p:sp>
        <p:nvSpPr>
          <p:cNvPr id="1048664" name="Google Shape;54;p18"/>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65" name="Google Shape;55;p18"/>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66" name="Google Shape;56;p18"/>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3" name="Shape 57"/>
        <p:cNvGrpSpPr/>
        <p:nvPr/>
      </p:nvGrpSpPr>
      <p:grpSpPr>
        <a:xfrm>
          <a:off x="0" y="0"/>
          <a:ext cx="0" cy="0"/>
          <a:chOff x="0" y="0"/>
          <a:chExt cx="0" cy="0"/>
        </a:xfrm>
      </p:grpSpPr>
      <p:sp>
        <p:nvSpPr>
          <p:cNvPr id="1048699" name="Google Shape;58;p19"/>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0" name="Google Shape;59;p19"/>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701" name="Google Shape;60;p19"/>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84" name="Shape 61"/>
        <p:cNvGrpSpPr/>
        <p:nvPr/>
      </p:nvGrpSpPr>
      <p:grpSpPr>
        <a:xfrm>
          <a:off x="0" y="0"/>
          <a:ext cx="0" cy="0"/>
          <a:chOff x="0" y="0"/>
          <a:chExt cx="0" cy="0"/>
        </a:xfrm>
      </p:grpSpPr>
      <p:sp>
        <p:nvSpPr>
          <p:cNvPr id="1048702" name="Google Shape;62;p20"/>
          <p:cNvSpPr/>
          <p:nvPr/>
        </p:nvSpPr>
        <p:spPr>
          <a:xfrm>
            <a:off x="447817" y="601200"/>
            <a:ext cx="3682800" cy="5815500"/>
          </a:xfrm>
          <a:prstGeom prst="rect"/>
          <a:solidFill>
            <a:srgbClr val="465359"/>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03" name="Google Shape;63;p20"/>
          <p:cNvSpPr txBox="1"/>
          <p:nvPr>
            <p:ph type="title"/>
          </p:nvPr>
        </p:nvSpPr>
        <p:spPr>
          <a:xfrm>
            <a:off x="767857" y="933450"/>
            <a:ext cx="3031800" cy="17223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FFFFFF"/>
              </a:buClr>
              <a:buSzPts val="2400"/>
              <a:buFont typeface="Franklin Gothic"/>
              <a:buNone/>
              <a:defRPr b="0" sz="2400">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4" name="Google Shape;64;p20"/>
          <p:cNvSpPr txBox="1"/>
          <p:nvPr>
            <p:ph type="body" idx="1"/>
          </p:nvPr>
        </p:nvSpPr>
        <p:spPr>
          <a:xfrm>
            <a:off x="4900928" y="1179829"/>
            <a:ext cx="6651000" cy="4658100"/>
          </a:xfrm>
          <a:prstGeom prst="rect"/>
          <a:noFill/>
          <a:ln>
            <a:noFill/>
          </a:ln>
        </p:spPr>
        <p:txBody>
          <a:bodyPr anchor="ctr" anchorCtr="0" bIns="45700" lIns="91425" rIns="91425" spcFirstLastPara="1" tIns="45700" wrap="square">
            <a:normAutofit/>
          </a:bodyPr>
          <a:lstStyle>
            <a:lvl1pPr algn="l" indent="-345440" lvl="0" marL="457200">
              <a:lnSpc>
                <a:spcPct val="110000"/>
              </a:lnSpc>
              <a:spcBef>
                <a:spcPts val="400"/>
              </a:spcBef>
              <a:spcAft>
                <a:spcPts val="0"/>
              </a:spcAft>
              <a:buSzPts val="1840"/>
              <a:buChar char="◼"/>
              <a:defRPr sz="2000">
                <a:solidFill>
                  <a:schemeClr val="dk2"/>
                </a:solidFill>
              </a:defRPr>
            </a:lvl1pPr>
            <a:lvl2pPr algn="l" indent="-333756" lvl="1" marL="914400">
              <a:lnSpc>
                <a:spcPct val="100000"/>
              </a:lnSpc>
              <a:spcBef>
                <a:spcPts val="600"/>
              </a:spcBef>
              <a:spcAft>
                <a:spcPts val="0"/>
              </a:spcAft>
              <a:buSzPts val="1656"/>
              <a:buChar char="◼"/>
              <a:defRPr sz="1800">
                <a:solidFill>
                  <a:schemeClr val="dk2"/>
                </a:solidFill>
              </a:defRPr>
            </a:lvl2pPr>
            <a:lvl3pPr algn="l" indent="-322072" lvl="2" marL="1371600">
              <a:lnSpc>
                <a:spcPct val="100000"/>
              </a:lnSpc>
              <a:spcBef>
                <a:spcPts val="600"/>
              </a:spcBef>
              <a:spcAft>
                <a:spcPts val="0"/>
              </a:spcAft>
              <a:buSzPts val="1472"/>
              <a:buChar char="◼"/>
              <a:defRPr sz="1600">
                <a:solidFill>
                  <a:schemeClr val="dk2"/>
                </a:solidFill>
              </a:defRPr>
            </a:lvl3pPr>
            <a:lvl4pPr algn="l" indent="-310388" lvl="3" marL="1828800">
              <a:lnSpc>
                <a:spcPct val="100000"/>
              </a:lnSpc>
              <a:spcBef>
                <a:spcPts val="600"/>
              </a:spcBef>
              <a:spcAft>
                <a:spcPts val="0"/>
              </a:spcAft>
              <a:buSzPts val="1288"/>
              <a:buChar char="◼"/>
              <a:defRPr sz="1400">
                <a:solidFill>
                  <a:schemeClr val="dk2"/>
                </a:solidFill>
              </a:defRPr>
            </a:lvl4pPr>
            <a:lvl5pPr algn="l" indent="-310388" lvl="4" marL="2286000">
              <a:lnSpc>
                <a:spcPct val="100000"/>
              </a:lnSpc>
              <a:spcBef>
                <a:spcPts val="600"/>
              </a:spcBef>
              <a:spcAft>
                <a:spcPts val="0"/>
              </a:spcAft>
              <a:buSzPts val="1288"/>
              <a:buChar char="◼"/>
              <a:defRPr sz="1400">
                <a:solidFill>
                  <a:schemeClr val="dk2"/>
                </a:solidFill>
              </a:defRPr>
            </a:lvl5pPr>
            <a:lvl6pPr algn="l" indent="-310388" lvl="5" marL="2743200">
              <a:lnSpc>
                <a:spcPct val="100000"/>
              </a:lnSpc>
              <a:spcBef>
                <a:spcPts val="600"/>
              </a:spcBef>
              <a:spcAft>
                <a:spcPts val="0"/>
              </a:spcAft>
              <a:buSzPts val="1288"/>
              <a:buChar char="◼"/>
              <a:defRPr sz="1400">
                <a:solidFill>
                  <a:schemeClr val="dk2"/>
                </a:solidFill>
              </a:defRPr>
            </a:lvl6pPr>
            <a:lvl7pPr algn="l" indent="-310388" lvl="6" marL="3200400">
              <a:lnSpc>
                <a:spcPct val="100000"/>
              </a:lnSpc>
              <a:spcBef>
                <a:spcPts val="600"/>
              </a:spcBef>
              <a:spcAft>
                <a:spcPts val="0"/>
              </a:spcAft>
              <a:buSzPts val="1288"/>
              <a:buChar char="◼"/>
              <a:defRPr sz="1400">
                <a:solidFill>
                  <a:schemeClr val="dk2"/>
                </a:solidFill>
              </a:defRPr>
            </a:lvl7pPr>
            <a:lvl8pPr algn="l" indent="-310388" lvl="7" marL="3657600">
              <a:lnSpc>
                <a:spcPct val="100000"/>
              </a:lnSpc>
              <a:spcBef>
                <a:spcPts val="600"/>
              </a:spcBef>
              <a:spcAft>
                <a:spcPts val="0"/>
              </a:spcAft>
              <a:buSzPts val="1288"/>
              <a:buChar char="◼"/>
              <a:defRPr sz="1400">
                <a:solidFill>
                  <a:schemeClr val="dk2"/>
                </a:solidFill>
              </a:defRPr>
            </a:lvl8pPr>
            <a:lvl9pPr algn="l" indent="-310388" lvl="8" marL="4114800">
              <a:lnSpc>
                <a:spcPct val="100000"/>
              </a:lnSpc>
              <a:spcBef>
                <a:spcPts val="600"/>
              </a:spcBef>
              <a:spcAft>
                <a:spcPts val="600"/>
              </a:spcAft>
              <a:buSzPts val="1288"/>
              <a:buChar char="◼"/>
              <a:defRPr sz="1400">
                <a:solidFill>
                  <a:schemeClr val="dk2"/>
                </a:solidFill>
              </a:defRPr>
            </a:lvl9pPr>
          </a:lstStyle>
          <a:p/>
        </p:txBody>
      </p:sp>
      <p:sp>
        <p:nvSpPr>
          <p:cNvPr id="1048705" name="Google Shape;65;p20"/>
          <p:cNvSpPr txBox="1"/>
          <p:nvPr>
            <p:ph type="body" idx="2"/>
          </p:nvPr>
        </p:nvSpPr>
        <p:spPr>
          <a:xfrm>
            <a:off x="767857" y="2836654"/>
            <a:ext cx="3031800" cy="3001500"/>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20"/>
              </a:spcBef>
              <a:spcAft>
                <a:spcPts val="0"/>
              </a:spcAft>
              <a:buSzPts val="1472"/>
              <a:buNone/>
              <a:defRPr sz="1600">
                <a:solidFill>
                  <a:srgbClr val="FFFFFF"/>
                </a:solidFill>
              </a:defRPr>
            </a:lvl1pPr>
            <a:lvl2pPr algn="l" indent="-228600" lvl="1" marL="914400">
              <a:lnSpc>
                <a:spcPct val="100000"/>
              </a:lnSpc>
              <a:spcBef>
                <a:spcPts val="600"/>
              </a:spcBef>
              <a:spcAft>
                <a:spcPts val="0"/>
              </a:spcAft>
              <a:buSzPts val="1012"/>
              <a:buNone/>
              <a:defRPr sz="1100"/>
            </a:lvl2pPr>
            <a:lvl3pPr algn="l" indent="-228600" lvl="2" marL="1371600">
              <a:lnSpc>
                <a:spcPct val="100000"/>
              </a:lnSpc>
              <a:spcBef>
                <a:spcPts val="600"/>
              </a:spcBef>
              <a:spcAft>
                <a:spcPts val="0"/>
              </a:spcAft>
              <a:buSzPts val="920"/>
              <a:buNone/>
              <a:defRPr sz="1000"/>
            </a:lvl3pPr>
            <a:lvl4pPr algn="l" indent="-228600" lvl="3" marL="1828800">
              <a:lnSpc>
                <a:spcPct val="100000"/>
              </a:lnSpc>
              <a:spcBef>
                <a:spcPts val="600"/>
              </a:spcBef>
              <a:spcAft>
                <a:spcPts val="0"/>
              </a:spcAft>
              <a:buSzPts val="828"/>
              <a:buNone/>
              <a:defRPr sz="900"/>
            </a:lvl4pPr>
            <a:lvl5pPr algn="l" indent="-228600" lvl="4" marL="2286000">
              <a:lnSpc>
                <a:spcPct val="100000"/>
              </a:lnSpc>
              <a:spcBef>
                <a:spcPts val="600"/>
              </a:spcBef>
              <a:spcAft>
                <a:spcPts val="0"/>
              </a:spcAft>
              <a:buSzPts val="828"/>
              <a:buNone/>
              <a:defRPr sz="900"/>
            </a:lvl5pPr>
            <a:lvl6pPr algn="l" indent="-228600" lvl="5" marL="2743200">
              <a:lnSpc>
                <a:spcPct val="100000"/>
              </a:lnSpc>
              <a:spcBef>
                <a:spcPts val="600"/>
              </a:spcBef>
              <a:spcAft>
                <a:spcPts val="0"/>
              </a:spcAft>
              <a:buSzPts val="828"/>
              <a:buNone/>
              <a:defRPr sz="900"/>
            </a:lvl6pPr>
            <a:lvl7pPr algn="l" indent="-228600" lvl="6" marL="3200400">
              <a:lnSpc>
                <a:spcPct val="100000"/>
              </a:lnSpc>
              <a:spcBef>
                <a:spcPts val="600"/>
              </a:spcBef>
              <a:spcAft>
                <a:spcPts val="0"/>
              </a:spcAft>
              <a:buSzPts val="828"/>
              <a:buNone/>
              <a:defRPr sz="900"/>
            </a:lvl7pPr>
            <a:lvl8pPr algn="l" indent="-228600" lvl="7" marL="3657600">
              <a:lnSpc>
                <a:spcPct val="100000"/>
              </a:lnSpc>
              <a:spcBef>
                <a:spcPts val="600"/>
              </a:spcBef>
              <a:spcAft>
                <a:spcPts val="0"/>
              </a:spcAft>
              <a:buSzPts val="828"/>
              <a:buNone/>
              <a:defRPr sz="900"/>
            </a:lvl8pPr>
            <a:lvl9pPr algn="l" indent="-228600" lvl="8" marL="4114800">
              <a:lnSpc>
                <a:spcPct val="100000"/>
              </a:lnSpc>
              <a:spcBef>
                <a:spcPts val="600"/>
              </a:spcBef>
              <a:spcAft>
                <a:spcPts val="600"/>
              </a:spcAft>
              <a:buSzPts val="828"/>
              <a:buNone/>
              <a:defRPr sz="900"/>
            </a:lvl9pPr>
          </a:lstStyle>
          <a:p/>
        </p:txBody>
      </p:sp>
      <p:sp>
        <p:nvSpPr>
          <p:cNvPr id="1048706" name="Google Shape;66;p20"/>
          <p:cNvSpPr txBox="1"/>
          <p:nvPr>
            <p:ph type="dt" idx="10"/>
          </p:nvPr>
        </p:nvSpPr>
        <p:spPr>
          <a:xfrm>
            <a:off x="7605951" y="6456916"/>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07" name="Google Shape;67;p20"/>
          <p:cNvSpPr txBox="1"/>
          <p:nvPr>
            <p:ph type="ftr" idx="11"/>
          </p:nvPr>
        </p:nvSpPr>
        <p:spPr>
          <a:xfrm>
            <a:off x="581192" y="6452590"/>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708" name="Google Shape;68;p20"/>
          <p:cNvSpPr txBox="1"/>
          <p:nvPr>
            <p:ph type="sldNum" idx="12"/>
          </p:nvPr>
        </p:nvSpPr>
        <p:spPr>
          <a:xfrm>
            <a:off x="10558300" y="6456916"/>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79" name="Shape 69"/>
        <p:cNvGrpSpPr/>
        <p:nvPr/>
      </p:nvGrpSpPr>
      <p:grpSpPr>
        <a:xfrm>
          <a:off x="0" y="0"/>
          <a:ext cx="0" cy="0"/>
          <a:chOff x="0" y="0"/>
          <a:chExt cx="0" cy="0"/>
        </a:xfrm>
      </p:grpSpPr>
      <p:sp>
        <p:nvSpPr>
          <p:cNvPr id="1048676" name="Google Shape;70;p21"/>
          <p:cNvSpPr txBox="1"/>
          <p:nvPr>
            <p:ph type="title"/>
          </p:nvPr>
        </p:nvSpPr>
        <p:spPr>
          <a:xfrm>
            <a:off x="581193" y="4693389"/>
            <a:ext cx="11029500" cy="566700"/>
          </a:xfrm>
          <a:prstGeom prst="rect"/>
          <a:noFill/>
          <a:ln>
            <a:noFill/>
          </a:ln>
        </p:spPr>
        <p:txBody>
          <a:bodyPr anchor="b" anchorCtr="0" bIns="45700" lIns="91425" rIns="91425" spcFirstLastPara="1" tIns="45700" wrap="square">
            <a:normAutofit/>
          </a:bodyPr>
          <a:lstStyle>
            <a:lvl1pPr algn="l" lvl="0">
              <a:lnSpc>
                <a:spcPct val="100000"/>
              </a:lnSpc>
              <a:spcBef>
                <a:spcPts val="0"/>
              </a:spcBef>
              <a:spcAft>
                <a:spcPts val="0"/>
              </a:spcAft>
              <a:buClr>
                <a:srgbClr val="3F3F3F"/>
              </a:buClr>
              <a:buSzPts val="2400"/>
              <a:buFont typeface="Franklin Gothic"/>
              <a:buNone/>
              <a:defRPr b="0" sz="2400">
                <a:solidFill>
                  <a:srgbClr val="3F3F3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77" name="Google Shape;71;p21"/>
          <p:cNvSpPr/>
          <p:nvPr>
            <p:ph type="pic" idx="2"/>
          </p:nvPr>
        </p:nvSpPr>
        <p:spPr>
          <a:xfrm>
            <a:off x="447817" y="641350"/>
            <a:ext cx="11290800" cy="3651300"/>
          </a:xfrm>
          <a:prstGeom prst="rect"/>
          <a:noFill/>
          <a:ln>
            <a:noFill/>
          </a:ln>
        </p:spPr>
      </p:sp>
      <p:sp>
        <p:nvSpPr>
          <p:cNvPr id="1048678" name="Google Shape;72;p21"/>
          <p:cNvSpPr txBox="1"/>
          <p:nvPr>
            <p:ph type="body" idx="1"/>
          </p:nvPr>
        </p:nvSpPr>
        <p:spPr>
          <a:xfrm>
            <a:off x="581192" y="5260127"/>
            <a:ext cx="11029500" cy="998100"/>
          </a:xfrm>
          <a:prstGeom prst="rect"/>
          <a:noFill/>
          <a:ln>
            <a:noFill/>
          </a:ln>
        </p:spPr>
        <p:txBody>
          <a:bodyPr anchor="t" anchorCtr="0" bIns="45700" lIns="91425" rIns="91425" spcFirstLastPara="1" tIns="45700" wrap="square">
            <a:normAutofit/>
          </a:bodyPr>
          <a:lstStyle>
            <a:lvl1pPr algn="l" indent="-228600" lvl="0" marL="457200">
              <a:lnSpc>
                <a:spcPct val="110000"/>
              </a:lnSpc>
              <a:spcBef>
                <a:spcPts val="320"/>
              </a:spcBef>
              <a:spcAft>
                <a:spcPts val="0"/>
              </a:spcAft>
              <a:buSzPts val="1472"/>
              <a:buNone/>
              <a:defRPr sz="1600"/>
            </a:lvl1pPr>
            <a:lvl2pPr algn="l" indent="-228600" lvl="1" marL="914400">
              <a:lnSpc>
                <a:spcPct val="100000"/>
              </a:lnSpc>
              <a:spcBef>
                <a:spcPts val="600"/>
              </a:spcBef>
              <a:spcAft>
                <a:spcPts val="0"/>
              </a:spcAft>
              <a:buSzPts val="1104"/>
              <a:buNone/>
              <a:defRPr sz="1200"/>
            </a:lvl2pPr>
            <a:lvl3pPr algn="l" indent="-228600" lvl="2" marL="1371600">
              <a:lnSpc>
                <a:spcPct val="100000"/>
              </a:lnSpc>
              <a:spcBef>
                <a:spcPts val="600"/>
              </a:spcBef>
              <a:spcAft>
                <a:spcPts val="0"/>
              </a:spcAft>
              <a:buSzPts val="920"/>
              <a:buNone/>
              <a:defRPr sz="1000"/>
            </a:lvl3pPr>
            <a:lvl4pPr algn="l" indent="-228600" lvl="3" marL="1828800">
              <a:lnSpc>
                <a:spcPct val="100000"/>
              </a:lnSpc>
              <a:spcBef>
                <a:spcPts val="600"/>
              </a:spcBef>
              <a:spcAft>
                <a:spcPts val="0"/>
              </a:spcAft>
              <a:buSzPts val="828"/>
              <a:buNone/>
              <a:defRPr sz="900"/>
            </a:lvl4pPr>
            <a:lvl5pPr algn="l" indent="-228600" lvl="4" marL="2286000">
              <a:lnSpc>
                <a:spcPct val="100000"/>
              </a:lnSpc>
              <a:spcBef>
                <a:spcPts val="600"/>
              </a:spcBef>
              <a:spcAft>
                <a:spcPts val="0"/>
              </a:spcAft>
              <a:buSzPts val="828"/>
              <a:buNone/>
              <a:defRPr sz="900"/>
            </a:lvl5pPr>
            <a:lvl6pPr algn="l" indent="-228600" lvl="5" marL="2743200">
              <a:lnSpc>
                <a:spcPct val="100000"/>
              </a:lnSpc>
              <a:spcBef>
                <a:spcPts val="600"/>
              </a:spcBef>
              <a:spcAft>
                <a:spcPts val="0"/>
              </a:spcAft>
              <a:buSzPts val="828"/>
              <a:buNone/>
              <a:defRPr sz="900"/>
            </a:lvl6pPr>
            <a:lvl7pPr algn="l" indent="-228600" lvl="6" marL="3200400">
              <a:lnSpc>
                <a:spcPct val="100000"/>
              </a:lnSpc>
              <a:spcBef>
                <a:spcPts val="600"/>
              </a:spcBef>
              <a:spcAft>
                <a:spcPts val="0"/>
              </a:spcAft>
              <a:buSzPts val="828"/>
              <a:buNone/>
              <a:defRPr sz="900"/>
            </a:lvl7pPr>
            <a:lvl8pPr algn="l" indent="-228600" lvl="7" marL="3657600">
              <a:lnSpc>
                <a:spcPct val="100000"/>
              </a:lnSpc>
              <a:spcBef>
                <a:spcPts val="600"/>
              </a:spcBef>
              <a:spcAft>
                <a:spcPts val="0"/>
              </a:spcAft>
              <a:buSzPts val="828"/>
              <a:buNone/>
              <a:defRPr sz="900"/>
            </a:lvl8pPr>
            <a:lvl9pPr algn="l" indent="-228600" lvl="8" marL="4114800">
              <a:lnSpc>
                <a:spcPct val="100000"/>
              </a:lnSpc>
              <a:spcBef>
                <a:spcPts val="600"/>
              </a:spcBef>
              <a:spcAft>
                <a:spcPts val="600"/>
              </a:spcAft>
              <a:buSzPts val="828"/>
              <a:buNone/>
              <a:defRPr sz="900"/>
            </a:lvl9pPr>
          </a:lstStyle>
          <a:p/>
        </p:txBody>
      </p:sp>
      <p:sp>
        <p:nvSpPr>
          <p:cNvPr id="1048679" name="Google Shape;73;p21"/>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80" name="Google Shape;74;p21"/>
          <p:cNvSpPr txBox="1"/>
          <p:nvPr>
            <p:ph type="ftr" idx="11"/>
          </p:nvPr>
        </p:nvSpPr>
        <p:spPr>
          <a:xfrm>
            <a:off x="581192" y="6423914"/>
            <a:ext cx="6917100" cy="365100"/>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681" name="Google Shape;75;p21"/>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2"/>
          <p:cNvSpPr txBox="1"/>
          <p:nvPr>
            <p:ph type="title"/>
          </p:nvPr>
        </p:nvSpPr>
        <p:spPr>
          <a:xfrm>
            <a:off x="581192" y="705124"/>
            <a:ext cx="11029500" cy="557100"/>
          </a:xfrm>
          <a:prstGeom prst="rect"/>
          <a:noFill/>
          <a:ln>
            <a:noFill/>
          </a:ln>
        </p:spPr>
        <p:txBody>
          <a:bodyPr anchor="b" anchorCtr="0" bIns="45700" lIns="91425" rIns="91425" spcFirstLastPara="1" tIns="45700" wrap="square">
            <a:normAutofit/>
          </a:bodyPr>
          <a:lstStyle>
            <a:lvl1pPr algn="l" lvl="0" marR="0" rtl="0">
              <a:lnSpc>
                <a:spcPct val="100000"/>
              </a:lnSpc>
              <a:spcBef>
                <a:spcPts val="0"/>
              </a:spcBef>
              <a:spcAft>
                <a:spcPts val="0"/>
              </a:spcAft>
              <a:buClr>
                <a:srgbClr val="3F3F3F"/>
              </a:buClr>
              <a:buSzPts val="2800"/>
              <a:buFont typeface="Franklin Gothic"/>
              <a:buNone/>
              <a:defRPr b="0" cap="none" sz="2800" i="0" strike="noStrike" u="none">
                <a:solidFill>
                  <a:srgbClr val="3F3F3F"/>
                </a:solidFill>
                <a:latin typeface="Franklin Gothic"/>
                <a:ea typeface="Franklin Gothic"/>
                <a:cs typeface="Franklin Gothic"/>
                <a:sym typeface="Franklin Gothic"/>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2"/>
                </a:solidFill>
                <a:latin typeface="Arial"/>
                <a:ea typeface="Arial"/>
                <a:cs typeface="Arial"/>
                <a:sym typeface="Arial"/>
              </a:defRPr>
            </a:lvl9pPr>
          </a:lstStyle>
          <a:p/>
        </p:txBody>
      </p:sp>
      <p:sp>
        <p:nvSpPr>
          <p:cNvPr id="1048577" name="Google Shape;11;p12"/>
          <p:cNvSpPr txBox="1"/>
          <p:nvPr>
            <p:ph type="body" idx="1"/>
          </p:nvPr>
        </p:nvSpPr>
        <p:spPr>
          <a:xfrm>
            <a:off x="581192" y="1415198"/>
            <a:ext cx="11029500" cy="4572900"/>
          </a:xfrm>
          <a:prstGeom prst="rect"/>
          <a:noFill/>
          <a:ln>
            <a:noFill/>
          </a:ln>
        </p:spPr>
        <p:txBody>
          <a:bodyPr anchor="ctr" anchorCtr="0" bIns="45700" lIns="91425" rIns="91425" spcFirstLastPara="1" tIns="45700" wrap="square">
            <a:normAutofit/>
          </a:bodyPr>
          <a:lstStyle>
            <a:lvl1pPr algn="l" indent="-327914" lvl="0" marL="457200" marR="0" rtl="0">
              <a:lnSpc>
                <a:spcPct val="110000"/>
              </a:lnSpc>
              <a:spcBef>
                <a:spcPts val="340"/>
              </a:spcBef>
              <a:spcAft>
                <a:spcPts val="0"/>
              </a:spcAft>
              <a:buClr>
                <a:schemeClr val="accent1"/>
              </a:buClr>
              <a:buSzPts val="1564"/>
              <a:buFont typeface="Noto Sans Symbols"/>
              <a:buChar char="◼"/>
              <a:defRPr b="0" cap="none" sz="1700" i="0" strike="noStrike" u="none">
                <a:solidFill>
                  <a:srgbClr val="3F3F3F"/>
                </a:solidFill>
                <a:latin typeface="Libre Franklin"/>
                <a:ea typeface="Libre Franklin"/>
                <a:cs typeface="Libre Franklin"/>
                <a:sym typeface="Libre Franklin"/>
              </a:defRPr>
            </a:lvl1pPr>
            <a:lvl2pPr algn="l" indent="-310387" lvl="1" marL="914400" marR="0" rtl="0">
              <a:lnSpc>
                <a:spcPct val="100000"/>
              </a:lnSpc>
              <a:spcBef>
                <a:spcPts val="600"/>
              </a:spcBef>
              <a:spcAft>
                <a:spcPts val="0"/>
              </a:spcAft>
              <a:buClr>
                <a:schemeClr val="accent1"/>
              </a:buClr>
              <a:buSzPts val="1288"/>
              <a:buFont typeface="Noto Sans Symbols"/>
              <a:buChar char="◼"/>
              <a:defRPr b="0" cap="none" sz="1400" i="0" strike="noStrike" u="none">
                <a:solidFill>
                  <a:srgbClr val="3F3F3F"/>
                </a:solidFill>
                <a:latin typeface="Libre Franklin"/>
                <a:ea typeface="Libre Franklin"/>
                <a:cs typeface="Libre Franklin"/>
                <a:sym typeface="Libre Franklin"/>
              </a:defRPr>
            </a:lvl2pPr>
            <a:lvl3pPr algn="l" indent="-304546" lvl="2" marL="1371600" marR="0" rtl="0">
              <a:lnSpc>
                <a:spcPct val="100000"/>
              </a:lnSpc>
              <a:spcBef>
                <a:spcPts val="600"/>
              </a:spcBef>
              <a:spcAft>
                <a:spcPts val="0"/>
              </a:spcAft>
              <a:buClr>
                <a:schemeClr val="accent1"/>
              </a:buClr>
              <a:buSzPts val="1196"/>
              <a:buFont typeface="Noto Sans Symbols"/>
              <a:buChar char="◼"/>
              <a:defRPr b="0" cap="none" sz="1300" i="0" strike="noStrike" u="none">
                <a:solidFill>
                  <a:srgbClr val="3F3F3F"/>
                </a:solidFill>
                <a:latin typeface="Libre Franklin"/>
                <a:ea typeface="Libre Franklin"/>
                <a:cs typeface="Libre Franklin"/>
                <a:sym typeface="Libre Franklin"/>
              </a:defRPr>
            </a:lvl3pPr>
            <a:lvl4pPr algn="l" indent="-292861" lvl="3" marL="1828800" marR="0" rtl="0">
              <a:lnSpc>
                <a:spcPct val="100000"/>
              </a:lnSpc>
              <a:spcBef>
                <a:spcPts val="600"/>
              </a:spcBef>
              <a:spcAft>
                <a:spcPts val="0"/>
              </a:spcAft>
              <a:buClr>
                <a:schemeClr val="accent1"/>
              </a:buClr>
              <a:buSzPts val="1012"/>
              <a:buFont typeface="Noto Sans Symbols"/>
              <a:buChar char="◼"/>
              <a:defRPr b="0" cap="none" sz="1100" i="0" strike="noStrike" u="none">
                <a:solidFill>
                  <a:srgbClr val="3F3F3F"/>
                </a:solidFill>
                <a:latin typeface="Libre Franklin"/>
                <a:ea typeface="Libre Franklin"/>
                <a:cs typeface="Libre Franklin"/>
                <a:sym typeface="Libre Franklin"/>
              </a:defRPr>
            </a:lvl4pPr>
            <a:lvl5pPr algn="l" indent="-292861" lvl="4" marL="2286000" marR="0" rtl="0">
              <a:lnSpc>
                <a:spcPct val="100000"/>
              </a:lnSpc>
              <a:spcBef>
                <a:spcPts val="600"/>
              </a:spcBef>
              <a:spcAft>
                <a:spcPts val="0"/>
              </a:spcAft>
              <a:buClr>
                <a:schemeClr val="accent1"/>
              </a:buClr>
              <a:buSzPts val="1012"/>
              <a:buFont typeface="Noto Sans Symbols"/>
              <a:buChar char="◼"/>
              <a:defRPr b="0" cap="none" sz="1100" i="0" strike="noStrike" u="none">
                <a:solidFill>
                  <a:srgbClr val="3F3F3F"/>
                </a:solidFill>
                <a:latin typeface="Libre Franklin"/>
                <a:ea typeface="Libre Franklin"/>
                <a:cs typeface="Libre Franklin"/>
                <a:sym typeface="Libre Franklin"/>
              </a:defRPr>
            </a:lvl5pPr>
            <a:lvl6pPr algn="l" indent="-298704" lvl="5" marL="2743200" marR="0" rtl="0">
              <a:lnSpc>
                <a:spcPct val="100000"/>
              </a:lnSpc>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6pPr>
            <a:lvl7pPr algn="l" indent="-298704" lvl="6" marL="3200400" marR="0" rtl="0">
              <a:lnSpc>
                <a:spcPct val="100000"/>
              </a:lnSpc>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7pPr>
            <a:lvl8pPr algn="l" indent="-298703" lvl="7" marL="3657600" marR="0" rtl="0">
              <a:lnSpc>
                <a:spcPct val="100000"/>
              </a:lnSpc>
              <a:spcBef>
                <a:spcPts val="600"/>
              </a:spcBef>
              <a:spcAft>
                <a:spcPts val="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8pPr>
            <a:lvl9pPr algn="l" indent="-298703" lvl="8" marL="4114800" marR="0" rtl="0">
              <a:lnSpc>
                <a:spcPct val="100000"/>
              </a:lnSpc>
              <a:spcBef>
                <a:spcPts val="600"/>
              </a:spcBef>
              <a:spcAft>
                <a:spcPts val="600"/>
              </a:spcAft>
              <a:buClr>
                <a:schemeClr val="accent2"/>
              </a:buClr>
              <a:buSzPts val="1104"/>
              <a:buFont typeface="Noto Sans Symbols"/>
              <a:buChar char="◼"/>
              <a:defRPr b="0" cap="none" sz="1200" i="0" strike="noStrike" u="none">
                <a:solidFill>
                  <a:schemeClr val="dk2"/>
                </a:solidFill>
                <a:latin typeface="Libre Franklin"/>
                <a:ea typeface="Libre Franklin"/>
                <a:cs typeface="Libre Franklin"/>
                <a:sym typeface="Libre Franklin"/>
              </a:defRPr>
            </a:lvl9pPr>
          </a:lstStyle>
          <a:p/>
        </p:txBody>
      </p:sp>
      <p:sp>
        <p:nvSpPr>
          <p:cNvPr id="1048578" name="Google Shape;12;p12"/>
          <p:cNvSpPr txBox="1"/>
          <p:nvPr>
            <p:ph type="dt" idx="10"/>
          </p:nvPr>
        </p:nvSpPr>
        <p:spPr>
          <a:xfrm>
            <a:off x="7605951" y="6423914"/>
            <a:ext cx="2844900" cy="365100"/>
          </a:xfrm>
          <a:prstGeom prst="rect"/>
          <a:noFill/>
          <a:ln>
            <a:noFill/>
          </a:ln>
        </p:spPr>
        <p:txBody>
          <a:bodyPr anchor="ctr" anchorCtr="0" bIns="45700" lIns="91425" rIns="91425" spcFirstLastPara="1" tIns="45700" wrap="square">
            <a:noAutofit/>
          </a:bodyPr>
          <a:lstStyle>
            <a:lvl1pPr algn="r" lvl="0" marR="0" rtl="0">
              <a:lnSpc>
                <a:spcPct val="100000"/>
              </a:lnSpc>
              <a:spcBef>
                <a:spcPts val="0"/>
              </a:spcBef>
              <a:spcAft>
                <a:spcPts val="0"/>
              </a:spcAft>
              <a:buClr>
                <a:srgbClr val="000000"/>
              </a:buClr>
              <a:buSzPts val="1400"/>
              <a:buFont typeface="Arial"/>
              <a:buNone/>
              <a:defRPr b="0" cap="none" sz="900" i="0" strike="noStrike" u="none">
                <a:solidFill>
                  <a:srgbClr val="3F3F3F"/>
                </a:solidFill>
                <a:latin typeface="Libre Franklin"/>
                <a:ea typeface="Libre Franklin"/>
                <a:cs typeface="Libre Franklin"/>
                <a:sym typeface="Libre Frankli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Libre Franklin"/>
                <a:ea typeface="Libre Franklin"/>
                <a:cs typeface="Libre Franklin"/>
                <a:sym typeface="Libre Franklin"/>
              </a:defRPr>
            </a:lvl9pPr>
          </a:lstStyle>
          <a:p/>
        </p:txBody>
      </p:sp>
      <p:sp>
        <p:nvSpPr>
          <p:cNvPr id="1048579" name="Google Shape;13;p12"/>
          <p:cNvSpPr txBox="1"/>
          <p:nvPr>
            <p:ph type="sldNum" idx="12"/>
          </p:nvPr>
        </p:nvSpPr>
        <p:spPr>
          <a:xfrm>
            <a:off x="10558300" y="6423914"/>
            <a:ext cx="1052400" cy="365100"/>
          </a:xfrm>
          <a:prstGeom prst="rect"/>
          <a:noFill/>
          <a:ln>
            <a:noFill/>
          </a:ln>
        </p:spPr>
        <p:txBody>
          <a:bodyPr anchor="ctr" anchorCtr="0" bIns="45700" lIns="91425" rIns="91425" spcFirstLastPara="1" tIns="45700" wrap="square">
            <a:noAutofit/>
          </a:bodyPr>
          <a:lstStyle>
            <a:lvl1pPr algn="r" indent="0" lvl="0"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1pPr>
            <a:lvl2pPr algn="r" indent="0" lvl="1"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2pPr>
            <a:lvl3pPr algn="r" indent="0" lvl="2"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3pPr>
            <a:lvl4pPr algn="r" indent="0" lvl="3"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4pPr>
            <a:lvl5pPr algn="r" indent="0" lvl="4"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5pPr>
            <a:lvl6pPr algn="r" indent="0" lvl="5"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6pPr>
            <a:lvl7pPr algn="r" indent="0" lvl="6"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7pPr>
            <a:lvl8pPr algn="r" indent="0" lvl="7"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8pPr>
            <a:lvl9pPr algn="r" indent="0" lvl="8" marL="0" marR="0" rtl="0">
              <a:lnSpc>
                <a:spcPct val="100000"/>
              </a:lnSpc>
              <a:spcBef>
                <a:spcPts val="0"/>
              </a:spcBef>
              <a:spcAft>
                <a:spcPts val="0"/>
              </a:spcAft>
              <a:buClr>
                <a:srgbClr val="000000"/>
              </a:buClr>
              <a:buSzPts val="900"/>
              <a:buFont typeface="Arial"/>
              <a:buNone/>
              <a:defRPr b="0" cap="none" sz="900" i="0" strike="noStrike" u="none">
                <a:solidFill>
                  <a:srgbClr val="3F3F3F"/>
                </a:solidFill>
                <a:latin typeface="Libre Franklin"/>
                <a:ea typeface="Libre Franklin"/>
                <a:cs typeface="Libre Franklin"/>
                <a:sym typeface="Libre Franklin"/>
              </a:defRPr>
            </a:lvl9pPr>
          </a:lstStyle>
          <a:p>
            <a:pPr algn="r" indent="0" lvl="0" marL="0" rtl="0">
              <a:spcBef>
                <a:spcPts val="0"/>
              </a:spcBef>
              <a:spcAft>
                <a:spcPts val="0"/>
              </a:spcAft>
              <a:buNone/>
            </a:pPr>
            <a:fld id="{00000000-1234-1234-1234-123412341234}" type="slidenum">
              <a:rPr lang="en-US"/>
              <a:t>‹#›</a:t>
            </a:fld>
          </a:p>
        </p:txBody>
      </p:sp>
      <p:sp>
        <p:nvSpPr>
          <p:cNvPr id="1048580" name="Google Shape;14;p12"/>
          <p:cNvSpPr/>
          <p:nvPr/>
        </p:nvSpPr>
        <p:spPr>
          <a:xfrm>
            <a:off x="446534" y="457200"/>
            <a:ext cx="3703200" cy="95100"/>
          </a:xfrm>
          <a:prstGeom prst="rect"/>
          <a:solidFill>
            <a:srgbClr val="465359"/>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81" name="Google Shape;15;p12"/>
          <p:cNvSpPr/>
          <p:nvPr/>
        </p:nvSpPr>
        <p:spPr>
          <a:xfrm>
            <a:off x="8042147" y="453643"/>
            <a:ext cx="3703200" cy="98700"/>
          </a:xfrm>
          <a:prstGeom prst="rect"/>
          <a:solidFill>
            <a:srgbClr val="969FA7"/>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82" name="Google Shape;16;p12"/>
          <p:cNvSpPr/>
          <p:nvPr/>
        </p:nvSpPr>
        <p:spPr>
          <a:xfrm>
            <a:off x="4241830" y="457200"/>
            <a:ext cx="3703200" cy="91500"/>
          </a:xfrm>
          <a:prstGeom prst="rect"/>
          <a:solidFill>
            <a:schemeClr val="accen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pic>
        <p:nvPicPr>
          <p:cNvPr id="2097152" name="Google Shape;17;p12" descr="Logo  Description automatically generated"/>
          <p:cNvPicPr preferRelativeResize="0">
            <a:picLocks/>
          </p:cNvPicPr>
          <p:nvPr/>
        </p:nvPicPr>
        <p:blipFill rotWithShape="1">
          <a:blip xmlns:r="http://schemas.openxmlformats.org/officeDocument/2006/relationships" r:embed="rId12">
            <a:alphaModFix/>
          </a:blip>
          <a:srcRect l="0" t="0" r="0" b="0"/>
          <a:stretch>
            <a:fillRect/>
          </a:stretch>
        </p:blipFill>
        <p:spPr>
          <a:xfrm>
            <a:off x="10485003" y="6437910"/>
            <a:ext cx="1125804" cy="365126"/>
          </a:xfrm>
          <a:prstGeom prst="rect"/>
          <a:noFill/>
          <a:ln>
            <a:noFill/>
          </a:ln>
        </p:spPr>
      </p:pic>
    </p:spTree>
  </p:cSld>
  <p:clrMap accent1="accent1" accent2="accent2" accent3="accent3" accent4="accent4" accent5="accent5" accent6="accent6" bg1="lt1" bg2="dk2" tx1="dk1" tx2="lt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hyperlink" Target="https://developer.android.com/distribute/best-practices/measure" TargetMode="External"/><Relationship Id="rId2" Type="http://schemas.openxmlformats.org/officeDocument/2006/relationships/hyperlink" Target="https://www.kaggle.com/lava18/google-play-store-apps" TargetMode="External"/><Relationship Id="rId3" Type="http://schemas.openxmlformats.org/officeDocument/2006/relationships/hyperlink" Target="https://www.nltk.org/" TargetMode="External"/><Relationship Id="rId4" Type="http://schemas.openxmlformats.org/officeDocument/2006/relationships/slideLayout" Target="../slideLayouts/slideLayout2.xml"/><Relationship Id="rId5"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95"/>
        <p:cNvGrpSpPr/>
        <p:nvPr/>
      </p:nvGrpSpPr>
      <p:grpSpPr>
        <a:xfrm>
          <a:off x="0" y="0"/>
          <a:ext cx="0" cy="0"/>
          <a:chOff x="0" y="0"/>
          <a:chExt cx="0" cy="0"/>
        </a:xfrm>
      </p:grpSpPr>
      <p:sp>
        <p:nvSpPr>
          <p:cNvPr id="1048589" name="Google Shape;96;p1"/>
          <p:cNvSpPr txBox="1"/>
          <p:nvPr>
            <p:ph type="ctrTitle"/>
          </p:nvPr>
        </p:nvSpPr>
        <p:spPr>
          <a:xfrm>
            <a:off x="2516625" y="1936549"/>
            <a:ext cx="9182100" cy="7080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ts val="3600"/>
              <a:buFont typeface="Arial"/>
              <a:buNone/>
            </a:pPr>
            <a:r>
              <a:rPr b="1" lang="en-US" u="sng">
                <a:solidFill>
                  <a:schemeClr val="accent1"/>
                </a:solidFill>
                <a:latin typeface="Arial"/>
                <a:ea typeface="Arial"/>
                <a:cs typeface="Arial"/>
                <a:sym typeface="Arial"/>
              </a:rPr>
              <a:t>Play Store App Review Analysis</a:t>
            </a:r>
            <a:endParaRPr u="sng"/>
          </a:p>
        </p:txBody>
      </p:sp>
      <p:sp>
        <p:nvSpPr>
          <p:cNvPr id="1048590" name="Google Shape;97;p1"/>
          <p:cNvSpPr txBox="1"/>
          <p:nvPr/>
        </p:nvSpPr>
        <p:spPr>
          <a:xfrm>
            <a:off x="-329782" y="1034321"/>
            <a:ext cx="12726600" cy="303900"/>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3200"/>
              <a:buFont typeface="Arial"/>
              <a:buNone/>
            </a:pPr>
            <a:r>
              <a:t/>
            </a:r>
            <a:endParaRPr b="0" cap="none" sz="1400" i="0" strike="noStrike" u="none">
              <a:solidFill>
                <a:srgbClr val="000000"/>
              </a:solidFill>
              <a:latin typeface="Arial"/>
              <a:ea typeface="Arial"/>
              <a:cs typeface="Arial"/>
              <a:sym typeface="Arial"/>
            </a:endParaRPr>
          </a:p>
        </p:txBody>
      </p:sp>
      <p:sp>
        <p:nvSpPr>
          <p:cNvPr id="1048591" name="Google Shape;98;p1"/>
          <p:cNvSpPr txBox="1"/>
          <p:nvPr/>
        </p:nvSpPr>
        <p:spPr>
          <a:xfrm>
            <a:off x="3117525" y="3673726"/>
            <a:ext cx="7980300" cy="2123401"/>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2000"/>
              <a:buFont typeface="Arial"/>
              <a:buNone/>
            </a:pPr>
            <a:r>
              <a:rPr b="1" cap="none" sz="2000" i="0" lang="en-US" strike="noStrike" u="sng">
                <a:solidFill>
                  <a:srgbClr val="1482AB"/>
                </a:solidFill>
                <a:latin typeface="Arial"/>
                <a:ea typeface="Arial"/>
                <a:cs typeface="Arial"/>
                <a:sym typeface="Arial"/>
              </a:rPr>
              <a:t>Presented By</a:t>
            </a:r>
            <a:r>
              <a:rPr b="1" cap="none" sz="2000" i="0" lang="en-US" strike="noStrike" u="none">
                <a:solidFill>
                  <a:srgbClr val="1482AB"/>
                </a:solidFill>
                <a:latin typeface="Arial"/>
                <a:ea typeface="Arial"/>
                <a:cs typeface="Arial"/>
                <a:sym typeface="Arial"/>
              </a:rPr>
              <a:t>:    </a:t>
            </a:r>
            <a:endParaRPr b="1" cap="none" sz="2000" i="0" strike="noStrike" u="none">
              <a:solidFill>
                <a:srgbClr val="1482AB"/>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rgbClr val="1482AB"/>
                </a:solidFill>
                <a:latin typeface="Arial"/>
                <a:ea typeface="Arial"/>
                <a:cs typeface="Arial"/>
                <a:sym typeface="Arial"/>
              </a:rPr>
              <a:t>    </a:t>
            </a:r>
            <a:endParaRPr b="1" cap="none" sz="2000" i="0" strike="noStrike" u="none">
              <a:solidFill>
                <a:srgbClr val="1482AB"/>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rgbClr val="1482AB"/>
                </a:solidFill>
                <a:latin typeface="Arial"/>
                <a:ea typeface="Arial"/>
                <a:cs typeface="Arial"/>
                <a:sym typeface="Arial"/>
              </a:rPr>
              <a:t>D</a:t>
            </a:r>
            <a:r>
              <a:rPr b="1" cap="none" sz="2000" i="0" lang="en-US" strike="noStrike" u="none">
                <a:solidFill>
                  <a:srgbClr val="1482AB"/>
                </a:solidFill>
                <a:latin typeface="Arial"/>
                <a:ea typeface="Arial"/>
                <a:cs typeface="Arial"/>
                <a:sym typeface="Arial"/>
              </a:rPr>
              <a:t>.</a:t>
            </a:r>
            <a:r>
              <a:rPr b="1" cap="none" sz="2000" i="0" lang="en-US" strike="noStrike" u="none">
                <a:solidFill>
                  <a:srgbClr val="1482AB"/>
                </a:solidFill>
                <a:latin typeface="Arial"/>
                <a:ea typeface="Arial"/>
                <a:cs typeface="Arial"/>
                <a:sym typeface="Arial"/>
              </a:rPr>
              <a:t>M</a:t>
            </a:r>
            <a:r>
              <a:rPr b="1" cap="none" sz="2000" i="0" lang="en-US" strike="noStrike" u="none">
                <a:solidFill>
                  <a:srgbClr val="1482AB"/>
                </a:solidFill>
                <a:latin typeface="Arial"/>
                <a:ea typeface="Arial"/>
                <a:cs typeface="Arial"/>
                <a:sym typeface="Arial"/>
              </a:rPr>
              <a:t>A</a:t>
            </a:r>
            <a:r>
              <a:rPr b="1" cap="none" sz="2000" i="0" lang="en-US" strike="noStrike" u="none">
                <a:solidFill>
                  <a:srgbClr val="1482AB"/>
                </a:solidFill>
                <a:latin typeface="Arial"/>
                <a:ea typeface="Arial"/>
                <a:cs typeface="Arial"/>
                <a:sym typeface="Arial"/>
              </a:rPr>
              <a:t>N</a:t>
            </a:r>
            <a:r>
              <a:rPr b="1" cap="none" sz="2000" i="0" lang="en-US" strike="noStrike" u="none">
                <a:solidFill>
                  <a:srgbClr val="1482AB"/>
                </a:solidFill>
                <a:latin typeface="Arial"/>
                <a:ea typeface="Arial"/>
                <a:cs typeface="Arial"/>
                <a:sym typeface="Arial"/>
              </a:rPr>
              <a:t>I</a:t>
            </a:r>
            <a:r>
              <a:rPr b="1" cap="none" sz="2000" i="0" lang="en-US" strike="noStrike" u="none">
                <a:solidFill>
                  <a:srgbClr val="1482AB"/>
                </a:solidFill>
                <a:latin typeface="Arial"/>
                <a:ea typeface="Arial"/>
                <a:cs typeface="Arial"/>
                <a:sym typeface="Arial"/>
              </a:rPr>
              <a:t>R</a:t>
            </a:r>
            <a:r>
              <a:rPr b="1" cap="none" sz="2000" i="0" lang="en-US" strike="noStrike" u="none">
                <a:solidFill>
                  <a:srgbClr val="1482AB"/>
                </a:solidFill>
                <a:latin typeface="Arial"/>
                <a:ea typeface="Arial"/>
                <a:cs typeface="Arial"/>
                <a:sym typeface="Arial"/>
              </a:rPr>
              <a:t>A</a:t>
            </a:r>
            <a:r>
              <a:rPr b="1" cap="none" sz="2000" i="0" lang="en-US" strike="noStrike" u="none">
                <a:solidFill>
                  <a:srgbClr val="1482AB"/>
                </a:solidFill>
                <a:latin typeface="Arial"/>
                <a:ea typeface="Arial"/>
                <a:cs typeface="Arial"/>
                <a:sym typeface="Arial"/>
              </a:rPr>
              <a:t>J</a:t>
            </a:r>
            <a:endParaRPr b="1" cap="none" sz="2000" i="0" strike="noStrike" u="none">
              <a:solidFill>
                <a:srgbClr val="1482AB"/>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rgbClr val="1482AB"/>
                </a:solidFill>
                <a:latin typeface="Arial"/>
                <a:ea typeface="Arial"/>
                <a:cs typeface="Arial"/>
                <a:sym typeface="Arial"/>
              </a:rPr>
              <a:t>3rd year - MECHANICAL ENGINEERING </a:t>
            </a:r>
            <a:endParaRPr b="1" cap="none" sz="2000" i="0" strike="noStrike" u="none">
              <a:solidFill>
                <a:srgbClr val="1482AB"/>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rgbClr val="1482AB"/>
                </a:solidFill>
                <a:latin typeface="Arial"/>
                <a:ea typeface="Arial"/>
                <a:cs typeface="Arial"/>
                <a:sym typeface="Arial"/>
              </a:rPr>
              <a:t>KINGS COLLEGE OF ENGINEERING  (8211)</a:t>
            </a:r>
            <a:endParaRPr b="1" cap="none" sz="2000" i="0" strike="noStrike" u="none">
              <a:solidFill>
                <a:srgbClr val="1482AB"/>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rPr b="1" cap="none" sz="2000" i="0" lang="en-US" strike="noStrike" u="none">
                <a:solidFill>
                  <a:srgbClr val="1482AB"/>
                </a:solidFill>
                <a:latin typeface="Arial"/>
                <a:ea typeface="Arial"/>
                <a:cs typeface="Arial"/>
                <a:sym typeface="Arial"/>
              </a:rPr>
              <a:t>PUDUKKOTTAI </a:t>
            </a:r>
            <a:endParaRPr b="1" cap="none" sz="2000" i="0" strike="noStrike" u="none">
              <a:solidFill>
                <a:srgbClr val="1482AB"/>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000"/>
              <a:buFont typeface="Arial"/>
              <a:buNone/>
            </a:pPr>
            <a:r>
              <a:t/>
            </a:r>
            <a:endParaRPr b="0" cap="none" sz="1400" i="0" strike="noStrike" u="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152"/>
        <p:cNvGrpSpPr/>
        <p:nvPr/>
      </p:nvGrpSpPr>
      <p:grpSpPr>
        <a:xfrm>
          <a:off x="0" y="0"/>
          <a:ext cx="0" cy="0"/>
          <a:chOff x="0" y="0"/>
          <a:chExt cx="0" cy="0"/>
        </a:xfrm>
      </p:grpSpPr>
      <p:sp>
        <p:nvSpPr>
          <p:cNvPr id="1048630" name="Google Shape;153;g12cd48f94ebc8ff_15"/>
          <p:cNvSpPr txBox="1"/>
          <p:nvPr>
            <p:ph type="title"/>
          </p:nvPr>
        </p:nvSpPr>
        <p:spPr>
          <a:xfrm>
            <a:off x="581192" y="702156"/>
            <a:ext cx="11029500" cy="530400"/>
          </a:xfrm>
          <a:prstGeom prst="rect"/>
        </p:spPr>
        <p:txBody>
          <a:bodyPr anchor="b" anchorCtr="0" bIns="45700" lIns="91425" rIns="91425" spcFirstLastPara="1" tIns="45700" wrap="square">
            <a:normAutofit/>
          </a:bodyPr>
          <a:p>
            <a:pPr algn="l" indent="0" lvl="0" marL="0" rtl="0">
              <a:spcBef>
                <a:spcPts val="0"/>
              </a:spcBef>
              <a:spcAft>
                <a:spcPts val="0"/>
              </a:spcAft>
              <a:buNone/>
            </a:pPr>
            <a:r>
              <a:rPr b="1" sz="4000" lang="en-US" u="sng">
                <a:solidFill>
                  <a:schemeClr val="accent1"/>
                </a:solidFill>
              </a:rPr>
              <a:t>Result</a:t>
            </a:r>
            <a:r>
              <a:rPr lang="en-US">
                <a:solidFill>
                  <a:schemeClr val="accent1"/>
                </a:solidFill>
              </a:rPr>
              <a:t> </a:t>
            </a:r>
            <a:endParaRPr>
              <a:solidFill>
                <a:schemeClr val="accent1"/>
              </a:solidFill>
            </a:endParaRPr>
          </a:p>
        </p:txBody>
      </p:sp>
      <p:sp>
        <p:nvSpPr>
          <p:cNvPr id="1048631" name="Google Shape;154;g12cd48f94ebc8ff_15"/>
          <p:cNvSpPr txBox="1"/>
          <p:nvPr>
            <p:ph type="body" idx="1"/>
          </p:nvPr>
        </p:nvSpPr>
        <p:spPr>
          <a:xfrm>
            <a:off x="581192" y="1232542"/>
            <a:ext cx="11029500" cy="4673400"/>
          </a:xfrm>
          <a:prstGeom prst="rect"/>
        </p:spPr>
        <p:txBody>
          <a:bodyPr anchor="ctr" anchorCtr="0" bIns="45700" lIns="91425" rIns="91425" spcFirstLastPara="1" tIns="45700" wrap="square">
            <a:normAutofit/>
          </a:bodyPr>
          <a:p>
            <a:pPr algn="l" indent="0" lvl="0" marL="0" rtl="0">
              <a:spcBef>
                <a:spcPts val="360"/>
              </a:spcBef>
              <a:spcAft>
                <a:spcPts val="0"/>
              </a:spcAft>
              <a:buNone/>
            </a:pPr>
            <a:r>
              <a:rPr b="1" lang="en-US"/>
              <a:t>1. Imports</a:t>
            </a:r>
            <a:r>
              <a:rPr lang="en-US"/>
              <a:t>:</a:t>
            </a:r>
          </a:p>
          <a:p>
            <a:pPr algn="l" indent="0" lvl="0" marL="0" rtl="0">
              <a:spcBef>
                <a:spcPts val="360"/>
              </a:spcBef>
              <a:spcAft>
                <a:spcPts val="0"/>
              </a:spcAft>
              <a:buNone/>
            </a:pPr>
            <a:r>
              <a:rPr lang="en-US"/>
              <a:t>pandas (pd): for data manipulation and analysis (reading CSV files, creating DataFrames)</a:t>
            </a:r>
          </a:p>
          <a:p>
            <a:pPr algn="l" indent="0" lvl="0" marL="0" rtl="0">
              <a:spcBef>
                <a:spcPts val="360"/>
              </a:spcBef>
              <a:spcAft>
                <a:spcPts val="0"/>
              </a:spcAft>
              <a:buNone/>
            </a:pPr>
            <a:r>
              <a:rPr lang="en-US"/>
              <a:t>numpy (np): for numerical computations (not explicitly used in this snippet)</a:t>
            </a:r>
          </a:p>
          <a:p>
            <a:pPr algn="l" indent="0" lvl="0" marL="0" rtl="0">
              <a:spcBef>
                <a:spcPts val="360"/>
              </a:spcBef>
              <a:spcAft>
                <a:spcPts val="0"/>
              </a:spcAft>
              <a:buNone/>
            </a:pPr>
            <a:r>
              <a:rPr lang="en-US"/>
              <a:t>matplotlib.pyplot (plt): for creating plots</a:t>
            </a:r>
          </a:p>
          <a:p>
            <a:pPr algn="l" indent="0" lvl="0" marL="0" rtl="0">
              <a:spcBef>
                <a:spcPts val="360"/>
              </a:spcBef>
              <a:spcAft>
                <a:spcPts val="0"/>
              </a:spcAft>
              <a:buNone/>
            </a:pPr>
            <a:r>
              <a:rPr lang="en-US"/>
              <a:t>seaborn (sns): a library built on top of matplotlib for easier and prettier visualizations</a:t>
            </a:r>
          </a:p>
          <a:p>
            <a:pPr algn="l" indent="0" lvl="0" marL="0" rtl="0">
              <a:spcBef>
                <a:spcPts val="360"/>
              </a:spcBef>
              <a:spcAft>
                <a:spcPts val="0"/>
              </a:spcAft>
              <a:buNone/>
            </a:pPr>
            <a:r>
              <a:t/>
            </a:r>
          </a:p>
          <a:p>
            <a:pPr algn="l" indent="0" lvl="0" marL="0" rtl="0">
              <a:spcBef>
                <a:spcPts val="360"/>
              </a:spcBef>
              <a:spcAft>
                <a:spcPts val="0"/>
              </a:spcAft>
              <a:buNone/>
            </a:pPr>
            <a:r>
              <a:rPr b="1" lang="en-US"/>
              <a:t>2. Loading Data:</a:t>
            </a:r>
            <a:endParaRPr b="1"/>
          </a:p>
          <a:p>
            <a:pPr algn="l" indent="0" lvl="0" marL="0" rtl="0">
              <a:spcBef>
                <a:spcPts val="360"/>
              </a:spcBef>
              <a:spcAft>
                <a:spcPts val="0"/>
              </a:spcAft>
              <a:buNone/>
            </a:pPr>
            <a:r>
              <a:rPr lang="en-US"/>
              <a:t>apps_data =</a:t>
            </a:r>
          </a:p>
          <a:p>
            <a:pPr algn="l" indent="0" lvl="0" marL="0" rtl="0">
              <a:spcBef>
                <a:spcPts val="360"/>
              </a:spcBef>
              <a:spcAft>
                <a:spcPts val="0"/>
              </a:spcAft>
              <a:buNone/>
            </a:pPr>
            <a:r>
              <a:rPr lang="en-US"/>
              <a:t>pd.read_csv('play_store_apps.csv') = Reads the "play_store_apps.csv" file into a pandas DataFrame named apps_data. This DataFrame likely contains information about various apps on the Play Store.</a:t>
            </a:r>
          </a:p>
          <a:p>
            <a:pPr algn="l" indent="0" lvl="0" marL="0" rtl="0">
              <a:spcBef>
                <a:spcPts val="360"/>
              </a:spcBef>
              <a:spcAft>
                <a:spcPts val="0"/>
              </a:spcAft>
              <a:buNone/>
            </a:pPr>
            <a:r>
              <a:rPr lang="en-US"/>
              <a:t>reviews_data =</a:t>
            </a:r>
          </a:p>
          <a:p>
            <a:pPr algn="l" indent="0" lvl="0" marL="0" rtl="0">
              <a:spcBef>
                <a:spcPts val="360"/>
              </a:spcBef>
              <a:spcAft>
                <a:spcPts val="0"/>
              </a:spcAft>
              <a:buNone/>
            </a:pPr>
            <a:r>
              <a:rPr lang="en-US"/>
              <a:t>pd.read_csv('customer_reviews.csv') Reads the "customer_reviews.csv" file into a pandas DataFrame named reviews_data. This DataFrame likely contains reviews left by customers for different apps.</a:t>
            </a:r>
          </a:p>
          <a:p>
            <a:pPr algn="l" indent="0" lvl="0" marL="0" rtl="0">
              <a:spcBef>
                <a:spcPts val="360"/>
              </a:spcBef>
              <a:spcAft>
                <a:spcPts val="0"/>
              </a:spcAft>
              <a:buNone/>
            </a:pPr>
            <a:r>
              <a:t/>
            </a:r>
          </a:p>
          <a:p>
            <a:pPr algn="l" indent="0" lvl="0" marL="0" rtl="0">
              <a:spcBef>
                <a:spcPts val="360"/>
              </a:spcBef>
              <a:spcAft>
                <a:spcPts val="0"/>
              </a:spcAft>
              <a:buNone/>
            </a:pPr>
            <a:r>
              <a:rPr b="1" lang="en-US"/>
              <a:t>3. Data Cleaning and Preprocessing (not shown):</a:t>
            </a:r>
            <a:endParaRPr b="1"/>
          </a:p>
          <a:p>
            <a:pPr algn="l" indent="0" lvl="0" marL="0" rtl="0">
              <a:spcBef>
                <a:spcPts val="360"/>
              </a:spcBef>
              <a:spcAft>
                <a:spcPts val="0"/>
              </a:spcAft>
              <a:buNone/>
            </a:pPr>
            <a:r>
              <a:rPr lang="en-US"/>
              <a:t>• This step is crucial for ensuring the data is accurate and usable. It might involve handling missing values, removing duplicates, formatting data types, etc.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Shape 159"/>
        <p:cNvGrpSpPr/>
        <p:nvPr/>
      </p:nvGrpSpPr>
      <p:grpSpPr>
        <a:xfrm>
          <a:off x="0" y="0"/>
          <a:ext cx="0" cy="0"/>
          <a:chOff x="0" y="0"/>
          <a:chExt cx="0" cy="0"/>
        </a:xfrm>
      </p:grpSpPr>
      <p:sp>
        <p:nvSpPr>
          <p:cNvPr id="1048635" name="Google Shape;160;g34444f7c3f3e323a_0"/>
          <p:cNvSpPr txBox="1"/>
          <p:nvPr>
            <p:ph type="title"/>
          </p:nvPr>
        </p:nvSpPr>
        <p:spPr>
          <a:xfrm>
            <a:off x="581192" y="702156"/>
            <a:ext cx="11029500" cy="530400"/>
          </a:xfrm>
          <a:prstGeom prst="rect"/>
        </p:spPr>
        <p:txBody>
          <a:bodyPr anchor="b" anchorCtr="0" bIns="45700" lIns="91425" rIns="91425" spcFirstLastPara="1" tIns="45700" wrap="square">
            <a:noAutofit/>
          </a:bodyPr>
          <a:p>
            <a:pPr algn="l" indent="0" lvl="0" marL="0" rtl="0">
              <a:spcBef>
                <a:spcPts val="0"/>
              </a:spcBef>
              <a:spcAft>
                <a:spcPts val="0"/>
              </a:spcAft>
              <a:buNone/>
            </a:pPr>
            <a:r>
              <a:rPr b="1" sz="3600" lang="en-US" u="sng">
                <a:solidFill>
                  <a:schemeClr val="accent1"/>
                </a:solidFill>
              </a:rPr>
              <a:t>Cont…</a:t>
            </a:r>
            <a:endParaRPr b="1" sz="3600" u="sng">
              <a:solidFill>
                <a:schemeClr val="accent1"/>
              </a:solidFill>
            </a:endParaRPr>
          </a:p>
        </p:txBody>
      </p:sp>
      <p:sp>
        <p:nvSpPr>
          <p:cNvPr id="1048636" name="Google Shape;161;g34444f7c3f3e323a_0"/>
          <p:cNvSpPr txBox="1"/>
          <p:nvPr>
            <p:ph type="body" idx="1"/>
          </p:nvPr>
        </p:nvSpPr>
        <p:spPr>
          <a:xfrm>
            <a:off x="581200" y="1232550"/>
            <a:ext cx="11029500" cy="5161200"/>
          </a:xfrm>
          <a:prstGeom prst="rect"/>
        </p:spPr>
        <p:txBody>
          <a:bodyPr anchor="ctr" anchorCtr="0" bIns="45700" lIns="91425" rIns="91425" spcFirstLastPara="1" tIns="45700" wrap="square">
            <a:normAutofit/>
          </a:bodyPr>
          <a:p>
            <a:pPr algn="l" indent="0" lvl="0" marL="0" rtl="0">
              <a:spcBef>
                <a:spcPts val="360"/>
              </a:spcBef>
              <a:spcAft>
                <a:spcPts val="0"/>
              </a:spcAft>
              <a:buNone/>
            </a:pPr>
            <a:r>
              <a:rPr b="1" lang="en-US"/>
              <a:t>4. Analyzing Apps Data (not shown):</a:t>
            </a:r>
            <a:endParaRPr b="1"/>
          </a:p>
          <a:p>
            <a:pPr algn="l" indent="0" lvl="0" marL="0" rtl="0">
              <a:spcBef>
                <a:spcPts val="360"/>
              </a:spcBef>
              <a:spcAft>
                <a:spcPts val="0"/>
              </a:spcAft>
              <a:buNone/>
            </a:pPr>
            <a:r>
              <a:rPr lang="en-US"/>
              <a:t>              This section would likely involve exploring relationships between different features in the apps_data DataFrame. Examples include:</a:t>
            </a:r>
          </a:p>
          <a:p>
            <a:pPr algn="l" indent="0" lvl="0" marL="0" rtl="0">
              <a:spcBef>
                <a:spcPts val="360"/>
              </a:spcBef>
              <a:spcAft>
                <a:spcPts val="0"/>
              </a:spcAft>
              <a:buNone/>
            </a:pPr>
            <a:r>
              <a:rPr lang="en-US"/>
              <a:t>■ Number of downloads by app category</a:t>
            </a:r>
          </a:p>
          <a:p>
            <a:pPr algn="l" indent="0" lvl="0" marL="0" rtl="0">
              <a:spcBef>
                <a:spcPts val="360"/>
              </a:spcBef>
              <a:spcAft>
                <a:spcPts val="0"/>
              </a:spcAft>
              <a:buNone/>
            </a:pPr>
            <a:r>
              <a:rPr lang="en-US"/>
              <a:t>■ Average rating vs. number of reviews</a:t>
            </a:r>
          </a:p>
          <a:p>
            <a:pPr algn="l" indent="0" lvl="0" marL="0" rtl="0">
              <a:spcBef>
                <a:spcPts val="360"/>
              </a:spcBef>
              <a:spcAft>
                <a:spcPts val="0"/>
              </a:spcAft>
              <a:buNone/>
            </a:pPr>
            <a:r>
              <a:rPr lang="en-US"/>
              <a:t>■ Relationship between app size and rating</a:t>
            </a:r>
          </a:p>
          <a:p>
            <a:pPr algn="l" indent="0" lvl="0" marL="0" rtl="0">
              <a:spcBef>
                <a:spcPts val="360"/>
              </a:spcBef>
              <a:spcAft>
                <a:spcPts val="0"/>
              </a:spcAft>
              <a:buNone/>
            </a:pPr>
            <a:r>
              <a:t/>
            </a:r>
          </a:p>
          <a:p>
            <a:pPr algn="l" indent="0" lvl="0" marL="0" rtl="0">
              <a:spcBef>
                <a:spcPts val="360"/>
              </a:spcBef>
              <a:spcAft>
                <a:spcPts val="0"/>
              </a:spcAft>
              <a:buNone/>
            </a:pPr>
            <a:r>
              <a:rPr b="1" lang="en-US"/>
              <a:t>5. Analyzing Customer Reviews (not shown):</a:t>
            </a:r>
            <a:endParaRPr b="1"/>
          </a:p>
          <a:p>
            <a:pPr algn="l" indent="0" lvl="0" marL="0" rtl="0">
              <a:spcBef>
                <a:spcPts val="360"/>
              </a:spcBef>
              <a:spcAft>
                <a:spcPts val="0"/>
              </a:spcAft>
              <a:buNone/>
            </a:pPr>
            <a:r>
              <a:rPr lang="en-US"/>
              <a:t>           This section could involve analyzing the sentiment of reviews or identifying the most common positive and negative words used by customers.</a:t>
            </a:r>
          </a:p>
          <a:p>
            <a:pPr algn="l" indent="0" lvl="0" marL="0" rtl="0">
              <a:spcBef>
                <a:spcPts val="360"/>
              </a:spcBef>
              <a:spcAft>
                <a:spcPts val="0"/>
              </a:spcAft>
              <a:buNone/>
            </a:pPr>
            <a:r>
              <a:t/>
            </a:r>
          </a:p>
          <a:p>
            <a:pPr algn="l" indent="0" lvl="0" marL="0" rtl="0">
              <a:spcBef>
                <a:spcPts val="360"/>
              </a:spcBef>
              <a:spcAft>
                <a:spcPts val="0"/>
              </a:spcAft>
              <a:buNone/>
            </a:pPr>
            <a:r>
              <a:rPr b="1" lang="en-US"/>
              <a:t>6. Visualization (Sample Plots Shown):</a:t>
            </a:r>
            <a:endParaRPr b="1"/>
          </a:p>
          <a:p>
            <a:pPr algn="l" indent="0" lvl="0" marL="0" rtl="0">
              <a:spcBef>
                <a:spcPts val="360"/>
              </a:spcBef>
              <a:spcAft>
                <a:spcPts val="0"/>
              </a:spcAft>
              <a:buNone/>
            </a:pPr>
            <a:r>
              <a:rPr lang="en-US"/>
              <a:t>      • The code showcases two sample visualizations using seaborn:</a:t>
            </a:r>
          </a:p>
          <a:p>
            <a:pPr algn="l" indent="0" lvl="0" marL="0" rtl="0">
              <a:spcBef>
                <a:spcPts val="360"/>
              </a:spcBef>
              <a:spcAft>
                <a:spcPts val="0"/>
              </a:spcAft>
              <a:buNone/>
            </a:pPr>
            <a:r>
              <a:rPr lang="en-US"/>
              <a:t>■ A count plot showing the distribution of apps across different categories.</a:t>
            </a:r>
          </a:p>
          <a:p>
            <a:pPr algn="l" indent="0" lvl="0" marL="0" rtl="0">
              <a:spcBef>
                <a:spcPts val="360"/>
              </a:spcBef>
              <a:spcAft>
                <a:spcPts val="0"/>
              </a:spcAft>
              <a:buNone/>
            </a:pPr>
            <a:r>
              <a:rPr lang="en-US"/>
              <a:t>■ A scatter plot exploring the relationship between app size and rating.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Shape 165"/>
        <p:cNvGrpSpPr/>
        <p:nvPr/>
      </p:nvGrpSpPr>
      <p:grpSpPr>
        <a:xfrm>
          <a:off x="0" y="0"/>
          <a:ext cx="0" cy="0"/>
          <a:chOff x="0" y="0"/>
          <a:chExt cx="0" cy="0"/>
        </a:xfrm>
      </p:grpSpPr>
      <p:sp>
        <p:nvSpPr>
          <p:cNvPr id="1048640" name="Google Shape;166;p8"/>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US" u="sng">
                <a:solidFill>
                  <a:schemeClr val="accent1"/>
                </a:solidFill>
                <a:latin typeface="Arial"/>
                <a:ea typeface="Arial"/>
                <a:cs typeface="Arial"/>
                <a:sym typeface="Arial"/>
              </a:rPr>
              <a:t>CONCLUSION</a:t>
            </a:r>
            <a:r>
              <a:rPr b="1" sz="4400" lang="en-US">
                <a:solidFill>
                  <a:schemeClr val="accent1"/>
                </a:solidFill>
                <a:latin typeface="Arial"/>
                <a:ea typeface="Arial"/>
                <a:cs typeface="Arial"/>
                <a:sym typeface="Arial"/>
              </a:rPr>
              <a:t> </a:t>
            </a:r>
          </a:p>
        </p:txBody>
      </p:sp>
      <p:sp>
        <p:nvSpPr>
          <p:cNvPr id="1048641" name="Google Shape;167;p8"/>
          <p:cNvSpPr txBox="1"/>
          <p:nvPr>
            <p:ph type="body" idx="1"/>
          </p:nvPr>
        </p:nvSpPr>
        <p:spPr>
          <a:xfrm>
            <a:off x="290700" y="1485298"/>
            <a:ext cx="11610600" cy="3887400"/>
          </a:xfrm>
          <a:prstGeom prst="rect"/>
          <a:noFill/>
          <a:ln>
            <a:noFill/>
          </a:ln>
        </p:spPr>
        <p:txBody>
          <a:bodyPr anchor="ctr" anchorCtr="0" bIns="45700" lIns="91425" rIns="91425" spcFirstLastPara="1" tIns="45700" wrap="square">
            <a:normAutofit lnSpcReduction="20000"/>
          </a:bodyPr>
          <a:p>
            <a:pPr algn="l" indent="-188595" lvl="0" marL="305435" rtl="0">
              <a:lnSpc>
                <a:spcPct val="110000"/>
              </a:lnSpc>
              <a:spcBef>
                <a:spcPts val="0"/>
              </a:spcBef>
              <a:spcAft>
                <a:spcPts val="0"/>
              </a:spcAft>
              <a:buSzPts val="1840"/>
              <a:buNone/>
            </a:pPr>
            <a:r>
              <a:rPr sz="2000" lang="en-US"/>
              <a:t>             </a:t>
            </a:r>
            <a:r>
              <a:rPr sz="2400" lang="en-US"/>
              <a:t>   In conclusion, leveraging the vast amount of data available from the Play Store apps and customer reviews presents a significant opportunity for app-making businesses to enhance their success in the Android market.</a:t>
            </a:r>
            <a:endParaRPr sz="2400"/>
          </a:p>
          <a:p>
            <a:pPr algn="l" indent="-188595" lvl="0" marL="305435" rtl="0">
              <a:lnSpc>
                <a:spcPct val="110000"/>
              </a:lnSpc>
              <a:spcBef>
                <a:spcPts val="0"/>
              </a:spcBef>
              <a:spcAft>
                <a:spcPts val="0"/>
              </a:spcAft>
              <a:buSzPts val="1840"/>
              <a:buNone/>
            </a:pPr>
            <a:r>
              <a:t/>
            </a:r>
            <a:endParaRPr sz="2400"/>
          </a:p>
          <a:p>
            <a:pPr algn="l" indent="-188595" lvl="0" marL="305435" rtl="0">
              <a:lnSpc>
                <a:spcPct val="110000"/>
              </a:lnSpc>
              <a:spcBef>
                <a:spcPts val="0"/>
              </a:spcBef>
              <a:spcAft>
                <a:spcPts val="0"/>
              </a:spcAft>
              <a:buSzPts val="1840"/>
              <a:buNone/>
            </a:pPr>
            <a:r>
              <a:rPr sz="2400" lang="en-US"/>
              <a:t>               By extracting actionable insights from factors such as category, rating, size, and customer feedback, developers can strategically improve app engagement and drive overall success.</a:t>
            </a:r>
            <a:endParaRPr sz="2400"/>
          </a:p>
          <a:p>
            <a:pPr algn="l" indent="-188595" lvl="0" marL="305435" rtl="0">
              <a:lnSpc>
                <a:spcPct val="110000"/>
              </a:lnSpc>
              <a:spcBef>
                <a:spcPts val="0"/>
              </a:spcBef>
              <a:spcAft>
                <a:spcPts val="0"/>
              </a:spcAft>
              <a:buSzPts val="1840"/>
              <a:buNone/>
            </a:pPr>
            <a:r>
              <a:t/>
            </a:r>
            <a:endParaRPr sz="2400"/>
          </a:p>
          <a:p>
            <a:pPr algn="l" indent="-188595" lvl="0" marL="305435" rtl="0">
              <a:lnSpc>
                <a:spcPct val="110000"/>
              </a:lnSpc>
              <a:spcBef>
                <a:spcPts val="0"/>
              </a:spcBef>
              <a:spcAft>
                <a:spcPts val="0"/>
              </a:spcAft>
              <a:buSzPts val="1840"/>
              <a:buNone/>
            </a:pPr>
            <a:r>
              <a:rPr sz="2400" lang="en-US"/>
              <a:t>               This data-driven approach enables developers to make informed decisions, optimize their apps, and effectively capture the attention of Android users.</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7" name="Shape 171"/>
        <p:cNvGrpSpPr/>
        <p:nvPr/>
      </p:nvGrpSpPr>
      <p:grpSpPr>
        <a:xfrm>
          <a:off x="0" y="0"/>
          <a:ext cx="0" cy="0"/>
          <a:chOff x="0" y="0"/>
          <a:chExt cx="0" cy="0"/>
        </a:xfrm>
      </p:grpSpPr>
      <p:sp>
        <p:nvSpPr>
          <p:cNvPr id="1048644" name="Google Shape;172;p9"/>
          <p:cNvSpPr txBox="1"/>
          <p:nvPr>
            <p:ph type="body" idx="1"/>
          </p:nvPr>
        </p:nvSpPr>
        <p:spPr>
          <a:xfrm>
            <a:off x="581242" y="1092288"/>
            <a:ext cx="11029500" cy="4673400"/>
          </a:xfrm>
          <a:prstGeom prst="rect"/>
          <a:noFill/>
          <a:ln>
            <a:noFill/>
          </a:ln>
        </p:spPr>
        <p:txBody>
          <a:bodyPr anchor="ctr" anchorCtr="0" bIns="45700" lIns="91425" rIns="91425" spcFirstLastPara="1" tIns="45700" wrap="square">
            <a:noAutofit/>
          </a:bodyPr>
          <a:p>
            <a:pPr algn="l" indent="0" lvl="0" marL="0" rtl="0">
              <a:lnSpc>
                <a:spcPct val="110000"/>
              </a:lnSpc>
              <a:spcBef>
                <a:spcPts val="360"/>
              </a:spcBef>
              <a:spcAft>
                <a:spcPts val="0"/>
              </a:spcAft>
              <a:buSzPts val="1656"/>
              <a:buNone/>
            </a:pPr>
            <a:r>
              <a:rPr sz="1800" lang="en-US"/>
              <a:t>●   In future scope, leveraging machine learning algorithms could enhance the analysis of Play Store app data and customer reviews. By employing sentiment analysis techniques, developers can gain deeper insights into user sentiments and preferences</a:t>
            </a:r>
            <a:endParaRPr sz="1800"/>
          </a:p>
          <a:p>
            <a:pPr algn="l" indent="0" lvl="0" marL="0" rtl="0">
              <a:lnSpc>
                <a:spcPct val="110000"/>
              </a:lnSpc>
              <a:spcBef>
                <a:spcPts val="360"/>
              </a:spcBef>
              <a:spcAft>
                <a:spcPts val="0"/>
              </a:spcAft>
              <a:buSzPts val="1656"/>
              <a:buNone/>
            </a:pPr>
            <a:r>
              <a:t/>
            </a:r>
            <a:endParaRPr sz="1800"/>
          </a:p>
          <a:p>
            <a:pPr algn="l" indent="0" lvl="0" marL="0" rtl="0">
              <a:lnSpc>
                <a:spcPct val="110000"/>
              </a:lnSpc>
              <a:spcBef>
                <a:spcPts val="360"/>
              </a:spcBef>
              <a:spcAft>
                <a:spcPts val="0"/>
              </a:spcAft>
              <a:buSzPts val="1656"/>
              <a:buNone/>
            </a:pPr>
            <a:r>
              <a:rPr sz="1800" lang="en-US"/>
              <a:t>.●   Additionally, employing predictive modeling can help forecast app engagement metrics such as downloads, user retention, and revenue generation. </a:t>
            </a:r>
            <a:endParaRPr sz="1800"/>
          </a:p>
          <a:p>
            <a:pPr algn="l" indent="0" lvl="0" marL="0" rtl="0">
              <a:lnSpc>
                <a:spcPct val="110000"/>
              </a:lnSpc>
              <a:spcBef>
                <a:spcPts val="360"/>
              </a:spcBef>
              <a:spcAft>
                <a:spcPts val="0"/>
              </a:spcAft>
              <a:buSzPts val="1656"/>
              <a:buNone/>
            </a:pPr>
            <a:r>
              <a:t/>
            </a:r>
            <a:endParaRPr sz="1800"/>
          </a:p>
          <a:p>
            <a:pPr algn="l" indent="0" lvl="0" marL="0" rtl="0">
              <a:lnSpc>
                <a:spcPct val="110000"/>
              </a:lnSpc>
              <a:spcBef>
                <a:spcPts val="360"/>
              </a:spcBef>
              <a:spcAft>
                <a:spcPts val="0"/>
              </a:spcAft>
              <a:buSzPts val="1656"/>
              <a:buNone/>
            </a:pPr>
            <a:r>
              <a:rPr sz="1800" lang="en-US"/>
              <a:t>●    Integration with other datasets such as demographic information or user behavior patterns could further enrich the analysis, enabling developers to tailor their apps more effectively to target audiences and increase overall success in the Android market.</a:t>
            </a:r>
            <a:endParaRPr sz="1800"/>
          </a:p>
        </p:txBody>
      </p:sp>
      <p:sp>
        <p:nvSpPr>
          <p:cNvPr id="1048645" name="Google Shape;173;p9"/>
          <p:cNvSpPr txBox="1"/>
          <p:nvPr/>
        </p:nvSpPr>
        <p:spPr>
          <a:xfrm>
            <a:off x="535670" y="844659"/>
            <a:ext cx="11029500" cy="530400"/>
          </a:xfrm>
          <a:prstGeom prst="rect"/>
          <a:noFill/>
          <a:ln>
            <a:noFill/>
          </a:ln>
        </p:spPr>
        <p:txBody>
          <a:bodyPr anchor="b" anchorCtr="0" bIns="45700" lIns="91425" rIns="91425" spcFirstLastPara="1" tIns="45700" wrap="square">
            <a:normAutofit/>
          </a:bodyPr>
          <a:p>
            <a:pPr algn="l" indent="0" lvl="0" marL="0" marR="0" rtl="0">
              <a:lnSpc>
                <a:spcPct val="100000"/>
              </a:lnSpc>
              <a:spcBef>
                <a:spcPts val="0"/>
              </a:spcBef>
              <a:spcAft>
                <a:spcPts val="0"/>
              </a:spcAft>
              <a:buClr>
                <a:schemeClr val="accent1"/>
              </a:buClr>
              <a:buSzPct val="100000"/>
              <a:buFont typeface="Arial"/>
              <a:buNone/>
            </a:pPr>
            <a:r>
              <a:rPr b="1" cap="none" sz="4400" i="0" lang="en-US" strike="noStrike" u="sng">
                <a:solidFill>
                  <a:schemeClr val="accent1"/>
                </a:solidFill>
                <a:latin typeface="Arial"/>
                <a:ea typeface="Arial"/>
                <a:cs typeface="Arial"/>
                <a:sym typeface="Arial"/>
              </a:rPr>
              <a:t>FUTURE SCOPE</a:t>
            </a:r>
            <a:endParaRPr b="0" cap="none" sz="1400" i="0" strike="noStrike" u="sng">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0" name="Shape 177"/>
        <p:cNvGrpSpPr/>
        <p:nvPr/>
      </p:nvGrpSpPr>
      <p:grpSpPr>
        <a:xfrm>
          <a:off x="0" y="0"/>
          <a:ext cx="0" cy="0"/>
          <a:chOff x="0" y="0"/>
          <a:chExt cx="0" cy="0"/>
        </a:xfrm>
      </p:grpSpPr>
      <p:sp>
        <p:nvSpPr>
          <p:cNvPr id="1048648" name="Google Shape;178;p10"/>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US">
                <a:solidFill>
                  <a:schemeClr val="accent1"/>
                </a:solidFill>
                <a:latin typeface="Arial"/>
                <a:ea typeface="Arial"/>
                <a:cs typeface="Arial"/>
                <a:sym typeface="Arial"/>
              </a:rPr>
              <a:t>REFERENCES</a:t>
            </a:r>
          </a:p>
        </p:txBody>
      </p:sp>
      <p:sp>
        <p:nvSpPr>
          <p:cNvPr id="1048649" name="Google Shape;179;p10"/>
          <p:cNvSpPr txBox="1"/>
          <p:nvPr>
            <p:ph type="body" idx="1"/>
          </p:nvPr>
        </p:nvSpPr>
        <p:spPr>
          <a:xfrm>
            <a:off x="581192" y="1302026"/>
            <a:ext cx="11029500" cy="4673400"/>
          </a:xfrm>
          <a:prstGeom prst="rect"/>
          <a:noFill/>
          <a:ln>
            <a:noFill/>
          </a:ln>
        </p:spPr>
        <p:txBody>
          <a:bodyPr anchor="ctr" anchorCtr="0" bIns="45700" lIns="91425" rIns="91425" spcFirstLastPara="1" tIns="45700" wrap="square">
            <a:normAutofit/>
          </a:bodyPr>
          <a:p>
            <a:pPr algn="l" indent="-165225" lvl="0" marL="305435" rtl="0">
              <a:lnSpc>
                <a:spcPct val="110000"/>
              </a:lnSpc>
              <a:spcBef>
                <a:spcPts val="0"/>
              </a:spcBef>
              <a:spcAft>
                <a:spcPts val="0"/>
              </a:spcAft>
              <a:buSzPts val="2208"/>
              <a:buNone/>
            </a:pPr>
            <a:r>
              <a:rPr sz="2400" lang="en-US" u="sng">
                <a:solidFill>
                  <a:schemeClr val="hlink"/>
                </a:solidFill>
                <a:hlinkClick r:id="rId1"/>
              </a:rPr>
              <a:t>https://developer.android.com/distribute/best-practices/measure</a:t>
            </a:r>
            <a:endParaRPr sz="2400"/>
          </a:p>
          <a:p>
            <a:pPr algn="l" indent="-165225" lvl="0" marL="305435" rtl="0">
              <a:lnSpc>
                <a:spcPct val="110000"/>
              </a:lnSpc>
              <a:spcBef>
                <a:spcPts val="0"/>
              </a:spcBef>
              <a:spcAft>
                <a:spcPts val="0"/>
              </a:spcAft>
              <a:buSzPts val="2208"/>
              <a:buNone/>
            </a:pPr>
            <a:r>
              <a:t/>
            </a:r>
            <a:endParaRPr sz="2400"/>
          </a:p>
          <a:p>
            <a:pPr algn="l" indent="-165225" lvl="0" marL="305435" rtl="0">
              <a:lnSpc>
                <a:spcPct val="110000"/>
              </a:lnSpc>
              <a:spcBef>
                <a:spcPts val="0"/>
              </a:spcBef>
              <a:spcAft>
                <a:spcPts val="0"/>
              </a:spcAft>
              <a:buSzPts val="2208"/>
              <a:buNone/>
            </a:pPr>
            <a:r>
              <a:rPr sz="2400" lang="en-US" u="sng">
                <a:solidFill>
                  <a:schemeClr val="hlink"/>
                </a:solidFill>
                <a:hlinkClick r:id="rId2"/>
              </a:rPr>
              <a:t>https://www.kaggle.com/lava18/google-play-store-apps</a:t>
            </a:r>
            <a:endParaRPr sz="2400"/>
          </a:p>
          <a:p>
            <a:pPr algn="l" indent="-165225" lvl="0" marL="305435" rtl="0">
              <a:lnSpc>
                <a:spcPct val="110000"/>
              </a:lnSpc>
              <a:spcBef>
                <a:spcPts val="0"/>
              </a:spcBef>
              <a:spcAft>
                <a:spcPts val="0"/>
              </a:spcAft>
              <a:buSzPts val="2208"/>
              <a:buNone/>
            </a:pPr>
            <a:r>
              <a:t/>
            </a:r>
            <a:endParaRPr sz="2400"/>
          </a:p>
          <a:p>
            <a:pPr algn="l" indent="-165225" lvl="0" marL="305435" rtl="0">
              <a:lnSpc>
                <a:spcPct val="110000"/>
              </a:lnSpc>
              <a:spcBef>
                <a:spcPts val="0"/>
              </a:spcBef>
              <a:spcAft>
                <a:spcPts val="0"/>
              </a:spcAft>
              <a:buSzPts val="2208"/>
              <a:buNone/>
            </a:pPr>
            <a:r>
              <a:rPr sz="2400" lang="en-US" u="sng">
                <a:solidFill>
                  <a:schemeClr val="hlink"/>
                </a:solidFill>
                <a:hlinkClick r:id="rId3"/>
              </a:rPr>
              <a:t>https://www.nltk.org/</a:t>
            </a:r>
            <a:endParaRPr sz="2400"/>
          </a:p>
          <a:p>
            <a:pPr algn="l" indent="-165225" lvl="0" marL="305435" rtl="0">
              <a:lnSpc>
                <a:spcPct val="110000"/>
              </a:lnSpc>
              <a:spcBef>
                <a:spcPts val="0"/>
              </a:spcBef>
              <a:spcAft>
                <a:spcPts val="0"/>
              </a:spcAft>
              <a:buSzPts val="2208"/>
              <a:buNone/>
            </a:pPr>
            <a:r>
              <a:t/>
            </a:r>
            <a:endParaRPr sz="2400"/>
          </a:p>
          <a:p>
            <a:pPr algn="l" indent="-165225" lvl="0" marL="305435" rtl="0">
              <a:lnSpc>
                <a:spcPct val="110000"/>
              </a:lnSpc>
              <a:spcBef>
                <a:spcPts val="0"/>
              </a:spcBef>
              <a:spcAft>
                <a:spcPts val="0"/>
              </a:spcAft>
              <a:buSzPts val="2208"/>
              <a:buNone/>
            </a:pPr>
            <a:r>
              <a:rPr sz="2400" lang="en-US"/>
              <a:t>https://www.appannie.com/</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4" name="Shape 183"/>
        <p:cNvGrpSpPr/>
        <p:nvPr/>
      </p:nvGrpSpPr>
      <p:grpSpPr>
        <a:xfrm>
          <a:off x="0" y="0"/>
          <a:ext cx="0" cy="0"/>
          <a:chOff x="0" y="0"/>
          <a:chExt cx="0" cy="0"/>
        </a:xfrm>
      </p:grpSpPr>
      <p:sp>
        <p:nvSpPr>
          <p:cNvPr id="1048656" name="Google Shape;184;p11"/>
          <p:cNvSpPr txBox="1"/>
          <p:nvPr>
            <p:ph type="title"/>
          </p:nvPr>
        </p:nvSpPr>
        <p:spPr>
          <a:xfrm>
            <a:off x="1446588" y="985893"/>
            <a:ext cx="9298800" cy="3033900"/>
          </a:xfrm>
          <a:prstGeom prst="rect"/>
          <a:noFill/>
          <a:ln>
            <a:noFill/>
          </a:ln>
        </p:spPr>
        <p:txBody>
          <a:bodyPr anchor="b" anchorCtr="0" bIns="45700" lIns="91425" rIns="91425" spcFirstLastPara="1" tIns="45700" wrap="square">
            <a:normAutofit/>
          </a:bodyPr>
          <a:p>
            <a:pPr algn="ctr" indent="0" lvl="0" marL="0" rtl="0">
              <a:lnSpc>
                <a:spcPct val="100000"/>
              </a:lnSpc>
              <a:spcBef>
                <a:spcPts val="0"/>
              </a:spcBef>
              <a:spcAft>
                <a:spcPts val="0"/>
              </a:spcAft>
              <a:buClr>
                <a:srgbClr val="002060"/>
              </a:buClr>
              <a:buSzPts val="2800"/>
              <a:buFont typeface="Arial"/>
              <a:buNone/>
            </a:pPr>
            <a:r>
              <a:rPr b="1" sz="3600" lang="en-US">
                <a:solidFill>
                  <a:srgbClr val="002060"/>
                </a:solidFill>
                <a:latin typeface="Arial"/>
                <a:ea typeface="Arial"/>
                <a:cs typeface="Arial"/>
                <a:sym typeface="Arial"/>
              </a:rPr>
              <a:t>THANK YOU</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Shape 102"/>
        <p:cNvGrpSpPr/>
        <p:nvPr/>
      </p:nvGrpSpPr>
      <p:grpSpPr>
        <a:xfrm>
          <a:off x="0" y="0"/>
          <a:ext cx="0" cy="0"/>
          <a:chOff x="0" y="0"/>
          <a:chExt cx="0" cy="0"/>
        </a:xfrm>
      </p:grpSpPr>
      <p:sp>
        <p:nvSpPr>
          <p:cNvPr id="1048597" name="Google Shape;103;p2"/>
          <p:cNvSpPr txBox="1"/>
          <p:nvPr>
            <p:ph type="title"/>
          </p:nvPr>
        </p:nvSpPr>
        <p:spPr>
          <a:xfrm>
            <a:off x="838198" y="293243"/>
            <a:ext cx="10515600" cy="13257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rgbClr val="002060"/>
              </a:buClr>
              <a:buSzPts val="2800"/>
              <a:buFont typeface="Arial"/>
              <a:buNone/>
            </a:pPr>
            <a:r>
              <a:rPr b="1" lang="en-US" u="sng">
                <a:solidFill>
                  <a:srgbClr val="002060"/>
                </a:solidFill>
                <a:latin typeface="Arial"/>
                <a:ea typeface="Arial"/>
                <a:cs typeface="Arial"/>
                <a:sym typeface="Arial"/>
              </a:rPr>
              <a:t>OUTLINE</a:t>
            </a:r>
            <a:endParaRPr u="sng"/>
          </a:p>
        </p:txBody>
      </p:sp>
      <p:sp>
        <p:nvSpPr>
          <p:cNvPr id="1048598" name="Google Shape;104;p2"/>
          <p:cNvSpPr txBox="1"/>
          <p:nvPr>
            <p:ph type="body" idx="1"/>
          </p:nvPr>
        </p:nvSpPr>
        <p:spPr>
          <a:xfrm>
            <a:off x="838200" y="1618938"/>
            <a:ext cx="11019000" cy="5239200"/>
          </a:xfrm>
          <a:prstGeom prst="rect"/>
          <a:noFill/>
          <a:ln>
            <a:noFill/>
          </a:ln>
        </p:spPr>
        <p:txBody>
          <a:bodyPr anchor="t" anchorCtr="0" bIns="45700" lIns="91425" rIns="91425" spcFirstLastPara="1" tIns="45700" wrap="square">
            <a:noAutofit/>
          </a:bodyPr>
          <a:p>
            <a:pPr algn="l" indent="0" lvl="0" marL="0" rtl="0">
              <a:lnSpc>
                <a:spcPct val="110000"/>
              </a:lnSpc>
              <a:spcBef>
                <a:spcPts val="0"/>
              </a:spcBef>
              <a:spcAft>
                <a:spcPts val="0"/>
              </a:spcAft>
              <a:buSzPts val="1840"/>
              <a:buNone/>
            </a:pPr>
            <a:r>
              <a:rPr b="1" sz="2000" lang="en-US">
                <a:latin typeface="Arial"/>
                <a:ea typeface="Arial"/>
                <a:cs typeface="Arial"/>
                <a:sym typeface="Arial"/>
              </a:rPr>
              <a:t>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Problem Statement </a:t>
            </a: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Proposed Solution</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System Development Approach</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Algorithm &amp; Deployment  </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Result </a:t>
            </a: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Conclusion</a:t>
            </a:r>
            <a:endParaRPr>
              <a:latin typeface="Arial"/>
              <a:ea typeface="Arial"/>
              <a:cs typeface="Arial"/>
              <a:sym typeface="Arial"/>
            </a:endParaRP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Future Scope</a:t>
            </a:r>
          </a:p>
          <a:p>
            <a:pPr algn="l" indent="-305435" lvl="0" marL="305435" rtl="0">
              <a:lnSpc>
                <a:spcPct val="110000"/>
              </a:lnSpc>
              <a:spcBef>
                <a:spcPts val="1000"/>
              </a:spcBef>
              <a:spcAft>
                <a:spcPts val="0"/>
              </a:spcAft>
              <a:buSzPts val="1840"/>
              <a:buChar char="◼"/>
            </a:pPr>
            <a:r>
              <a:rPr b="1" sz="2000" lang="en-US">
                <a:latin typeface="Arial"/>
                <a:ea typeface="Arial"/>
                <a:cs typeface="Arial"/>
                <a:sym typeface="Arial"/>
              </a:rPr>
              <a:t>References</a:t>
            </a:r>
            <a:endParaRPr>
              <a:latin typeface="Arial"/>
              <a:ea typeface="Arial"/>
              <a:cs typeface="Arial"/>
              <a:sym typeface="Arial"/>
            </a:endParaRPr>
          </a:p>
          <a:p>
            <a:pPr algn="l" indent="-206121" lvl="0" marL="305435" rtl="0">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Shape 108"/>
        <p:cNvGrpSpPr/>
        <p:nvPr/>
      </p:nvGrpSpPr>
      <p:grpSpPr>
        <a:xfrm>
          <a:off x="0" y="0"/>
          <a:ext cx="0" cy="0"/>
          <a:chOff x="0" y="0"/>
          <a:chExt cx="0" cy="0"/>
        </a:xfrm>
      </p:grpSpPr>
      <p:sp>
        <p:nvSpPr>
          <p:cNvPr id="1048601" name="Google Shape;109;p3"/>
          <p:cNvSpPr txBox="1"/>
          <p:nvPr>
            <p:ph type="title"/>
          </p:nvPr>
        </p:nvSpPr>
        <p:spPr>
          <a:xfrm>
            <a:off x="581242" y="913919"/>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US" u="sng">
                <a:solidFill>
                  <a:schemeClr val="accent1"/>
                </a:solidFill>
                <a:latin typeface="Arial"/>
                <a:ea typeface="Arial"/>
                <a:cs typeface="Arial"/>
                <a:sym typeface="Arial"/>
              </a:rPr>
              <a:t>PROBLEM STATEMENT</a:t>
            </a:r>
            <a:endParaRPr sz="4400" u="sng"/>
          </a:p>
        </p:txBody>
      </p:sp>
      <p:sp>
        <p:nvSpPr>
          <p:cNvPr id="1048602" name="Google Shape;110;p3"/>
          <p:cNvSpPr txBox="1"/>
          <p:nvPr>
            <p:ph type="body" idx="1"/>
          </p:nvPr>
        </p:nvSpPr>
        <p:spPr>
          <a:xfrm>
            <a:off x="936300" y="1781100"/>
            <a:ext cx="11029500" cy="3295800"/>
          </a:xfrm>
          <a:prstGeom prst="rect"/>
          <a:noFill/>
          <a:ln>
            <a:noFill/>
          </a:ln>
        </p:spPr>
        <p:txBody>
          <a:bodyPr anchor="ctr" anchorCtr="0" bIns="45700" lIns="91425" rIns="91425" spcFirstLastPara="1" tIns="45700" wrap="square">
            <a:normAutofit/>
          </a:bodyPr>
          <a:p>
            <a:pPr algn="l" indent="0" lvl="0" marL="0" rtl="0">
              <a:lnSpc>
                <a:spcPct val="110000"/>
              </a:lnSpc>
              <a:spcBef>
                <a:spcPts val="0"/>
              </a:spcBef>
              <a:spcAft>
                <a:spcPts val="0"/>
              </a:spcAft>
              <a:buSzPts val="1564"/>
              <a:buNone/>
            </a:pPr>
            <a:r>
              <a:rPr sz="2400" lang="en-US"/>
              <a:t>          The Play Store apps data has enormous potential to drive app-making businesses to success. Actionable insights can be drawn for developers to work on and capture the Android market. Each app (row) has values for category, rating, size, and more. </a:t>
            </a:r>
            <a:endParaRPr sz="2400"/>
          </a:p>
          <a:p>
            <a:pPr algn="l" indent="0" lvl="0" marL="0" rtl="0">
              <a:lnSpc>
                <a:spcPct val="110000"/>
              </a:lnSpc>
              <a:spcBef>
                <a:spcPts val="0"/>
              </a:spcBef>
              <a:spcAft>
                <a:spcPts val="0"/>
              </a:spcAft>
              <a:buSzPts val="1564"/>
              <a:buNone/>
            </a:pPr>
            <a:r>
              <a:t/>
            </a:r>
            <a:endParaRPr sz="2400"/>
          </a:p>
          <a:p>
            <a:pPr algn="l" indent="0" lvl="0" marL="0" rtl="0">
              <a:lnSpc>
                <a:spcPct val="110000"/>
              </a:lnSpc>
              <a:spcBef>
                <a:spcPts val="0"/>
              </a:spcBef>
              <a:spcAft>
                <a:spcPts val="0"/>
              </a:spcAft>
              <a:buSzPts val="1564"/>
              <a:buNone/>
            </a:pPr>
            <a:r>
              <a:rPr sz="2400" lang="en-US"/>
              <a:t>Another dataset contains customer reviews of the android apps. Explore and analyse the data to discover key factors responsible for app engagement and success.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Shape 114"/>
        <p:cNvGrpSpPr/>
        <p:nvPr/>
      </p:nvGrpSpPr>
      <p:grpSpPr>
        <a:xfrm>
          <a:off x="0" y="0"/>
          <a:ext cx="0" cy="0"/>
          <a:chOff x="0" y="0"/>
          <a:chExt cx="0" cy="0"/>
        </a:xfrm>
      </p:grpSpPr>
      <p:sp>
        <p:nvSpPr>
          <p:cNvPr id="1048605" name="Google Shape;115;p4"/>
          <p:cNvSpPr txBox="1"/>
          <p:nvPr>
            <p:ph type="title"/>
          </p:nvPr>
        </p:nvSpPr>
        <p:spPr>
          <a:xfrm>
            <a:off x="581192" y="867122"/>
            <a:ext cx="11029500" cy="530400"/>
          </a:xfrm>
          <a:prstGeom prst="rect"/>
          <a:noFill/>
          <a:ln>
            <a:noFill/>
          </a:ln>
        </p:spPr>
        <p:txBody>
          <a:bodyPr anchor="b" anchorCtr="0" bIns="45700" lIns="91425" rIns="91425" spcFirstLastPara="1" tIns="45700" wrap="square">
            <a:normAutofit fontScale="90000"/>
          </a:bodyPr>
          <a:p>
            <a:pPr algn="l" indent="0" lvl="0" marL="0" rtl="0">
              <a:lnSpc>
                <a:spcPct val="100000"/>
              </a:lnSpc>
              <a:spcBef>
                <a:spcPts val="0"/>
              </a:spcBef>
              <a:spcAft>
                <a:spcPts val="0"/>
              </a:spcAft>
              <a:buClr>
                <a:schemeClr val="accent1"/>
              </a:buClr>
              <a:buSzPct val="100000"/>
              <a:buFont typeface="Arial"/>
              <a:buNone/>
            </a:pPr>
            <a:r>
              <a:rPr b="1" sz="4400" lang="en-US" u="sng">
                <a:solidFill>
                  <a:schemeClr val="accent1"/>
                </a:solidFill>
                <a:latin typeface="Arial"/>
                <a:ea typeface="Arial"/>
                <a:cs typeface="Arial"/>
                <a:sym typeface="Arial"/>
              </a:rPr>
              <a:t>PROPOSED SOLUTION</a:t>
            </a:r>
            <a:endParaRPr sz="4400" u="sng"/>
          </a:p>
        </p:txBody>
      </p:sp>
      <p:sp>
        <p:nvSpPr>
          <p:cNvPr id="1048606" name="Google Shape;116;p4"/>
          <p:cNvSpPr txBox="1"/>
          <p:nvPr>
            <p:ph type="body" idx="1"/>
          </p:nvPr>
        </p:nvSpPr>
        <p:spPr>
          <a:xfrm>
            <a:off x="278350" y="1657055"/>
            <a:ext cx="11635200" cy="4790400"/>
          </a:xfrm>
          <a:prstGeom prst="rect"/>
          <a:noFill/>
          <a:ln>
            <a:noFill/>
          </a:ln>
        </p:spPr>
        <p:txBody>
          <a:bodyPr anchor="ctr" anchorCtr="0" bIns="45700" lIns="91425" rIns="91425" spcFirstLastPara="1" tIns="45700" wrap="square">
            <a:noAutofit/>
          </a:bodyPr>
          <a:p>
            <a:pPr algn="l" indent="0" lvl="0" marL="0" rtl="0">
              <a:lnSpc>
                <a:spcPct val="110000"/>
              </a:lnSpc>
              <a:spcBef>
                <a:spcPts val="360"/>
              </a:spcBef>
              <a:spcAft>
                <a:spcPts val="0"/>
              </a:spcAft>
              <a:buSzPts val="1656"/>
              <a:buNone/>
            </a:pPr>
            <a:r>
              <a:rPr b="1" sz="2400" i="1" lang="en-US"/>
              <a:t>To explore and analyze the data effectively, you can follow these steps:</a:t>
            </a:r>
            <a:endParaRPr b="1" sz="2400" i="1"/>
          </a:p>
          <a:p>
            <a:pPr algn="l" indent="0" lvl="0" marL="0" rtl="0">
              <a:lnSpc>
                <a:spcPct val="110000"/>
              </a:lnSpc>
              <a:spcBef>
                <a:spcPts val="360"/>
              </a:spcBef>
              <a:spcAft>
                <a:spcPts val="0"/>
              </a:spcAft>
              <a:buSzPts val="1656"/>
              <a:buNone/>
            </a:pPr>
            <a:r>
              <a:t/>
            </a:r>
            <a:endParaRPr sz="1800"/>
          </a:p>
          <a:p>
            <a:pPr algn="l" indent="0" lvl="0" marL="0" rtl="0">
              <a:lnSpc>
                <a:spcPct val="110000"/>
              </a:lnSpc>
              <a:spcBef>
                <a:spcPts val="360"/>
              </a:spcBef>
              <a:spcAft>
                <a:spcPts val="0"/>
              </a:spcAft>
              <a:buSzPts val="1656"/>
              <a:buNone/>
            </a:pPr>
            <a:r>
              <a:rPr sz="1800" lang="en-US"/>
              <a:t>1. </a:t>
            </a:r>
            <a:r>
              <a:rPr b="1" sz="1800" lang="en-US"/>
              <a:t>**Data Collection**:</a:t>
            </a:r>
            <a:r>
              <a:rPr sz="1800" lang="en-US"/>
              <a:t> Gather both the Play Store apps data and the customer reviews dataset.</a:t>
            </a:r>
            <a:endParaRPr sz="1800"/>
          </a:p>
          <a:p>
            <a:pPr algn="l" indent="0" lvl="0" marL="0" rtl="0">
              <a:lnSpc>
                <a:spcPct val="110000"/>
              </a:lnSpc>
              <a:spcBef>
                <a:spcPts val="360"/>
              </a:spcBef>
              <a:spcAft>
                <a:spcPts val="0"/>
              </a:spcAft>
              <a:buSzPts val="1656"/>
              <a:buNone/>
            </a:pPr>
            <a:r>
              <a:t/>
            </a:r>
            <a:endParaRPr sz="1800"/>
          </a:p>
          <a:p>
            <a:pPr algn="l" indent="0" lvl="0" marL="0" rtl="0">
              <a:lnSpc>
                <a:spcPct val="110000"/>
              </a:lnSpc>
              <a:spcBef>
                <a:spcPts val="360"/>
              </a:spcBef>
              <a:spcAft>
                <a:spcPts val="0"/>
              </a:spcAft>
              <a:buSzPts val="1656"/>
              <a:buNone/>
            </a:pPr>
            <a:r>
              <a:rPr sz="1800" lang="en-US"/>
              <a:t>2. **</a:t>
            </a:r>
            <a:r>
              <a:rPr b="1" sz="1800" lang="en-US"/>
              <a:t>Data Cleaning**</a:t>
            </a:r>
            <a:r>
              <a:rPr sz="1800" lang="en-US"/>
              <a:t>: Preprocess the data by removing duplicates, handling missing values, and ensuring consistency in formatting.</a:t>
            </a:r>
            <a:endParaRPr sz="1800"/>
          </a:p>
          <a:p>
            <a:pPr algn="l" indent="0" lvl="0" marL="0" rtl="0">
              <a:lnSpc>
                <a:spcPct val="110000"/>
              </a:lnSpc>
              <a:spcBef>
                <a:spcPts val="360"/>
              </a:spcBef>
              <a:spcAft>
                <a:spcPts val="0"/>
              </a:spcAft>
              <a:buSzPts val="1656"/>
              <a:buNone/>
            </a:pPr>
            <a:r>
              <a:t/>
            </a:r>
            <a:endParaRPr sz="1800"/>
          </a:p>
          <a:p>
            <a:pPr algn="l" indent="0" lvl="0" marL="0" rtl="0">
              <a:lnSpc>
                <a:spcPct val="110000"/>
              </a:lnSpc>
              <a:spcBef>
                <a:spcPts val="360"/>
              </a:spcBef>
              <a:spcAft>
                <a:spcPts val="0"/>
              </a:spcAft>
              <a:buSzPts val="1656"/>
              <a:buNone/>
            </a:pPr>
            <a:r>
              <a:rPr sz="1800" lang="en-US"/>
              <a:t>3. </a:t>
            </a:r>
            <a:r>
              <a:rPr b="1" sz="1800" lang="en-US"/>
              <a:t>**Data Integration**:</a:t>
            </a:r>
            <a:r>
              <a:rPr sz="1800" lang="en-US"/>
              <a:t> Merge the two datasets based on a common identifier, such as the app name or ID.</a:t>
            </a:r>
            <a:endParaRPr sz="1800"/>
          </a:p>
          <a:p>
            <a:pPr algn="l" indent="0" lvl="0" marL="0" rtl="0">
              <a:lnSpc>
                <a:spcPct val="110000"/>
              </a:lnSpc>
              <a:spcBef>
                <a:spcPts val="360"/>
              </a:spcBef>
              <a:spcAft>
                <a:spcPts val="0"/>
              </a:spcAft>
              <a:buSzPts val="1656"/>
              <a:buNone/>
            </a:pPr>
            <a:r>
              <a:t/>
            </a:r>
            <a:endParaRPr sz="1800"/>
          </a:p>
          <a:p>
            <a:pPr algn="l" indent="0" lvl="0" marL="0" rtl="0">
              <a:lnSpc>
                <a:spcPct val="110000"/>
              </a:lnSpc>
              <a:spcBef>
                <a:spcPts val="360"/>
              </a:spcBef>
              <a:spcAft>
                <a:spcPts val="0"/>
              </a:spcAft>
              <a:buSzPts val="1656"/>
              <a:buNone/>
            </a:pPr>
            <a:r>
              <a:rPr sz="1800" lang="en-US"/>
              <a:t>4. </a:t>
            </a:r>
            <a:r>
              <a:rPr b="1" sz="1800" lang="en-US"/>
              <a:t>**Exploratory Data Analysis (EDA)**:</a:t>
            </a:r>
            <a:endParaRPr b="1" sz="1800"/>
          </a:p>
          <a:p>
            <a:pPr algn="l" indent="0" lvl="0" marL="0" rtl="0">
              <a:lnSpc>
                <a:spcPct val="110000"/>
              </a:lnSpc>
              <a:spcBef>
                <a:spcPts val="360"/>
              </a:spcBef>
              <a:spcAft>
                <a:spcPts val="0"/>
              </a:spcAft>
              <a:buSzPts val="1656"/>
              <a:buNone/>
            </a:pPr>
            <a:r>
              <a:rPr sz="1800" lang="en-US"/>
              <a:t>   - Conduct descriptive statistics to understand the distribution of ratings, sizes, and other variables.</a:t>
            </a:r>
            <a:endParaRPr sz="1800"/>
          </a:p>
          <a:p>
            <a:pPr algn="l" indent="0" lvl="0" marL="0" rtl="0">
              <a:lnSpc>
                <a:spcPct val="110000"/>
              </a:lnSpc>
              <a:spcBef>
                <a:spcPts val="360"/>
              </a:spcBef>
              <a:spcAft>
                <a:spcPts val="0"/>
              </a:spcAft>
              <a:buSzPts val="1656"/>
              <a:buNone/>
            </a:pPr>
            <a:r>
              <a:rPr sz="1800" lang="en-US"/>
              <a:t>   - Visualize the relationships between different features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Shape 120"/>
        <p:cNvGrpSpPr/>
        <p:nvPr/>
      </p:nvGrpSpPr>
      <p:grpSpPr>
        <a:xfrm>
          <a:off x="0" y="0"/>
          <a:ext cx="0" cy="0"/>
          <a:chOff x="0" y="0"/>
          <a:chExt cx="0" cy="0"/>
        </a:xfrm>
      </p:grpSpPr>
      <p:sp>
        <p:nvSpPr>
          <p:cNvPr id="1048609" name="Google Shape;121;p5"/>
          <p:cNvSpPr txBox="1"/>
          <p:nvPr>
            <p:ph type="title"/>
          </p:nvPr>
        </p:nvSpPr>
        <p:spPr>
          <a:xfrm>
            <a:off x="581192" y="1009497"/>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US" u="sng">
                <a:solidFill>
                  <a:schemeClr val="accent1"/>
                </a:solidFill>
                <a:latin typeface="Arial"/>
                <a:ea typeface="Arial"/>
                <a:cs typeface="Arial"/>
                <a:sym typeface="Arial"/>
              </a:rPr>
              <a:t>SYSTEM DEVELOPMENT APPROACH</a:t>
            </a:r>
            <a:endParaRPr sz="4400" u="sng">
              <a:solidFill>
                <a:schemeClr val="accent1"/>
              </a:solidFill>
              <a:latin typeface="Calibri"/>
              <a:ea typeface="Calibri"/>
              <a:cs typeface="Calibri"/>
              <a:sym typeface="Calibri"/>
            </a:endParaRPr>
          </a:p>
        </p:txBody>
      </p:sp>
      <p:sp>
        <p:nvSpPr>
          <p:cNvPr id="1048610" name="Google Shape;122;p5"/>
          <p:cNvSpPr txBox="1"/>
          <p:nvPr>
            <p:ph type="body" idx="1"/>
          </p:nvPr>
        </p:nvSpPr>
        <p:spPr>
          <a:xfrm>
            <a:off x="581200" y="1539900"/>
            <a:ext cx="11029500" cy="5318100"/>
          </a:xfrm>
          <a:prstGeom prst="rect"/>
          <a:noFill/>
          <a:ln>
            <a:noFill/>
          </a:ln>
        </p:spPr>
        <p:txBody>
          <a:bodyPr anchor="ctr" anchorCtr="0" bIns="45700" lIns="91425" rIns="91425" spcFirstLastPara="1" tIns="45700" wrap="square">
            <a:normAutofit/>
          </a:bodyPr>
          <a:p>
            <a:pPr algn="l" indent="-342900" lvl="0" marL="457200" rtl="0">
              <a:lnSpc>
                <a:spcPct val="110000"/>
              </a:lnSpc>
              <a:spcBef>
                <a:spcPts val="0"/>
              </a:spcBef>
              <a:spcAft>
                <a:spcPts val="0"/>
              </a:spcAft>
              <a:buClr>
                <a:srgbClr val="0F0F0F"/>
              </a:buClr>
              <a:buSzPts val="1800"/>
              <a:buAutoNum type="arabicPeriod"/>
            </a:pPr>
            <a:r>
              <a:rPr b="1" sz="1800" lang="en-US">
                <a:solidFill>
                  <a:srgbClr val="0F0F0F"/>
                </a:solidFill>
              </a:rPr>
              <a:t> Introduction :</a:t>
            </a:r>
            <a:endParaRPr b="1" sz="1800">
              <a:solidFill>
                <a:srgbClr val="0F0F0F"/>
              </a:solidFill>
            </a:endParaRPr>
          </a:p>
          <a:p>
            <a:pPr algn="l" indent="0" lvl="0" marL="457200" rtl="0">
              <a:lnSpc>
                <a:spcPct val="110000"/>
              </a:lnSpc>
              <a:spcBef>
                <a:spcPts val="0"/>
              </a:spcBef>
              <a:spcAft>
                <a:spcPts val="0"/>
              </a:spcAft>
              <a:buSzPts val="1656"/>
              <a:buNone/>
            </a:pPr>
            <a:r>
              <a:rPr b="1" sz="1800" lang="en-US">
                <a:solidFill>
                  <a:srgbClr val="0F0F0F"/>
                </a:solidFill>
              </a:rPr>
              <a:t>  </a:t>
            </a:r>
            <a:r>
              <a:rPr sz="1800" lang="en-US">
                <a:solidFill>
                  <a:srgbClr val="0F0F0F"/>
                </a:solidFill>
              </a:rPr>
              <a:t>Highlight the significance of Play Store app data for driving app-making businesses to success.Emphasize the potential of actionable insights derived from app data for developers to capture the Android market.</a:t>
            </a:r>
            <a:endParaRPr sz="1800">
              <a:solidFill>
                <a:srgbClr val="0F0F0F"/>
              </a:solidFill>
            </a:endParaRPr>
          </a:p>
          <a:p>
            <a:pPr algn="l" indent="0" lvl="0" marL="0" rtl="0">
              <a:lnSpc>
                <a:spcPct val="110000"/>
              </a:lnSpc>
              <a:spcBef>
                <a:spcPts val="0"/>
              </a:spcBef>
              <a:spcAft>
                <a:spcPts val="0"/>
              </a:spcAft>
              <a:buSzPts val="1656"/>
              <a:buNone/>
            </a:pPr>
            <a:r>
              <a:t/>
            </a:r>
            <a:endParaRPr sz="1800">
              <a:solidFill>
                <a:srgbClr val="0F0F0F"/>
              </a:solidFill>
            </a:endParaRPr>
          </a:p>
          <a:p>
            <a:pPr algn="l" indent="-342900" lvl="0" marL="457200" rtl="0">
              <a:lnSpc>
                <a:spcPct val="110000"/>
              </a:lnSpc>
              <a:spcBef>
                <a:spcPts val="0"/>
              </a:spcBef>
              <a:spcAft>
                <a:spcPts val="0"/>
              </a:spcAft>
              <a:buClr>
                <a:srgbClr val="0F0F0F"/>
              </a:buClr>
              <a:buSzPts val="1800"/>
              <a:buAutoNum type="arabicPeriod"/>
            </a:pPr>
            <a:r>
              <a:rPr b="1" sz="1800" lang="en-US">
                <a:solidFill>
                  <a:srgbClr val="0F0F0F"/>
                </a:solidFill>
              </a:rPr>
              <a:t> Data Sources:</a:t>
            </a:r>
            <a:endParaRPr b="1" sz="1800">
              <a:solidFill>
                <a:srgbClr val="0F0F0F"/>
              </a:solidFill>
            </a:endParaRPr>
          </a:p>
          <a:p>
            <a:pPr algn="l" indent="0" lvl="0" marL="457200" rtl="0">
              <a:lnSpc>
                <a:spcPct val="110000"/>
              </a:lnSpc>
              <a:spcBef>
                <a:spcPts val="0"/>
              </a:spcBef>
              <a:spcAft>
                <a:spcPts val="0"/>
              </a:spcAft>
              <a:buSzPts val="1656"/>
              <a:buNone/>
            </a:pPr>
            <a:r>
              <a:rPr sz="1800" lang="en-US">
                <a:solidFill>
                  <a:srgbClr val="0F0F0F"/>
                </a:solidFill>
              </a:rPr>
              <a:t>Describe the primary datasets: Play Store apps data and customer reviews of Android apps.Explain the types of information available in each dataset, such as category, rating, size, and customer feedback. </a:t>
            </a:r>
            <a:endParaRPr sz="1800">
              <a:solidFill>
                <a:srgbClr val="0F0F0F"/>
              </a:solidFill>
            </a:endParaRPr>
          </a:p>
          <a:p>
            <a:pPr algn="l" indent="0" lvl="0" marL="457200" rtl="0">
              <a:lnSpc>
                <a:spcPct val="110000"/>
              </a:lnSpc>
              <a:spcBef>
                <a:spcPts val="0"/>
              </a:spcBef>
              <a:spcAft>
                <a:spcPts val="0"/>
              </a:spcAft>
              <a:buSzPts val="1656"/>
              <a:buNone/>
            </a:pPr>
            <a:r>
              <a:t/>
            </a:r>
            <a:endParaRPr sz="1800">
              <a:solidFill>
                <a:srgbClr val="0F0F0F"/>
              </a:solidFill>
            </a:endParaRPr>
          </a:p>
          <a:p>
            <a:pPr algn="l" indent="-342900" lvl="0" marL="457200" rtl="0">
              <a:lnSpc>
                <a:spcPct val="110000"/>
              </a:lnSpc>
              <a:spcBef>
                <a:spcPts val="0"/>
              </a:spcBef>
              <a:spcAft>
                <a:spcPts val="0"/>
              </a:spcAft>
              <a:buClr>
                <a:srgbClr val="0F0F0F"/>
              </a:buClr>
              <a:buSzPts val="1800"/>
              <a:buAutoNum type="arabicPeriod"/>
            </a:pPr>
            <a:r>
              <a:rPr b="1" sz="1800" lang="en-US">
                <a:solidFill>
                  <a:srgbClr val="0F0F0F"/>
                </a:solidFill>
              </a:rPr>
              <a:t> Data exploration:</a:t>
            </a:r>
            <a:endParaRPr b="1" sz="1800">
              <a:solidFill>
                <a:srgbClr val="0F0F0F"/>
              </a:solidFill>
            </a:endParaRPr>
          </a:p>
          <a:p>
            <a:pPr algn="l" indent="0" lvl="0" marL="457200" rtl="0">
              <a:lnSpc>
                <a:spcPct val="110000"/>
              </a:lnSpc>
              <a:spcBef>
                <a:spcPts val="0"/>
              </a:spcBef>
              <a:spcAft>
                <a:spcPts val="0"/>
              </a:spcAft>
              <a:buSzPts val="1656"/>
              <a:buNone/>
            </a:pPr>
            <a:r>
              <a:rPr b="1" sz="1800" lang="en-US">
                <a:solidFill>
                  <a:srgbClr val="0F0F0F"/>
                </a:solidFill>
              </a:rPr>
              <a:t> </a:t>
            </a:r>
            <a:r>
              <a:rPr sz="1800" lang="en-US">
                <a:solidFill>
                  <a:srgbClr val="0F0F0F"/>
                </a:solidFill>
              </a:rPr>
              <a:t>Conduct initial exploration of the Play Store apps data to understand the distribution of categories, ratings, sizes, etc.Analyze trends and patterns within the data to identify potential areas of focus fordevelopers.</a:t>
            </a:r>
            <a:endParaRPr sz="1800">
              <a:solidFill>
                <a:srgbClr val="0F0F0F"/>
              </a:solidFill>
            </a:endParaRPr>
          </a:p>
          <a:p>
            <a:pPr algn="l" indent="0" lvl="0" marL="0" rtl="0">
              <a:lnSpc>
                <a:spcPct val="110000"/>
              </a:lnSpc>
              <a:spcBef>
                <a:spcPts val="0"/>
              </a:spcBef>
              <a:spcAft>
                <a:spcPts val="0"/>
              </a:spcAft>
              <a:buSzPts val="1656"/>
              <a:buNone/>
            </a:pPr>
            <a:r>
              <a:t/>
            </a:r>
            <a:endParaRPr sz="1800">
              <a:solidFill>
                <a:srgbClr val="0F0F0F"/>
              </a:solidFill>
            </a:endParaRPr>
          </a:p>
          <a:p>
            <a:pPr algn="l" indent="0" lvl="0" marL="0" rtl="0">
              <a:lnSpc>
                <a:spcPct val="110000"/>
              </a:lnSpc>
              <a:spcBef>
                <a:spcPts val="0"/>
              </a:spcBef>
              <a:spcAft>
                <a:spcPts val="0"/>
              </a:spcAft>
              <a:buSzPts val="1656"/>
              <a:buNone/>
            </a:pPr>
            <a:r>
              <a:t/>
            </a:r>
            <a:endParaRPr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Shape 126"/>
        <p:cNvGrpSpPr/>
        <p:nvPr/>
      </p:nvGrpSpPr>
      <p:grpSpPr>
        <a:xfrm>
          <a:off x="0" y="0"/>
          <a:ext cx="0" cy="0"/>
          <a:chOff x="0" y="0"/>
          <a:chExt cx="0" cy="0"/>
        </a:xfrm>
      </p:grpSpPr>
      <p:sp>
        <p:nvSpPr>
          <p:cNvPr id="1048613" name="Google Shape;127;p6"/>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US" u="sng">
                <a:solidFill>
                  <a:schemeClr val="accent1"/>
                </a:solidFill>
                <a:latin typeface="Arial"/>
                <a:ea typeface="Arial"/>
                <a:cs typeface="Arial"/>
                <a:sym typeface="Arial"/>
              </a:rPr>
              <a:t>CONT…</a:t>
            </a:r>
            <a:endParaRPr u="sng"/>
          </a:p>
        </p:txBody>
      </p:sp>
      <p:sp>
        <p:nvSpPr>
          <p:cNvPr id="1048614" name="Google Shape;128;p6"/>
          <p:cNvSpPr txBox="1"/>
          <p:nvPr>
            <p:ph type="body" idx="1"/>
          </p:nvPr>
        </p:nvSpPr>
        <p:spPr>
          <a:xfrm>
            <a:off x="581250" y="1092300"/>
            <a:ext cx="11029500" cy="5233200"/>
          </a:xfrm>
          <a:prstGeom prst="rect"/>
          <a:noFill/>
          <a:ln>
            <a:noFill/>
          </a:ln>
        </p:spPr>
        <p:txBody>
          <a:bodyPr anchor="ctr" anchorCtr="0" bIns="45700" lIns="91425" rIns="91425" spcFirstLastPara="1" tIns="45700" wrap="square">
            <a:normAutofit/>
          </a:bodyPr>
          <a:p>
            <a:pPr algn="l" indent="-206121" lvl="0" marL="305435" rtl="0">
              <a:lnSpc>
                <a:spcPct val="110000"/>
              </a:lnSpc>
              <a:spcBef>
                <a:spcPts val="0"/>
              </a:spcBef>
              <a:spcAft>
                <a:spcPts val="0"/>
              </a:spcAft>
              <a:buSzPts val="1564"/>
              <a:buNone/>
            </a:pPr>
            <a:r>
              <a:rPr b="1" sz="1800" lang="en-US"/>
              <a:t>4.   Customer Feedback Analysis:</a:t>
            </a:r>
            <a:endParaRPr b="1" sz="1800"/>
          </a:p>
          <a:p>
            <a:pPr algn="l" indent="-206121" lvl="0" marL="305435" rtl="0">
              <a:lnSpc>
                <a:spcPct val="110000"/>
              </a:lnSpc>
              <a:spcBef>
                <a:spcPts val="0"/>
              </a:spcBef>
              <a:spcAft>
                <a:spcPts val="0"/>
              </a:spcAft>
              <a:buSzPts val="1564"/>
              <a:buNone/>
            </a:pPr>
            <a:r>
              <a:rPr sz="1800" lang="en-US"/>
              <a:t>             Dive into the dataset containing customer reviews to extract sentiment analysis and identify common themes or concerns.Determine key factors driving user engagement and satisfaction based on the feedback.</a:t>
            </a:r>
            <a:endParaRPr sz="1800"/>
          </a:p>
          <a:p>
            <a:pPr algn="l" indent="-206121" lvl="0" marL="305435" rtl="0">
              <a:lnSpc>
                <a:spcPct val="110000"/>
              </a:lnSpc>
              <a:spcBef>
                <a:spcPts val="0"/>
              </a:spcBef>
              <a:spcAft>
                <a:spcPts val="0"/>
              </a:spcAft>
              <a:buSzPts val="1564"/>
              <a:buNone/>
            </a:pPr>
            <a:r>
              <a:t/>
            </a:r>
            <a:endParaRPr sz="1800"/>
          </a:p>
          <a:p>
            <a:pPr algn="l" indent="-206121" lvl="0" marL="305435" rtl="0">
              <a:lnSpc>
                <a:spcPct val="110000"/>
              </a:lnSpc>
              <a:spcBef>
                <a:spcPts val="0"/>
              </a:spcBef>
              <a:spcAft>
                <a:spcPts val="0"/>
              </a:spcAft>
              <a:buSzPts val="1564"/>
              <a:buNone/>
            </a:pPr>
            <a:r>
              <a:rPr b="1" sz="1800" lang="en-US"/>
              <a:t>5.   Feature Engineering:</a:t>
            </a:r>
            <a:endParaRPr b="1" sz="1800"/>
          </a:p>
          <a:p>
            <a:pPr algn="l" indent="-206121" lvl="0" marL="305435" rtl="0">
              <a:lnSpc>
                <a:spcPct val="110000"/>
              </a:lnSpc>
              <a:spcBef>
                <a:spcPts val="0"/>
              </a:spcBef>
              <a:spcAft>
                <a:spcPts val="0"/>
              </a:spcAft>
              <a:buSzPts val="1564"/>
              <a:buNone/>
            </a:pPr>
            <a:r>
              <a:rPr sz="1800" lang="en-US"/>
              <a:t>              Integrate relevant features from both datasets to create a comprehensive dataset for analysis.Explore correlations between different features to uncover insights into app success factors.</a:t>
            </a:r>
            <a:endParaRPr sz="1800"/>
          </a:p>
          <a:p>
            <a:pPr algn="l" indent="-206121" lvl="0" marL="305435" rtl="0">
              <a:lnSpc>
                <a:spcPct val="110000"/>
              </a:lnSpc>
              <a:spcBef>
                <a:spcPts val="0"/>
              </a:spcBef>
              <a:spcAft>
                <a:spcPts val="0"/>
              </a:spcAft>
              <a:buSzPts val="1564"/>
              <a:buNone/>
            </a:pPr>
            <a:r>
              <a:t/>
            </a:r>
            <a:endParaRPr sz="1800"/>
          </a:p>
          <a:p>
            <a:pPr algn="l" indent="0" lvl="0" marL="99314" rtl="0">
              <a:lnSpc>
                <a:spcPct val="110000"/>
              </a:lnSpc>
              <a:spcBef>
                <a:spcPts val="0"/>
              </a:spcBef>
              <a:spcAft>
                <a:spcPts val="0"/>
              </a:spcAft>
              <a:buSzPts val="1564"/>
              <a:buNone/>
            </a:pPr>
            <a:r>
              <a:rPr b="1" sz="1800" lang="en-US"/>
              <a:t>6.   Machine learning models:</a:t>
            </a:r>
            <a:endParaRPr b="1" sz="1800"/>
          </a:p>
          <a:p>
            <a:pPr algn="l" indent="0" lvl="0" marL="99314" rtl="0">
              <a:lnSpc>
                <a:spcPct val="110000"/>
              </a:lnSpc>
              <a:spcBef>
                <a:spcPts val="0"/>
              </a:spcBef>
              <a:spcAft>
                <a:spcPts val="0"/>
              </a:spcAft>
              <a:buSzPts val="1564"/>
              <a:buNone/>
            </a:pPr>
            <a:r>
              <a:rPr sz="1800" lang="en-US"/>
              <a:t>               Build predictive models to forecast app engagement and success based on available data.Evaluate the performance of various machine learning algorithms in predicting app performance metrics.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 name="Shape 132"/>
        <p:cNvGrpSpPr/>
        <p:nvPr/>
      </p:nvGrpSpPr>
      <p:grpSpPr>
        <a:xfrm>
          <a:off x="0" y="0"/>
          <a:ext cx="0" cy="0"/>
          <a:chOff x="0" y="0"/>
          <a:chExt cx="0" cy="0"/>
        </a:xfrm>
      </p:grpSpPr>
      <p:sp>
        <p:nvSpPr>
          <p:cNvPr id="1048617" name="Google Shape;133;p7"/>
          <p:cNvSpPr txBox="1"/>
          <p:nvPr>
            <p:ph type="title"/>
          </p:nvPr>
        </p:nvSpPr>
        <p:spPr>
          <a:xfrm>
            <a:off x="581192" y="702156"/>
            <a:ext cx="11029500" cy="530400"/>
          </a:xfrm>
          <a:prstGeom prst="rect"/>
          <a:noFill/>
          <a:ln>
            <a:noFill/>
          </a:ln>
        </p:spPr>
        <p:txBody>
          <a:bodyPr anchor="b" anchorCtr="0" bIns="45700" lIns="91425" rIns="91425" spcFirstLastPara="1" tIns="45700" wrap="square">
            <a:normAutofit/>
          </a:bodyPr>
          <a:p>
            <a:pPr algn="l" indent="0" lvl="0" marL="0" rtl="0">
              <a:lnSpc>
                <a:spcPct val="100000"/>
              </a:lnSpc>
              <a:spcBef>
                <a:spcPts val="0"/>
              </a:spcBef>
              <a:spcAft>
                <a:spcPts val="0"/>
              </a:spcAft>
              <a:buClr>
                <a:schemeClr val="accent1"/>
              </a:buClr>
              <a:buSzPct val="100000"/>
              <a:buFont typeface="Arial"/>
              <a:buNone/>
            </a:pPr>
            <a:r>
              <a:rPr b="1" sz="4400" lang="en-US" u="sng">
                <a:solidFill>
                  <a:schemeClr val="accent1"/>
                </a:solidFill>
                <a:latin typeface="Arial"/>
                <a:ea typeface="Arial"/>
                <a:cs typeface="Arial"/>
                <a:sym typeface="Arial"/>
              </a:rPr>
              <a:t>Cont…</a:t>
            </a:r>
            <a:endParaRPr u="sng"/>
          </a:p>
        </p:txBody>
      </p:sp>
      <p:sp>
        <p:nvSpPr>
          <p:cNvPr id="1048618" name="Google Shape;134;p7"/>
          <p:cNvSpPr txBox="1"/>
          <p:nvPr>
            <p:ph type="body" idx="1"/>
          </p:nvPr>
        </p:nvSpPr>
        <p:spPr>
          <a:xfrm>
            <a:off x="581242" y="1232548"/>
            <a:ext cx="11029500" cy="4673400"/>
          </a:xfrm>
          <a:prstGeom prst="rect"/>
          <a:noFill/>
          <a:ln>
            <a:noFill/>
          </a:ln>
        </p:spPr>
        <p:txBody>
          <a:bodyPr anchor="ctr" anchorCtr="0" bIns="45700" lIns="91425" rIns="91425" spcFirstLastPara="1" tIns="45700" wrap="square">
            <a:normAutofit/>
          </a:bodyPr>
          <a:p>
            <a:pPr algn="l" indent="0" lvl="0" marL="0" rtl="0">
              <a:lnSpc>
                <a:spcPct val="110000"/>
              </a:lnSpc>
              <a:spcBef>
                <a:spcPts val="0"/>
              </a:spcBef>
              <a:spcAft>
                <a:spcPts val="0"/>
              </a:spcAft>
              <a:buSzPts val="2208"/>
              <a:buNone/>
            </a:pPr>
            <a:r>
              <a:rPr b="1" sz="1800" lang="en-US"/>
              <a:t>7.   Actionable Insights:</a:t>
            </a:r>
            <a:endParaRPr b="1" sz="1800"/>
          </a:p>
          <a:p>
            <a:pPr algn="l" indent="0" lvl="0" marL="0" rtl="0">
              <a:lnSpc>
                <a:spcPct val="110000"/>
              </a:lnSpc>
              <a:spcBef>
                <a:spcPts val="0"/>
              </a:spcBef>
              <a:spcAft>
                <a:spcPts val="0"/>
              </a:spcAft>
              <a:buSzPts val="2208"/>
              <a:buNone/>
            </a:pPr>
            <a:r>
              <a:rPr sz="1800" lang="en-US"/>
              <a:t>      Summarize key findings and actionable insights derived from the analysis.Provide recommendations for developers to optimize their app development strategies and enhance market penetration.</a:t>
            </a:r>
            <a:endParaRPr sz="1800"/>
          </a:p>
          <a:p>
            <a:pPr algn="l" indent="0" lvl="0" marL="0" rtl="0">
              <a:lnSpc>
                <a:spcPct val="110000"/>
              </a:lnSpc>
              <a:spcBef>
                <a:spcPts val="0"/>
              </a:spcBef>
              <a:spcAft>
                <a:spcPts val="0"/>
              </a:spcAft>
              <a:buSzPts val="2208"/>
              <a:buNone/>
            </a:pPr>
            <a:r>
              <a:t/>
            </a:r>
            <a:endParaRPr sz="1800"/>
          </a:p>
          <a:p>
            <a:pPr algn="l" indent="0" lvl="0" marL="0" rtl="0">
              <a:lnSpc>
                <a:spcPct val="110000"/>
              </a:lnSpc>
              <a:spcBef>
                <a:spcPts val="0"/>
              </a:spcBef>
              <a:spcAft>
                <a:spcPts val="0"/>
              </a:spcAft>
              <a:buSzPts val="2208"/>
              <a:buNone/>
            </a:pPr>
            <a:r>
              <a:rPr b="1" sz="1800" lang="en-US"/>
              <a:t>8.   Continues improvement:</a:t>
            </a:r>
            <a:endParaRPr b="1" sz="1800"/>
          </a:p>
          <a:p>
            <a:pPr algn="l" indent="0" lvl="0" marL="0" rtl="0">
              <a:lnSpc>
                <a:spcPct val="110000"/>
              </a:lnSpc>
              <a:spcBef>
                <a:spcPts val="0"/>
              </a:spcBef>
              <a:spcAft>
                <a:spcPts val="0"/>
              </a:spcAft>
              <a:buSzPts val="2208"/>
              <a:buNone/>
            </a:pPr>
            <a:r>
              <a:rPr b="1" sz="1800" lang="en-US"/>
              <a:t>       </a:t>
            </a:r>
            <a:r>
              <a:rPr sz="1800" lang="en-US"/>
              <a:t>Stress the importance of continuous monitoring and analysis of app data to adapt to changing market dynamics.Suggest strategies for ongoing data collection, analysis, and iteration to maintain competitiveness in the Android market.</a:t>
            </a:r>
            <a:endParaRPr sz="1800"/>
          </a:p>
          <a:p>
            <a:pPr algn="l" indent="0" lvl="0" marL="0" rtl="0">
              <a:lnSpc>
                <a:spcPct val="110000"/>
              </a:lnSpc>
              <a:spcBef>
                <a:spcPts val="0"/>
              </a:spcBef>
              <a:spcAft>
                <a:spcPts val="0"/>
              </a:spcAft>
              <a:buSzPts val="2208"/>
              <a:buNone/>
            </a:pPr>
            <a:r>
              <a:t/>
            </a:r>
            <a:endParaRPr sz="1800"/>
          </a:p>
          <a:p>
            <a:pPr algn="l" indent="0" lvl="0" marL="0" rtl="0">
              <a:lnSpc>
                <a:spcPct val="110000"/>
              </a:lnSpc>
              <a:spcBef>
                <a:spcPts val="0"/>
              </a:spcBef>
              <a:spcAft>
                <a:spcPts val="0"/>
              </a:spcAft>
              <a:buSzPts val="2208"/>
              <a:buNone/>
            </a:pPr>
            <a:r>
              <a:rPr b="1" sz="1800" lang="en-US"/>
              <a:t>9.    Conclusion:</a:t>
            </a:r>
            <a:endParaRPr b="1" sz="1800"/>
          </a:p>
          <a:p>
            <a:pPr algn="l" indent="0" lvl="0" marL="0" rtl="0">
              <a:lnSpc>
                <a:spcPct val="110000"/>
              </a:lnSpc>
              <a:spcBef>
                <a:spcPts val="0"/>
              </a:spcBef>
              <a:spcAft>
                <a:spcPts val="0"/>
              </a:spcAft>
              <a:buSzPts val="2208"/>
              <a:buNone/>
            </a:pPr>
            <a:r>
              <a:rPr sz="1800" lang="en-US"/>
              <a:t>        Recap the significance of leveraging Play Store app data for business success.Encourage developers to adopt a systematic approach to data-driven decision-making for sustainable growth and success.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Shape 139"/>
        <p:cNvGrpSpPr/>
        <p:nvPr/>
      </p:nvGrpSpPr>
      <p:grpSpPr>
        <a:xfrm>
          <a:off x="0" y="0"/>
          <a:ext cx="0" cy="0"/>
          <a:chOff x="0" y="0"/>
          <a:chExt cx="0" cy="0"/>
        </a:xfrm>
      </p:grpSpPr>
      <p:sp>
        <p:nvSpPr>
          <p:cNvPr id="1048621" name="Google Shape;140;g12cd48f94ebc8ff_0"/>
          <p:cNvSpPr txBox="1"/>
          <p:nvPr>
            <p:ph type="title"/>
          </p:nvPr>
        </p:nvSpPr>
        <p:spPr>
          <a:xfrm>
            <a:off x="581192" y="702156"/>
            <a:ext cx="11029500" cy="530400"/>
          </a:xfrm>
          <a:prstGeom prst="rect"/>
        </p:spPr>
        <p:txBody>
          <a:bodyPr anchor="b" anchorCtr="0" bIns="45700" lIns="91425" rIns="91425" spcFirstLastPara="1" tIns="45700" wrap="square">
            <a:normAutofit/>
          </a:bodyPr>
          <a:p>
            <a:pPr algn="l" indent="0" lvl="0" marL="0" rtl="0">
              <a:spcBef>
                <a:spcPts val="0"/>
              </a:spcBef>
              <a:spcAft>
                <a:spcPts val="0"/>
              </a:spcAft>
              <a:buNone/>
            </a:pPr>
            <a:r>
              <a:rPr b="1" sz="3300" lang="en-US" u="sng">
                <a:solidFill>
                  <a:schemeClr val="accent1"/>
                </a:solidFill>
              </a:rPr>
              <a:t>ALGORITHM</a:t>
            </a:r>
            <a:r>
              <a:rPr lang="en-US">
                <a:solidFill>
                  <a:schemeClr val="accent1"/>
                </a:solidFill>
              </a:rPr>
              <a:t> </a:t>
            </a:r>
            <a:r>
              <a:rPr b="1" sz="3300" lang="en-US" u="sng">
                <a:solidFill>
                  <a:schemeClr val="accent1"/>
                </a:solidFill>
              </a:rPr>
              <a:t>&amp; DEPLOYMENT </a:t>
            </a:r>
            <a:endParaRPr b="1" sz="3300" u="sng">
              <a:solidFill>
                <a:schemeClr val="accent1"/>
              </a:solidFill>
            </a:endParaRPr>
          </a:p>
        </p:txBody>
      </p:sp>
      <p:sp>
        <p:nvSpPr>
          <p:cNvPr id="1048622" name="Google Shape;141;g12cd48f94ebc8ff_0"/>
          <p:cNvSpPr txBox="1"/>
          <p:nvPr/>
        </p:nvSpPr>
        <p:spPr>
          <a:xfrm>
            <a:off x="581200" y="1533793"/>
            <a:ext cx="10627200" cy="48408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lang="en-US"/>
              <a:t>import pandas as pd</a:t>
            </a:r>
          </a:p>
          <a:p>
            <a:pPr algn="l" indent="0" lvl="0" marL="0" rtl="0">
              <a:spcBef>
                <a:spcPts val="0"/>
              </a:spcBef>
              <a:spcAft>
                <a:spcPts val="0"/>
              </a:spcAft>
              <a:buNone/>
            </a:pPr>
            <a:r>
              <a:t/>
            </a:r>
          </a:p>
          <a:p>
            <a:pPr algn="l" indent="0" lvl="0" marL="0" rtl="0">
              <a:spcBef>
                <a:spcPts val="0"/>
              </a:spcBef>
              <a:spcAft>
                <a:spcPts val="0"/>
              </a:spcAft>
              <a:buNone/>
            </a:pPr>
            <a:r>
              <a:rPr lang="en-US"/>
              <a:t>import numpy as np</a:t>
            </a:r>
          </a:p>
          <a:p>
            <a:pPr algn="l" indent="0" lvl="0" marL="0" rtl="0">
              <a:spcBef>
                <a:spcPts val="0"/>
              </a:spcBef>
              <a:spcAft>
                <a:spcPts val="0"/>
              </a:spcAft>
              <a:buNone/>
            </a:pPr>
            <a:r>
              <a:t/>
            </a:r>
          </a:p>
          <a:p>
            <a:pPr algn="l" indent="0" lvl="0" marL="0" rtl="0">
              <a:spcBef>
                <a:spcPts val="0"/>
              </a:spcBef>
              <a:spcAft>
                <a:spcPts val="0"/>
              </a:spcAft>
              <a:buNone/>
            </a:pPr>
            <a:r>
              <a:rPr lang="en-US"/>
              <a:t>import matplotlib.pyplot as plt</a:t>
            </a:r>
          </a:p>
          <a:p>
            <a:pPr algn="l" indent="0" lvl="0" marL="0" rtl="0">
              <a:spcBef>
                <a:spcPts val="0"/>
              </a:spcBef>
              <a:spcAft>
                <a:spcPts val="0"/>
              </a:spcAft>
              <a:buNone/>
            </a:pPr>
            <a:r>
              <a:t/>
            </a:r>
          </a:p>
          <a:p>
            <a:pPr algn="l" indent="0" lvl="0" marL="0" rtl="0">
              <a:spcBef>
                <a:spcPts val="0"/>
              </a:spcBef>
              <a:spcAft>
                <a:spcPts val="0"/>
              </a:spcAft>
              <a:buNone/>
            </a:pPr>
            <a:r>
              <a:rPr lang="en-US"/>
              <a:t>import seaborn as sns</a:t>
            </a:r>
          </a:p>
          <a:p>
            <a:pPr algn="l" indent="0" lvl="0" marL="0" rtl="0">
              <a:spcBef>
                <a:spcPts val="0"/>
              </a:spcBef>
              <a:spcAft>
                <a:spcPts val="0"/>
              </a:spcAft>
              <a:buNone/>
            </a:pPr>
            <a:r>
              <a:t/>
            </a:r>
          </a:p>
          <a:p>
            <a:pPr algn="l" indent="0" lvl="0" marL="0" rtl="0">
              <a:spcBef>
                <a:spcPts val="0"/>
              </a:spcBef>
              <a:spcAft>
                <a:spcPts val="0"/>
              </a:spcAft>
              <a:buNone/>
            </a:pPr>
            <a:r>
              <a:rPr lang="en-US"/>
              <a:t># Step 2: Load datasets</a:t>
            </a:r>
          </a:p>
          <a:p>
            <a:pPr algn="l" indent="0" lvl="0" marL="0" rtl="0">
              <a:spcBef>
                <a:spcPts val="0"/>
              </a:spcBef>
              <a:spcAft>
                <a:spcPts val="0"/>
              </a:spcAft>
              <a:buNone/>
            </a:pPr>
            <a:r>
              <a:t/>
            </a:r>
          </a:p>
          <a:p>
            <a:pPr algn="l" indent="0" lvl="0" marL="0" rtl="0">
              <a:spcBef>
                <a:spcPts val="0"/>
              </a:spcBef>
              <a:spcAft>
                <a:spcPts val="0"/>
              </a:spcAft>
              <a:buNone/>
            </a:pPr>
            <a:r>
              <a:rPr lang="en-US"/>
              <a:t>apps_data = pd.read_csv('play_store_apps.csv')</a:t>
            </a:r>
          </a:p>
          <a:p>
            <a:pPr algn="l" indent="0" lvl="0" marL="0" rtl="0">
              <a:spcBef>
                <a:spcPts val="0"/>
              </a:spcBef>
              <a:spcAft>
                <a:spcPts val="0"/>
              </a:spcAft>
              <a:buNone/>
            </a:pPr>
            <a:r>
              <a:t/>
            </a:r>
          </a:p>
          <a:p>
            <a:pPr algn="l" indent="0" lvl="0" marL="0" rtl="0">
              <a:spcBef>
                <a:spcPts val="0"/>
              </a:spcBef>
              <a:spcAft>
                <a:spcPts val="0"/>
              </a:spcAft>
              <a:buNone/>
            </a:pPr>
            <a:r>
              <a:rPr lang="en-US"/>
              <a:t>reviews_data = pd.read_csv('customer_reviews.csv')</a:t>
            </a:r>
          </a:p>
          <a:p>
            <a:pPr algn="l" indent="0" lvl="0" marL="0" rtl="0">
              <a:spcBef>
                <a:spcPts val="0"/>
              </a:spcBef>
              <a:spcAft>
                <a:spcPts val="0"/>
              </a:spcAft>
              <a:buNone/>
            </a:pPr>
            <a:r>
              <a:t/>
            </a:r>
          </a:p>
          <a:p>
            <a:pPr algn="l" indent="0" lvl="0" marL="0" rtl="0">
              <a:spcBef>
                <a:spcPts val="0"/>
              </a:spcBef>
              <a:spcAft>
                <a:spcPts val="0"/>
              </a:spcAft>
              <a:buNone/>
            </a:pPr>
            <a:r>
              <a:rPr lang="en-US"/>
              <a:t># Step 3: Data cleaning and preprocessing</a:t>
            </a:r>
          </a:p>
          <a:p>
            <a:pPr algn="l" indent="0" lvl="0" marL="0" rtl="0">
              <a:spcBef>
                <a:spcPts val="0"/>
              </a:spcBef>
              <a:spcAft>
                <a:spcPts val="0"/>
              </a:spcAft>
              <a:buNone/>
            </a:pPr>
            <a:r>
              <a:t/>
            </a:r>
          </a:p>
          <a:p>
            <a:pPr algn="l" indent="0" lvl="0" marL="0" rtl="0">
              <a:spcBef>
                <a:spcPts val="0"/>
              </a:spcBef>
              <a:spcAft>
                <a:spcPts val="0"/>
              </a:spcAft>
              <a:buNone/>
            </a:pPr>
            <a:r>
              <a:rPr lang="en-US"/>
              <a:t># Handle missing values, remove duplicates, format data types, etc.</a:t>
            </a:r>
          </a:p>
          <a:p>
            <a:pPr algn="l" indent="0" lvl="0" marL="0" rtl="0">
              <a:spcBef>
                <a:spcPts val="0"/>
              </a:spcBef>
              <a:spcAft>
                <a:spcPts val="0"/>
              </a:spcAft>
              <a:buNone/>
            </a:pPr>
            <a:r>
              <a:t/>
            </a:r>
          </a:p>
          <a:p>
            <a:pPr algn="l" indent="0" lvl="0" marL="0" rtl="0">
              <a:spcBef>
                <a:spcPts val="0"/>
              </a:spcBef>
              <a:spcAft>
                <a:spcPts val="0"/>
              </a:spcAft>
              <a:buNone/>
            </a:pPr>
            <a:r>
              <a:rPr lang="en-US"/>
              <a:t># Step 4: Analyze key factors from apps data</a:t>
            </a:r>
          </a:p>
          <a:p>
            <a:pPr algn="l" indent="0" lvl="0" marL="0" rtl="0">
              <a:spcBef>
                <a:spcPts val="0"/>
              </a:spcBef>
              <a:spcAft>
                <a:spcPts val="0"/>
              </a:spcAft>
              <a:buNone/>
            </a:pPr>
            <a:r>
              <a:t/>
            </a:r>
          </a:p>
          <a:p>
            <a:pPr algn="l" indent="0" lvl="0" marL="0" rtl="0">
              <a:spcBef>
                <a:spcPts val="0"/>
              </a:spcBef>
              <a:spcAft>
                <a:spcPts val="0"/>
              </a:spcAft>
              <a:buNone/>
            </a:pPr>
            <a:r>
              <a:rPr lang="en-US"/>
              <a:t># Example: Category vs. Number of Downloads, Rating vs. Number of Reviews, Size vs. Rating, etc.</a:t>
            </a:r>
          </a:p>
          <a:p>
            <a:pPr algn="l" indent="0" lvl="0" marL="0" rtl="0">
              <a:spcBef>
                <a:spcPts val="0"/>
              </a:spcBef>
              <a:spcAft>
                <a:spcPts val="0"/>
              </a:spcAft>
              <a:buNone/>
            </a:pPr>
            <a: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146"/>
        <p:cNvGrpSpPr/>
        <p:nvPr/>
      </p:nvGrpSpPr>
      <p:grpSpPr>
        <a:xfrm>
          <a:off x="0" y="0"/>
          <a:ext cx="0" cy="0"/>
          <a:chOff x="0" y="0"/>
          <a:chExt cx="0" cy="0"/>
        </a:xfrm>
      </p:grpSpPr>
      <p:sp>
        <p:nvSpPr>
          <p:cNvPr id="1048626" name="Google Shape;147;g12cd48f94ebc8ff_6"/>
          <p:cNvSpPr txBox="1"/>
          <p:nvPr/>
        </p:nvSpPr>
        <p:spPr>
          <a:xfrm>
            <a:off x="796803" y="1114354"/>
            <a:ext cx="10598400" cy="46293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lang="en-US"/>
              <a:t># Step 5: Analyze customer reviews</a:t>
            </a:r>
          </a:p>
          <a:p>
            <a:pPr algn="l" indent="0" lvl="0" marL="0" rtl="0">
              <a:spcBef>
                <a:spcPts val="0"/>
              </a:spcBef>
              <a:spcAft>
                <a:spcPts val="0"/>
              </a:spcAft>
              <a:buNone/>
            </a:pPr>
            <a:r>
              <a:t/>
            </a:r>
          </a:p>
          <a:p>
            <a:pPr algn="l" indent="0" lvl="0" marL="0" rtl="0">
              <a:spcBef>
                <a:spcPts val="0"/>
              </a:spcBef>
              <a:spcAft>
                <a:spcPts val="0"/>
              </a:spcAft>
              <a:buNone/>
            </a:pPr>
            <a:r>
              <a:rPr lang="en-US"/>
              <a:t># Example: Sentiment analysis, most common positive/ negative words, etc.</a:t>
            </a:r>
          </a:p>
          <a:p>
            <a:pPr algn="l" indent="0" lvl="0" marL="0" rtl="0">
              <a:spcBef>
                <a:spcPts val="0"/>
              </a:spcBef>
              <a:spcAft>
                <a:spcPts val="0"/>
              </a:spcAft>
              <a:buNone/>
            </a:pPr>
            <a:r>
              <a:t/>
            </a:r>
          </a:p>
          <a:p>
            <a:pPr algn="l" indent="0" lvl="0" marL="0" rtl="0">
              <a:spcBef>
                <a:spcPts val="0"/>
              </a:spcBef>
              <a:spcAft>
                <a:spcPts val="0"/>
              </a:spcAft>
              <a:buNone/>
            </a:pPr>
            <a:r>
              <a:rPr lang="en-US"/>
              <a:t># Step 6: Visualization</a:t>
            </a:r>
          </a:p>
          <a:p>
            <a:pPr algn="l" indent="0" lvl="0" marL="0" rtl="0">
              <a:spcBef>
                <a:spcPts val="0"/>
              </a:spcBef>
              <a:spcAft>
                <a:spcPts val="0"/>
              </a:spcAft>
              <a:buNone/>
            </a:pPr>
            <a:r>
              <a:t/>
            </a:r>
          </a:p>
          <a:p>
            <a:pPr algn="l" indent="0" lvl="0" marL="0" rtl="0">
              <a:spcBef>
                <a:spcPts val="0"/>
              </a:spcBef>
              <a:spcAft>
                <a:spcPts val="0"/>
              </a:spcAft>
              <a:buNone/>
            </a:pPr>
            <a:r>
              <a:rPr lang="en-US"/>
              <a:t># Example: Plotting histograms, scatter plots, word</a:t>
            </a:r>
          </a:p>
          <a:p>
            <a:pPr algn="l" indent="0" lvl="0" marL="0" rtl="0">
              <a:spcBef>
                <a:spcPts val="0"/>
              </a:spcBef>
              <a:spcAft>
                <a:spcPts val="0"/>
              </a:spcAft>
              <a:buNone/>
            </a:pPr>
            <a:r>
              <a:t/>
            </a:r>
          </a:p>
          <a:p>
            <a:pPr algn="l" indent="0" lvl="0" marL="0" rtl="0">
              <a:spcBef>
                <a:spcPts val="0"/>
              </a:spcBef>
              <a:spcAft>
                <a:spcPts val="0"/>
              </a:spcAft>
              <a:buNone/>
            </a:pPr>
            <a:r>
              <a:rPr lang="en-US"/>
              <a:t>clouds, etc. to visualize insights</a:t>
            </a:r>
          </a:p>
          <a:p>
            <a:pPr algn="l" indent="0" lvl="0" marL="0" rtl="0">
              <a:spcBef>
                <a:spcPts val="0"/>
              </a:spcBef>
              <a:spcAft>
                <a:spcPts val="0"/>
              </a:spcAft>
              <a:buNone/>
            </a:pPr>
            <a:r>
              <a:t/>
            </a:r>
          </a:p>
          <a:p>
            <a:pPr algn="l" indent="0" lvl="0" marL="0" rtl="0">
              <a:spcBef>
                <a:spcPts val="0"/>
              </a:spcBef>
              <a:spcAft>
                <a:spcPts val="0"/>
              </a:spcAft>
              <a:buNone/>
            </a:pPr>
            <a:r>
              <a:rPr lang="en-US"/>
              <a:t># Sample visualizations</a:t>
            </a:r>
          </a:p>
          <a:p>
            <a:pPr algn="l" indent="0" lvl="0" marL="0" rtl="0">
              <a:spcBef>
                <a:spcPts val="0"/>
              </a:spcBef>
              <a:spcAft>
                <a:spcPts val="0"/>
              </a:spcAft>
              <a:buNone/>
            </a:pPr>
            <a:r>
              <a:t/>
            </a:r>
          </a:p>
          <a:p>
            <a:pPr algn="l" indent="0" lvl="0" marL="0" rtl="0">
              <a:spcBef>
                <a:spcPts val="0"/>
              </a:spcBef>
              <a:spcAft>
                <a:spcPts val="0"/>
              </a:spcAft>
              <a:buNone/>
            </a:pPr>
            <a:r>
              <a:rPr lang="en-US"/>
              <a:t>sns.countplot(x='Category', data=apps_data) plt.xticks(rotation=90) plt.title('Distribution of Apps by Category') plt.show()</a:t>
            </a:r>
          </a:p>
          <a:p>
            <a:pPr algn="l" indent="0" lvl="0" marL="0" rtl="0">
              <a:spcBef>
                <a:spcPts val="0"/>
              </a:spcBef>
              <a:spcAft>
                <a:spcPts val="0"/>
              </a:spcAft>
              <a:buNone/>
            </a:pPr>
            <a:r>
              <a:t/>
            </a:r>
          </a:p>
          <a:p>
            <a:pPr algn="l" indent="0" lvl="0" marL="0" rtl="0">
              <a:spcBef>
                <a:spcPts val="0"/>
              </a:spcBef>
              <a:spcAft>
                <a:spcPts val="0"/>
              </a:spcAft>
              <a:buNone/>
            </a:pPr>
            <a:r>
              <a:rPr lang="en-US"/>
              <a:t>sns.scatterplot(x='Size', y='Rating', data=apps_data) plt.title('App Size vs. Rating') plt.show()</a:t>
            </a:r>
          </a:p>
          <a:p>
            <a:pPr algn="l" indent="0" lvl="0" marL="0" rtl="0">
              <a:spcBef>
                <a:spcPts val="0"/>
              </a:spcBef>
              <a:spcAft>
                <a:spcPts val="0"/>
              </a:spcAft>
              <a:buNone/>
            </a:pPr>
            <a:r>
              <a:t/>
            </a:r>
          </a:p>
          <a:p>
            <a:pPr algn="l" indent="0" lvl="0" marL="0" rtl="0">
              <a:spcBef>
                <a:spcPts val="0"/>
              </a:spcBef>
              <a:spcAft>
                <a:spcPts val="0"/>
              </a:spcAft>
              <a:buNone/>
            </a:pPr>
            <a:r>
              <a:rPr lang="en-US"/>
              <a:t># Additional analysis and visualizations as needed</a:t>
            </a:r>
          </a:p>
          <a:p>
            <a:pPr algn="l" indent="0" lvl="0" marL="0" rtl="0">
              <a:spcBef>
                <a:spcPts val="0"/>
              </a:spcBef>
              <a:spcAft>
                <a:spcPts val="0"/>
              </a:spcAft>
              <a:buNone/>
            </a:pPr>
            <a:r>
              <a:t/>
            </a:r>
          </a:p>
          <a:p>
            <a:pPr algn="l" indent="0" lvl="0" marL="0" rtl="0">
              <a:spcBef>
                <a:spcPts val="0"/>
              </a:spcBef>
              <a:spcAft>
                <a:spcPts val="0"/>
              </a:spcAft>
              <a:buNone/>
            </a:pPr>
            <a:r>
              <a:rPr lang="en-US"/>
              <a:t># Step 7: Conclusion and insights</a:t>
            </a:r>
          </a:p>
          <a:p>
            <a:pPr algn="l" indent="0" lvl="0" marL="0" rtl="0">
              <a:spcBef>
                <a:spcPts val="0"/>
              </a:spcBef>
              <a:spcAft>
                <a:spcPts val="0"/>
              </a:spcAft>
              <a:buNone/>
            </a:pPr>
            <a:r>
              <a:t/>
            </a:r>
          </a:p>
          <a:p>
            <a:pPr algn="l" indent="0" lvl="0" marL="0" rtl="0">
              <a:spcBef>
                <a:spcPts val="0"/>
              </a:spcBef>
              <a:spcAft>
                <a:spcPts val="0"/>
              </a:spcAft>
              <a:buNone/>
            </a:pPr>
            <a:r>
              <a:rPr lang="en-US"/>
              <a:t># End of program</a:t>
            </a: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RMX2193</dc:creator>
  <dcterms:created xsi:type="dcterms:W3CDTF">2024-04-16T22:17:11Z</dcterms:created>
  <dcterms:modified xsi:type="dcterms:W3CDTF">2024-04-17T09:19:10Z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c9eb414ba9a24882ba6cdb5fdbda6c1c</vt:lpwstr>
  </property>
</Properties>
</file>