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CAA76-2174-4CE6-8B86-CDD67A31F030}" v="3" dt="2023-07-03T17:28:00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andan Rajagopal" userId="2807ded7ef911f59" providerId="LiveId" clId="{A34CAA76-2174-4CE6-8B86-CDD67A31F030}"/>
    <pc:docChg chg="custSel addSld modSld">
      <pc:chgData name="Manikandan Rajagopal" userId="2807ded7ef911f59" providerId="LiveId" clId="{A34CAA76-2174-4CE6-8B86-CDD67A31F030}" dt="2023-07-03T17:28:00.585" v="10"/>
      <pc:docMkLst>
        <pc:docMk/>
      </pc:docMkLst>
      <pc:sldChg chg="addSp delSp modSp new mod">
        <pc:chgData name="Manikandan Rajagopal" userId="2807ded7ef911f59" providerId="LiveId" clId="{A34CAA76-2174-4CE6-8B86-CDD67A31F030}" dt="2023-07-03T17:27:05.383" v="2"/>
        <pc:sldMkLst>
          <pc:docMk/>
          <pc:sldMk cId="1685337735" sldId="256"/>
        </pc:sldMkLst>
        <pc:spChg chg="del">
          <ac:chgData name="Manikandan Rajagopal" userId="2807ded7ef911f59" providerId="LiveId" clId="{A34CAA76-2174-4CE6-8B86-CDD67A31F030}" dt="2023-07-03T17:27:04.277" v="1" actId="478"/>
          <ac:spMkLst>
            <pc:docMk/>
            <pc:sldMk cId="1685337735" sldId="256"/>
            <ac:spMk id="2" creationId="{2C62EC17-4BC5-76FF-18F4-97A315669D26}"/>
          </ac:spMkLst>
        </pc:spChg>
        <pc:spChg chg="del">
          <ac:chgData name="Manikandan Rajagopal" userId="2807ded7ef911f59" providerId="LiveId" clId="{A34CAA76-2174-4CE6-8B86-CDD67A31F030}" dt="2023-07-03T17:27:04.277" v="1" actId="478"/>
          <ac:spMkLst>
            <pc:docMk/>
            <pc:sldMk cId="1685337735" sldId="256"/>
            <ac:spMk id="3" creationId="{F6F09D84-DFAE-B31D-1FBD-147551EEC9FB}"/>
          </ac:spMkLst>
        </pc:spChg>
        <pc:spChg chg="add mod">
          <ac:chgData name="Manikandan Rajagopal" userId="2807ded7ef911f59" providerId="LiveId" clId="{A34CAA76-2174-4CE6-8B86-CDD67A31F030}" dt="2023-07-03T17:27:05.383" v="2"/>
          <ac:spMkLst>
            <pc:docMk/>
            <pc:sldMk cId="1685337735" sldId="256"/>
            <ac:spMk id="4" creationId="{B47ACD85-E5EA-6076-3E0A-BCC4DBF32A9B}"/>
          </ac:spMkLst>
        </pc:spChg>
        <pc:spChg chg="add mod">
          <ac:chgData name="Manikandan Rajagopal" userId="2807ded7ef911f59" providerId="LiveId" clId="{A34CAA76-2174-4CE6-8B86-CDD67A31F030}" dt="2023-07-03T17:27:05.383" v="2"/>
          <ac:spMkLst>
            <pc:docMk/>
            <pc:sldMk cId="1685337735" sldId="256"/>
            <ac:spMk id="5" creationId="{A249BD44-BB30-5E65-F4CA-30581C92F25F}"/>
          </ac:spMkLst>
        </pc:spChg>
      </pc:sldChg>
      <pc:sldChg chg="addSp delSp modSp new mod">
        <pc:chgData name="Manikandan Rajagopal" userId="2807ded7ef911f59" providerId="LiveId" clId="{A34CAA76-2174-4CE6-8B86-CDD67A31F030}" dt="2023-07-03T17:27:34.632" v="6"/>
        <pc:sldMkLst>
          <pc:docMk/>
          <pc:sldMk cId="1287582746" sldId="257"/>
        </pc:sldMkLst>
        <pc:spChg chg="del">
          <ac:chgData name="Manikandan Rajagopal" userId="2807ded7ef911f59" providerId="LiveId" clId="{A34CAA76-2174-4CE6-8B86-CDD67A31F030}" dt="2023-07-03T17:27:21.186" v="4" actId="478"/>
          <ac:spMkLst>
            <pc:docMk/>
            <pc:sldMk cId="1287582746" sldId="257"/>
            <ac:spMk id="2" creationId="{0364F8AE-687D-6D2C-A19D-ABCBF6D7A0D1}"/>
          </ac:spMkLst>
        </pc:spChg>
        <pc:spChg chg="del">
          <ac:chgData name="Manikandan Rajagopal" userId="2807ded7ef911f59" providerId="LiveId" clId="{A34CAA76-2174-4CE6-8B86-CDD67A31F030}" dt="2023-07-03T17:27:22.635" v="5" actId="478"/>
          <ac:spMkLst>
            <pc:docMk/>
            <pc:sldMk cId="1287582746" sldId="257"/>
            <ac:spMk id="3" creationId="{34DF9BC5-8A6E-B51B-F422-B763A4B21A4A}"/>
          </ac:spMkLst>
        </pc:spChg>
        <pc:spChg chg="add mod">
          <ac:chgData name="Manikandan Rajagopal" userId="2807ded7ef911f59" providerId="LiveId" clId="{A34CAA76-2174-4CE6-8B86-CDD67A31F030}" dt="2023-07-03T17:27:34.632" v="6"/>
          <ac:spMkLst>
            <pc:docMk/>
            <pc:sldMk cId="1287582746" sldId="257"/>
            <ac:spMk id="4" creationId="{70F160CB-0E81-B551-4C9B-EC517AC624B7}"/>
          </ac:spMkLst>
        </pc:spChg>
        <pc:spChg chg="add mod">
          <ac:chgData name="Manikandan Rajagopal" userId="2807ded7ef911f59" providerId="LiveId" clId="{A34CAA76-2174-4CE6-8B86-CDD67A31F030}" dt="2023-07-03T17:27:34.632" v="6"/>
          <ac:spMkLst>
            <pc:docMk/>
            <pc:sldMk cId="1287582746" sldId="257"/>
            <ac:spMk id="6" creationId="{D537BC9C-8641-BF01-DEE8-3E68BA844919}"/>
          </ac:spMkLst>
        </pc:spChg>
        <pc:spChg chg="add mod">
          <ac:chgData name="Manikandan Rajagopal" userId="2807ded7ef911f59" providerId="LiveId" clId="{A34CAA76-2174-4CE6-8B86-CDD67A31F030}" dt="2023-07-03T17:27:34.632" v="6"/>
          <ac:spMkLst>
            <pc:docMk/>
            <pc:sldMk cId="1287582746" sldId="257"/>
            <ac:spMk id="7" creationId="{8727D422-AC48-FFDE-E197-5C7BC47B903D}"/>
          </ac:spMkLst>
        </pc:spChg>
        <pc:graphicFrameChg chg="add mod">
          <ac:chgData name="Manikandan Rajagopal" userId="2807ded7ef911f59" providerId="LiveId" clId="{A34CAA76-2174-4CE6-8B86-CDD67A31F030}" dt="2023-07-03T17:27:34.632" v="6"/>
          <ac:graphicFrameMkLst>
            <pc:docMk/>
            <pc:sldMk cId="1287582746" sldId="257"/>
            <ac:graphicFrameMk id="5" creationId="{1AFE188F-A3F0-4942-FDB5-EDAFD3249BA1}"/>
          </ac:graphicFrameMkLst>
        </pc:graphicFrameChg>
      </pc:sldChg>
      <pc:sldChg chg="addSp delSp modSp new mod">
        <pc:chgData name="Manikandan Rajagopal" userId="2807ded7ef911f59" providerId="LiveId" clId="{A34CAA76-2174-4CE6-8B86-CDD67A31F030}" dt="2023-07-03T17:28:00.585" v="10"/>
        <pc:sldMkLst>
          <pc:docMk/>
          <pc:sldMk cId="3411600135" sldId="258"/>
        </pc:sldMkLst>
        <pc:spChg chg="del">
          <ac:chgData name="Manikandan Rajagopal" userId="2807ded7ef911f59" providerId="LiveId" clId="{A34CAA76-2174-4CE6-8B86-CDD67A31F030}" dt="2023-07-03T17:27:57.907" v="8" actId="478"/>
          <ac:spMkLst>
            <pc:docMk/>
            <pc:sldMk cId="3411600135" sldId="258"/>
            <ac:spMk id="2" creationId="{E2408B9F-3F32-FBA7-E0E1-CF1249F2DE40}"/>
          </ac:spMkLst>
        </pc:spChg>
        <pc:spChg chg="del">
          <ac:chgData name="Manikandan Rajagopal" userId="2807ded7ef911f59" providerId="LiveId" clId="{A34CAA76-2174-4CE6-8B86-CDD67A31F030}" dt="2023-07-03T17:27:58.746" v="9" actId="478"/>
          <ac:spMkLst>
            <pc:docMk/>
            <pc:sldMk cId="3411600135" sldId="258"/>
            <ac:spMk id="3" creationId="{03AC4CC5-8909-C4EC-06D4-F75E16574B19}"/>
          </ac:spMkLst>
        </pc:spChg>
        <pc:spChg chg="add mod">
          <ac:chgData name="Manikandan Rajagopal" userId="2807ded7ef911f59" providerId="LiveId" clId="{A34CAA76-2174-4CE6-8B86-CDD67A31F030}" dt="2023-07-03T17:28:00.585" v="10"/>
          <ac:spMkLst>
            <pc:docMk/>
            <pc:sldMk cId="3411600135" sldId="258"/>
            <ac:spMk id="4" creationId="{641DE4E3-ADE7-A56D-3BF3-911C361D6C80}"/>
          </ac:spMkLst>
        </pc:spChg>
        <pc:spChg chg="add mod">
          <ac:chgData name="Manikandan Rajagopal" userId="2807ded7ef911f59" providerId="LiveId" clId="{A34CAA76-2174-4CE6-8B86-CDD67A31F030}" dt="2023-07-03T17:28:00.585" v="10"/>
          <ac:spMkLst>
            <pc:docMk/>
            <pc:sldMk cId="3411600135" sldId="258"/>
            <ac:spMk id="5" creationId="{C219F535-CE33-0D32-7ECF-7E899418A3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32D5-0DD9-D66B-9797-1FE1E8347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E3D4C-18ED-E6CA-6292-0FBD7316B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7606B-6C9B-D7AA-3E53-39BA96BC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CA6-A70B-4668-B32A-32FBE2C1B68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F267-5500-C211-07F5-475005BB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295F-EF90-D3B3-AAE0-AF492702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3505-F4D7-4EEA-AA76-5055B4F73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5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4A99-864F-B79C-5141-75B2B088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0ED96-F2F7-D3C7-C736-7B165E922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3CBE-6E61-2DD5-9D4C-191166DC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CA6-A70B-4668-B32A-32FBE2C1B68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9803F-1E12-5BF8-DB56-A456E1F6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52A2-618E-0F90-7985-ACA49839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3505-F4D7-4EEA-AA76-5055B4F73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E66F3-797E-1CFC-9928-2F6278EA0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C792E-1F57-242F-0665-E81A2583A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F1D5-083E-BEB6-5F72-DD586EF5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CA6-A70B-4668-B32A-32FBE2C1B68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48BB-C0D5-46E7-9D89-11DD150F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EC5B-F3A0-B505-795C-F64E87A9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3505-F4D7-4EEA-AA76-5055B4F73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17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B333-4854-544A-0C99-974D9E8F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F34C-8301-4F26-AA26-38ECED08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9FBFD-5F27-8174-F9B6-8A108D1B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CA6-A70B-4668-B32A-32FBE2C1B68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11B5-C2FA-2780-AAF3-3CF87C7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CAC26-EB12-3A38-BAA2-2F92B5D5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3505-F4D7-4EEA-AA76-5055B4F73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5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709C-8FD2-1737-F402-76344777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942F-FBB8-5908-A2AE-4945C44B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3987-53AE-E8D9-A0A2-87CC9C76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CA6-A70B-4668-B32A-32FBE2C1B68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90DC-B1B8-A391-01A8-C1D7E081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EDC5-98A2-CEBC-3151-33D4EB76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3505-F4D7-4EEA-AA76-5055B4F73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0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0BFF-D2A4-6051-6FC4-BED555BA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688C-5A47-24DE-694C-9F1CDB1BC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0641E-A8B7-B85D-A11D-75F586CF4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A21BD-E7E4-A6D3-AD01-F1F15502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CA6-A70B-4668-B32A-32FBE2C1B68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920A3-F768-EA9C-9CEA-D6904CF4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D3098-5DC9-BC09-B85C-806F552B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3505-F4D7-4EEA-AA76-5055B4F73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46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1508-B1D8-A8A9-D61B-A0473657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47517-5507-E5F4-B842-BFA5133E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52268-4588-39C8-2651-3128FD8C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E2F95-001F-B2B9-F7C2-B65E08ABA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48142-4E55-D2FD-8934-6404F651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7B42B-B0C1-220F-CCD3-9AE3C7B3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CA6-A70B-4668-B32A-32FBE2C1B68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29F1B-0A24-9D86-D6AA-71009B46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FDA08-71D2-8CE4-A9B4-299308D7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3505-F4D7-4EEA-AA76-5055B4F73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8E8C-6296-8265-E83D-0E9B5CA7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4D6DF-F89F-2A9E-77CA-8816EE62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CA6-A70B-4668-B32A-32FBE2C1B68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612B5-5D90-0396-DBC9-EF7946FA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A459-26F6-AB4B-2A78-71774257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3505-F4D7-4EEA-AA76-5055B4F73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1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F213E-D5AB-4B15-2D66-86398F4B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CA6-A70B-4668-B32A-32FBE2C1B68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B43FE-CE89-6E6E-5328-B24E5427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D977C-F4CA-831F-6776-19A65584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3505-F4D7-4EEA-AA76-5055B4F73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297E-C317-5D80-1E31-F24A3731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802F-B671-20E6-BF2F-126DCDA86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03889-4247-2F8C-DB77-B3042E113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771BB-8143-3AB2-7EF5-C29C7D5F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CA6-A70B-4668-B32A-32FBE2C1B68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C77EC-EEFE-8611-33B1-CA3C8C85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5E584-00BA-61F3-5BA0-7D8C45BC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3505-F4D7-4EEA-AA76-5055B4F73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27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6067-D68E-851C-79A7-F1441443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68AD8-959F-7A3E-0C7D-938F59782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93037-0473-CFFD-ECC7-7C1DF0EA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262C9-862B-E784-F873-2A20A2B8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CA6-A70B-4668-B32A-32FBE2C1B68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E1141-1B9B-DD92-6BD3-0314F736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C88B-77C6-E5CA-AD85-DD6BDD8E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3505-F4D7-4EEA-AA76-5055B4F73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22E04-845A-C8F4-D4AC-A1BEDD7D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BD6C-7956-B8C0-A957-464CCFDD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2793-DDC2-E58A-5B5C-67CF32E3D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5CA6-A70B-4668-B32A-32FBE2C1B68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55DE-D48D-8359-A16F-D2304CE8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B0F0-BDB8-B76E-830E-C6E3DEE75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3505-F4D7-4EEA-AA76-5055B4F73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47ACD85-E5EA-6076-3E0A-BCC4DBF32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IN" dirty="0"/>
              <a:t>Day 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9BD44-BB30-5E65-F4CA-30581C92F25F}"/>
              </a:ext>
            </a:extLst>
          </p:cNvPr>
          <p:cNvSpPr/>
          <p:nvPr/>
        </p:nvSpPr>
        <p:spPr>
          <a:xfrm>
            <a:off x="3765875" y="2171006"/>
            <a:ext cx="4660250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Guvi</a:t>
            </a:r>
            <a:r>
              <a:rPr lang="en-IN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5400" b="0" cap="none" spc="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Assesment</a:t>
            </a:r>
            <a:endParaRPr lang="en-IN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33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B7B8-D4AA-1F55-DD0B-E0E712C2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267"/>
            <a:ext cx="10515600" cy="5863696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Different between Document Object and Window Object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A9B66D-1B98-7679-0C0D-83C1E99D6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6879"/>
              </p:ext>
            </p:extLst>
          </p:nvPr>
        </p:nvGraphicFramePr>
        <p:xfrm>
          <a:off x="1388534" y="1312386"/>
          <a:ext cx="8128000" cy="165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09833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5066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2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document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Represents the HTML document displayed in the browser window.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34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Represents the browser window.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5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75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Manikandan Rajagopal</dc:creator>
  <cp:lastModifiedBy>Manikandan Rajagopal</cp:lastModifiedBy>
  <cp:revision>2</cp:revision>
  <dcterms:created xsi:type="dcterms:W3CDTF">2023-07-03T17:26:57Z</dcterms:created>
  <dcterms:modified xsi:type="dcterms:W3CDTF">2023-07-14T05:43:57Z</dcterms:modified>
</cp:coreProperties>
</file>