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CAA76-2174-4CE6-8B86-CDD67A31F030}" v="3" dt="2023-07-03T17:28:00.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Rajagopal" userId="2807ded7ef911f59" providerId="LiveId" clId="{A34CAA76-2174-4CE6-8B86-CDD67A31F030}"/>
    <pc:docChg chg="custSel addSld modSld">
      <pc:chgData name="Manikandan Rajagopal" userId="2807ded7ef911f59" providerId="LiveId" clId="{A34CAA76-2174-4CE6-8B86-CDD67A31F030}" dt="2023-07-03T17:28:00.585" v="10"/>
      <pc:docMkLst>
        <pc:docMk/>
      </pc:docMkLst>
      <pc:sldChg chg="addSp delSp modSp new mod">
        <pc:chgData name="Manikandan Rajagopal" userId="2807ded7ef911f59" providerId="LiveId" clId="{A34CAA76-2174-4CE6-8B86-CDD67A31F030}" dt="2023-07-03T17:27:05.383" v="2"/>
        <pc:sldMkLst>
          <pc:docMk/>
          <pc:sldMk cId="1685337735" sldId="256"/>
        </pc:sldMkLst>
        <pc:spChg chg="del">
          <ac:chgData name="Manikandan Rajagopal" userId="2807ded7ef911f59" providerId="LiveId" clId="{A34CAA76-2174-4CE6-8B86-CDD67A31F030}" dt="2023-07-03T17:27:04.277" v="1" actId="478"/>
          <ac:spMkLst>
            <pc:docMk/>
            <pc:sldMk cId="1685337735" sldId="256"/>
            <ac:spMk id="2" creationId="{2C62EC17-4BC5-76FF-18F4-97A315669D26}"/>
          </ac:spMkLst>
        </pc:spChg>
        <pc:spChg chg="del">
          <ac:chgData name="Manikandan Rajagopal" userId="2807ded7ef911f59" providerId="LiveId" clId="{A34CAA76-2174-4CE6-8B86-CDD67A31F030}" dt="2023-07-03T17:27:04.277" v="1" actId="478"/>
          <ac:spMkLst>
            <pc:docMk/>
            <pc:sldMk cId="1685337735" sldId="256"/>
            <ac:spMk id="3" creationId="{F6F09D84-DFAE-B31D-1FBD-147551EEC9FB}"/>
          </ac:spMkLst>
        </pc:spChg>
        <pc:spChg chg="add mod">
          <ac:chgData name="Manikandan Rajagopal" userId="2807ded7ef911f59" providerId="LiveId" clId="{A34CAA76-2174-4CE6-8B86-CDD67A31F030}" dt="2023-07-03T17:27:05.383" v="2"/>
          <ac:spMkLst>
            <pc:docMk/>
            <pc:sldMk cId="1685337735" sldId="256"/>
            <ac:spMk id="4" creationId="{B47ACD85-E5EA-6076-3E0A-BCC4DBF32A9B}"/>
          </ac:spMkLst>
        </pc:spChg>
        <pc:spChg chg="add mod">
          <ac:chgData name="Manikandan Rajagopal" userId="2807ded7ef911f59" providerId="LiveId" clId="{A34CAA76-2174-4CE6-8B86-CDD67A31F030}" dt="2023-07-03T17:27:05.383" v="2"/>
          <ac:spMkLst>
            <pc:docMk/>
            <pc:sldMk cId="1685337735" sldId="256"/>
            <ac:spMk id="5" creationId="{A249BD44-BB30-5E65-F4CA-30581C92F25F}"/>
          </ac:spMkLst>
        </pc:spChg>
      </pc:sldChg>
      <pc:sldChg chg="addSp delSp modSp new mod">
        <pc:chgData name="Manikandan Rajagopal" userId="2807ded7ef911f59" providerId="LiveId" clId="{A34CAA76-2174-4CE6-8B86-CDD67A31F030}" dt="2023-07-03T17:27:34.632" v="6"/>
        <pc:sldMkLst>
          <pc:docMk/>
          <pc:sldMk cId="1287582746" sldId="257"/>
        </pc:sldMkLst>
        <pc:spChg chg="del">
          <ac:chgData name="Manikandan Rajagopal" userId="2807ded7ef911f59" providerId="LiveId" clId="{A34CAA76-2174-4CE6-8B86-CDD67A31F030}" dt="2023-07-03T17:27:21.186" v="4" actId="478"/>
          <ac:spMkLst>
            <pc:docMk/>
            <pc:sldMk cId="1287582746" sldId="257"/>
            <ac:spMk id="2" creationId="{0364F8AE-687D-6D2C-A19D-ABCBF6D7A0D1}"/>
          </ac:spMkLst>
        </pc:spChg>
        <pc:spChg chg="del">
          <ac:chgData name="Manikandan Rajagopal" userId="2807ded7ef911f59" providerId="LiveId" clId="{A34CAA76-2174-4CE6-8B86-CDD67A31F030}" dt="2023-07-03T17:27:22.635" v="5" actId="478"/>
          <ac:spMkLst>
            <pc:docMk/>
            <pc:sldMk cId="1287582746" sldId="257"/>
            <ac:spMk id="3" creationId="{34DF9BC5-8A6E-B51B-F422-B763A4B21A4A}"/>
          </ac:spMkLst>
        </pc:spChg>
        <pc:spChg chg="add mod">
          <ac:chgData name="Manikandan Rajagopal" userId="2807ded7ef911f59" providerId="LiveId" clId="{A34CAA76-2174-4CE6-8B86-CDD67A31F030}" dt="2023-07-03T17:27:34.632" v="6"/>
          <ac:spMkLst>
            <pc:docMk/>
            <pc:sldMk cId="1287582746" sldId="257"/>
            <ac:spMk id="4" creationId="{70F160CB-0E81-B551-4C9B-EC517AC624B7}"/>
          </ac:spMkLst>
        </pc:spChg>
        <pc:spChg chg="add mod">
          <ac:chgData name="Manikandan Rajagopal" userId="2807ded7ef911f59" providerId="LiveId" clId="{A34CAA76-2174-4CE6-8B86-CDD67A31F030}" dt="2023-07-03T17:27:34.632" v="6"/>
          <ac:spMkLst>
            <pc:docMk/>
            <pc:sldMk cId="1287582746" sldId="257"/>
            <ac:spMk id="6" creationId="{D537BC9C-8641-BF01-DEE8-3E68BA844919}"/>
          </ac:spMkLst>
        </pc:spChg>
        <pc:spChg chg="add mod">
          <ac:chgData name="Manikandan Rajagopal" userId="2807ded7ef911f59" providerId="LiveId" clId="{A34CAA76-2174-4CE6-8B86-CDD67A31F030}" dt="2023-07-03T17:27:34.632" v="6"/>
          <ac:spMkLst>
            <pc:docMk/>
            <pc:sldMk cId="1287582746" sldId="257"/>
            <ac:spMk id="7" creationId="{8727D422-AC48-FFDE-E197-5C7BC47B903D}"/>
          </ac:spMkLst>
        </pc:spChg>
        <pc:graphicFrameChg chg="add mod">
          <ac:chgData name="Manikandan Rajagopal" userId="2807ded7ef911f59" providerId="LiveId" clId="{A34CAA76-2174-4CE6-8B86-CDD67A31F030}" dt="2023-07-03T17:27:34.632" v="6"/>
          <ac:graphicFrameMkLst>
            <pc:docMk/>
            <pc:sldMk cId="1287582746" sldId="257"/>
            <ac:graphicFrameMk id="5" creationId="{1AFE188F-A3F0-4942-FDB5-EDAFD3249BA1}"/>
          </ac:graphicFrameMkLst>
        </pc:graphicFrameChg>
      </pc:sldChg>
      <pc:sldChg chg="addSp delSp modSp new mod">
        <pc:chgData name="Manikandan Rajagopal" userId="2807ded7ef911f59" providerId="LiveId" clId="{A34CAA76-2174-4CE6-8B86-CDD67A31F030}" dt="2023-07-03T17:28:00.585" v="10"/>
        <pc:sldMkLst>
          <pc:docMk/>
          <pc:sldMk cId="3411600135" sldId="258"/>
        </pc:sldMkLst>
        <pc:spChg chg="del">
          <ac:chgData name="Manikandan Rajagopal" userId="2807ded7ef911f59" providerId="LiveId" clId="{A34CAA76-2174-4CE6-8B86-CDD67A31F030}" dt="2023-07-03T17:27:57.907" v="8" actId="478"/>
          <ac:spMkLst>
            <pc:docMk/>
            <pc:sldMk cId="3411600135" sldId="258"/>
            <ac:spMk id="2" creationId="{E2408B9F-3F32-FBA7-E0E1-CF1249F2DE40}"/>
          </ac:spMkLst>
        </pc:spChg>
        <pc:spChg chg="del">
          <ac:chgData name="Manikandan Rajagopal" userId="2807ded7ef911f59" providerId="LiveId" clId="{A34CAA76-2174-4CE6-8B86-CDD67A31F030}" dt="2023-07-03T17:27:58.746" v="9" actId="478"/>
          <ac:spMkLst>
            <pc:docMk/>
            <pc:sldMk cId="3411600135" sldId="258"/>
            <ac:spMk id="3" creationId="{03AC4CC5-8909-C4EC-06D4-F75E16574B19}"/>
          </ac:spMkLst>
        </pc:spChg>
        <pc:spChg chg="add mod">
          <ac:chgData name="Manikandan Rajagopal" userId="2807ded7ef911f59" providerId="LiveId" clId="{A34CAA76-2174-4CE6-8B86-CDD67A31F030}" dt="2023-07-03T17:28:00.585" v="10"/>
          <ac:spMkLst>
            <pc:docMk/>
            <pc:sldMk cId="3411600135" sldId="258"/>
            <ac:spMk id="4" creationId="{641DE4E3-ADE7-A56D-3BF3-911C361D6C80}"/>
          </ac:spMkLst>
        </pc:spChg>
        <pc:spChg chg="add mod">
          <ac:chgData name="Manikandan Rajagopal" userId="2807ded7ef911f59" providerId="LiveId" clId="{A34CAA76-2174-4CE6-8B86-CDD67A31F030}" dt="2023-07-03T17:28:00.585" v="10"/>
          <ac:spMkLst>
            <pc:docMk/>
            <pc:sldMk cId="3411600135" sldId="258"/>
            <ac:spMk id="5" creationId="{C219F535-CE33-0D32-7ECF-7E899418A37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32D5-0DD9-D66B-9797-1FE1E8347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1E3D4C-18ED-E6CA-6292-0FBD7316B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E7606B-6C9B-D7AA-3E53-39BA96BC6D8E}"/>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5" name="Footer Placeholder 4">
            <a:extLst>
              <a:ext uri="{FF2B5EF4-FFF2-40B4-BE49-F238E27FC236}">
                <a16:creationId xmlns:a16="http://schemas.microsoft.com/office/drawing/2014/main" id="{6291F267-5500-C211-07F5-475005BB13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3295F-EF90-D3B3-AAE0-AF49270295E5}"/>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109545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4A99-864F-B79C-5141-75B2B08848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10ED96-F2F7-D3C7-C736-7B165E9223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373CBE-6E61-2DD5-9D4C-191166DC9812}"/>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5" name="Footer Placeholder 4">
            <a:extLst>
              <a:ext uri="{FF2B5EF4-FFF2-40B4-BE49-F238E27FC236}">
                <a16:creationId xmlns:a16="http://schemas.microsoft.com/office/drawing/2014/main" id="{E029803F-1E12-5BF8-DB56-A456E1F62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952A2-618E-0F90-7985-ACA4983918C3}"/>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27687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E66F3-797E-1CFC-9928-2F6278EA02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7C792E-1F57-242F-0665-E81A2583A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C3F1D5-083E-BEB6-5F72-DD586EF5176E}"/>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5" name="Footer Placeholder 4">
            <a:extLst>
              <a:ext uri="{FF2B5EF4-FFF2-40B4-BE49-F238E27FC236}">
                <a16:creationId xmlns:a16="http://schemas.microsoft.com/office/drawing/2014/main" id="{40C148BB-C0D5-46E7-9D89-11DD150FF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BEC5B-F3A0-B505-795C-F64E87A96973}"/>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355317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B333-4854-544A-0C99-974D9E8F8B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02F34C-8301-4F26-AA26-38ECED088F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9FBFD-5F27-8174-F9B6-8A108D1BAD7C}"/>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5" name="Footer Placeholder 4">
            <a:extLst>
              <a:ext uri="{FF2B5EF4-FFF2-40B4-BE49-F238E27FC236}">
                <a16:creationId xmlns:a16="http://schemas.microsoft.com/office/drawing/2014/main" id="{22BD11B5-C2FA-2780-AAF3-3CF87C7F06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CAC26-EB12-3A38-BAA2-2F92B5D57DF3}"/>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64015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09C-8FD2-1737-F402-763447772E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17942F-FBB8-5908-A2AE-4945C44B00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4D3987-53AE-E8D9-A0A2-87CC9C762B60}"/>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5" name="Footer Placeholder 4">
            <a:extLst>
              <a:ext uri="{FF2B5EF4-FFF2-40B4-BE49-F238E27FC236}">
                <a16:creationId xmlns:a16="http://schemas.microsoft.com/office/drawing/2014/main" id="{2CEC90DC-B1B8-A391-01A8-C1D7E0818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56EDC5-98A2-CEBC-3151-33D4EB760C0B}"/>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378880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0BFF-D2A4-6051-6FC4-BED555BAC3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EB688C-5A47-24DE-694C-9F1CDB1BC7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0641E-A8B7-B85D-A11D-75F586CF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3A21BD-E7E4-A6D3-AD01-F1F15502677B}"/>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6" name="Footer Placeholder 5">
            <a:extLst>
              <a:ext uri="{FF2B5EF4-FFF2-40B4-BE49-F238E27FC236}">
                <a16:creationId xmlns:a16="http://schemas.microsoft.com/office/drawing/2014/main" id="{3A6920A3-F768-EA9C-9CEA-D6904CF421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D3098-5DC9-BC09-B85C-806F552BC28F}"/>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149046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1508-B1D8-A8A9-D61B-A0473657E9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47517-5507-E5F4-B842-BFA5133E8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052268-4588-39C8-2651-3128FD8CC3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E2F95-001F-B2B9-F7C2-B65E08ABA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C48142-4E55-D2FD-8934-6404F651F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27B42B-B0C1-220F-CCD3-9AE3C7B34D82}"/>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8" name="Footer Placeholder 7">
            <a:extLst>
              <a:ext uri="{FF2B5EF4-FFF2-40B4-BE49-F238E27FC236}">
                <a16:creationId xmlns:a16="http://schemas.microsoft.com/office/drawing/2014/main" id="{D1429F1B-0A24-9D86-D6AA-71009B4621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6FDA08-71D2-8CE4-A9B4-299308D7AC8C}"/>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215607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8E8C-6296-8265-E83D-0E9B5CA75F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64D6DF-F89F-2A9E-77CA-8816EE62AD73}"/>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4" name="Footer Placeholder 3">
            <a:extLst>
              <a:ext uri="{FF2B5EF4-FFF2-40B4-BE49-F238E27FC236}">
                <a16:creationId xmlns:a16="http://schemas.microsoft.com/office/drawing/2014/main" id="{772612B5-5D90-0396-DBC9-EF7946FAB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B5A459-26F6-AB4B-2A78-71774257BF29}"/>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198291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F213E-D5AB-4B15-2D66-86398F4BF382}"/>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3" name="Footer Placeholder 2">
            <a:extLst>
              <a:ext uri="{FF2B5EF4-FFF2-40B4-BE49-F238E27FC236}">
                <a16:creationId xmlns:a16="http://schemas.microsoft.com/office/drawing/2014/main" id="{C1FB43FE-CE89-6E6E-5328-B24E54270C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FD977C-F4CA-831F-6776-19A6558426DD}"/>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141152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297E-C317-5D80-1E31-F24A37313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0D802F-B671-20E6-BF2F-126DCDA86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F03889-4247-2F8C-DB77-B3042E113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771BB-8143-3AB2-7EF5-C29C7D5FAE52}"/>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6" name="Footer Placeholder 5">
            <a:extLst>
              <a:ext uri="{FF2B5EF4-FFF2-40B4-BE49-F238E27FC236}">
                <a16:creationId xmlns:a16="http://schemas.microsoft.com/office/drawing/2014/main" id="{71AC77EC-EEFE-8611-33B1-CA3C8C8539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B5E584-00BA-61F3-5BA0-7D8C45BCF304}"/>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142227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6067-D68E-851C-79A7-F14414432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A68AD8-959F-7A3E-0C7D-938F597821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493037-0473-CFFD-ECC7-7C1DF0EAC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262C9-862B-E784-F873-2A20A2B8C6AB}"/>
              </a:ext>
            </a:extLst>
          </p:cNvPr>
          <p:cNvSpPr>
            <a:spLocks noGrp="1"/>
          </p:cNvSpPr>
          <p:nvPr>
            <p:ph type="dt" sz="half" idx="10"/>
          </p:nvPr>
        </p:nvSpPr>
        <p:spPr/>
        <p:txBody>
          <a:bodyPr/>
          <a:lstStyle/>
          <a:p>
            <a:fld id="{BC1D5CA6-A70B-4668-B32A-32FBE2C1B68A}" type="datetimeFigureOut">
              <a:rPr lang="en-IN" smtClean="0"/>
              <a:t>03-07-2023</a:t>
            </a:fld>
            <a:endParaRPr lang="en-IN"/>
          </a:p>
        </p:txBody>
      </p:sp>
      <p:sp>
        <p:nvSpPr>
          <p:cNvPr id="6" name="Footer Placeholder 5">
            <a:extLst>
              <a:ext uri="{FF2B5EF4-FFF2-40B4-BE49-F238E27FC236}">
                <a16:creationId xmlns:a16="http://schemas.microsoft.com/office/drawing/2014/main" id="{1B0E1141-1B9B-DD92-6BD3-0314F736E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5C88B-77C6-E5CA-AD85-DD6BDD8E3E4D}"/>
              </a:ext>
            </a:extLst>
          </p:cNvPr>
          <p:cNvSpPr>
            <a:spLocks noGrp="1"/>
          </p:cNvSpPr>
          <p:nvPr>
            <p:ph type="sldNum" sz="quarter" idx="12"/>
          </p:nvPr>
        </p:nvSpPr>
        <p:spPr/>
        <p:txBody>
          <a:bodyPr/>
          <a:lstStyle/>
          <a:p>
            <a:fld id="{E1183505-F4D7-4EEA-AA76-5055B4F73BBE}" type="slidenum">
              <a:rPr lang="en-IN" smtClean="0"/>
              <a:t>‹#›</a:t>
            </a:fld>
            <a:endParaRPr lang="en-IN"/>
          </a:p>
        </p:txBody>
      </p:sp>
    </p:spTree>
    <p:extLst>
      <p:ext uri="{BB962C8B-B14F-4D97-AF65-F5344CB8AC3E}">
        <p14:creationId xmlns:p14="http://schemas.microsoft.com/office/powerpoint/2010/main" val="20821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B22E04-845A-C8F4-D4AC-A1BEDD7DB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D6BD6C-7956-B8C0-A957-464CCFDDB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8F2793-DDC2-E58A-5B5C-67CF32E3D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D5CA6-A70B-4668-B32A-32FBE2C1B68A}" type="datetimeFigureOut">
              <a:rPr lang="en-IN" smtClean="0"/>
              <a:t>03-07-2023</a:t>
            </a:fld>
            <a:endParaRPr lang="en-IN"/>
          </a:p>
        </p:txBody>
      </p:sp>
      <p:sp>
        <p:nvSpPr>
          <p:cNvPr id="5" name="Footer Placeholder 4">
            <a:extLst>
              <a:ext uri="{FF2B5EF4-FFF2-40B4-BE49-F238E27FC236}">
                <a16:creationId xmlns:a16="http://schemas.microsoft.com/office/drawing/2014/main" id="{1E0D55DE-D48D-8359-A16F-D2304CE8E6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2CB0F0-BDB8-B76E-830E-C6E3DEE75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83505-F4D7-4EEA-AA76-5055B4F73BBE}" type="slidenum">
              <a:rPr lang="en-IN" smtClean="0"/>
              <a:t>‹#›</a:t>
            </a:fld>
            <a:endParaRPr lang="en-IN"/>
          </a:p>
        </p:txBody>
      </p:sp>
    </p:spTree>
    <p:extLst>
      <p:ext uri="{BB962C8B-B14F-4D97-AF65-F5344CB8AC3E}">
        <p14:creationId xmlns:p14="http://schemas.microsoft.com/office/powerpoint/2010/main" val="292531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B47ACD85-E5EA-6076-3E0A-BCC4DBF32A9B}"/>
              </a:ext>
            </a:extLst>
          </p:cNvPr>
          <p:cNvSpPr>
            <a:spLocks noGrp="1"/>
          </p:cNvSpPr>
          <p:nvPr>
            <p:ph type="subTitle" idx="1"/>
          </p:nvPr>
        </p:nvSpPr>
        <p:spPr>
          <a:xfrm>
            <a:off x="1524000" y="3602038"/>
            <a:ext cx="9144000" cy="1655762"/>
          </a:xfrm>
        </p:spPr>
        <p:txBody>
          <a:bodyPr/>
          <a:lstStyle/>
          <a:p>
            <a:r>
              <a:rPr lang="en-IN" dirty="0"/>
              <a:t>Day 1</a:t>
            </a:r>
          </a:p>
        </p:txBody>
      </p:sp>
      <p:sp>
        <p:nvSpPr>
          <p:cNvPr id="5" name="Rectangle 4">
            <a:extLst>
              <a:ext uri="{FF2B5EF4-FFF2-40B4-BE49-F238E27FC236}">
                <a16:creationId xmlns:a16="http://schemas.microsoft.com/office/drawing/2014/main" id="{A249BD44-BB30-5E65-F4CA-30581C92F25F}"/>
              </a:ext>
            </a:extLst>
          </p:cNvPr>
          <p:cNvSpPr/>
          <p:nvPr/>
        </p:nvSpPr>
        <p:spPr>
          <a:xfrm>
            <a:off x="3765875" y="2171006"/>
            <a:ext cx="4660250" cy="92333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91440" tIns="45720" rIns="91440" bIns="45720">
            <a:spAutoFit/>
          </a:bodyPr>
          <a:lstStyle/>
          <a:p>
            <a:pPr algn="ctr"/>
            <a:r>
              <a:rPr lang="en-IN" sz="5400" b="0" cap="none" spc="0" dirty="0" err="1">
                <a:ln w="0"/>
                <a:solidFill>
                  <a:srgbClr val="00B050"/>
                </a:solidFill>
                <a:effectLst>
                  <a:outerShdw blurRad="38100" dist="19050" dir="2700000" algn="tl" rotWithShape="0">
                    <a:schemeClr val="dk1">
                      <a:alpha val="40000"/>
                    </a:schemeClr>
                  </a:outerShdw>
                </a:effectLst>
              </a:rPr>
              <a:t>Guvi</a:t>
            </a:r>
            <a:r>
              <a:rPr lang="en-IN" sz="5400" b="0" cap="none" spc="0" dirty="0">
                <a:ln w="0"/>
                <a:solidFill>
                  <a:srgbClr val="00B050"/>
                </a:solidFill>
                <a:effectLst>
                  <a:outerShdw blurRad="38100" dist="19050" dir="2700000" algn="tl" rotWithShape="0">
                    <a:schemeClr val="dk1">
                      <a:alpha val="40000"/>
                    </a:schemeClr>
                  </a:outerShdw>
                </a:effectLst>
              </a:rPr>
              <a:t> </a:t>
            </a:r>
            <a:r>
              <a:rPr lang="en-IN" sz="5400" b="0" cap="none" spc="0" dirty="0" err="1">
                <a:ln w="0"/>
                <a:solidFill>
                  <a:srgbClr val="00B050"/>
                </a:solidFill>
                <a:effectLst>
                  <a:outerShdw blurRad="38100" dist="19050" dir="2700000" algn="tl" rotWithShape="0">
                    <a:schemeClr val="dk1">
                      <a:alpha val="40000"/>
                    </a:schemeClr>
                  </a:outerShdw>
                </a:effectLst>
              </a:rPr>
              <a:t>Assesment</a:t>
            </a:r>
            <a:endParaRPr lang="en-IN" sz="5400" b="0" cap="none" spc="0" dirty="0">
              <a:ln w="0"/>
              <a:solidFill>
                <a:srgbClr val="00B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533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F160CB-0E81-B551-4C9B-EC517AC624B7}"/>
              </a:ext>
            </a:extLst>
          </p:cNvPr>
          <p:cNvSpPr txBox="1"/>
          <p:nvPr/>
        </p:nvSpPr>
        <p:spPr>
          <a:xfrm>
            <a:off x="690664" y="466928"/>
            <a:ext cx="1978875" cy="369332"/>
          </a:xfrm>
          <a:prstGeom prst="rect">
            <a:avLst/>
          </a:prstGeom>
          <a:noFill/>
        </p:spPr>
        <p:txBody>
          <a:bodyPr wrap="none" rtlCol="0">
            <a:spAutoFit/>
          </a:bodyPr>
          <a:lstStyle/>
          <a:p>
            <a:r>
              <a:rPr lang="en-IN" dirty="0">
                <a:solidFill>
                  <a:srgbClr val="0070C0"/>
                </a:solidFill>
              </a:rPr>
              <a:t>HTTP 1.1 vs HTTP 2</a:t>
            </a:r>
          </a:p>
        </p:txBody>
      </p:sp>
      <p:graphicFrame>
        <p:nvGraphicFramePr>
          <p:cNvPr id="5" name="Table 12">
            <a:extLst>
              <a:ext uri="{FF2B5EF4-FFF2-40B4-BE49-F238E27FC236}">
                <a16:creationId xmlns:a16="http://schemas.microsoft.com/office/drawing/2014/main" id="{1AFE188F-A3F0-4942-FDB5-EDAFD3249BA1}"/>
              </a:ext>
            </a:extLst>
          </p:cNvPr>
          <p:cNvGraphicFramePr>
            <a:graphicFrameLocks noGrp="1"/>
          </p:cNvGraphicFramePr>
          <p:nvPr>
            <p:extLst>
              <p:ext uri="{D42A27DB-BD31-4B8C-83A1-F6EECF244321}">
                <p14:modId xmlns:p14="http://schemas.microsoft.com/office/powerpoint/2010/main" val="36943878"/>
              </p:ext>
            </p:extLst>
          </p:nvPr>
        </p:nvGraphicFramePr>
        <p:xfrm>
          <a:off x="1594255" y="2990359"/>
          <a:ext cx="8127999" cy="2626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1798334276"/>
                    </a:ext>
                  </a:extLst>
                </a:gridCol>
                <a:gridCol w="2709333">
                  <a:extLst>
                    <a:ext uri="{9D8B030D-6E8A-4147-A177-3AD203B41FA5}">
                      <a16:colId xmlns:a16="http://schemas.microsoft.com/office/drawing/2014/main" val="4275888949"/>
                    </a:ext>
                  </a:extLst>
                </a:gridCol>
                <a:gridCol w="2709333">
                  <a:extLst>
                    <a:ext uri="{9D8B030D-6E8A-4147-A177-3AD203B41FA5}">
                      <a16:colId xmlns:a16="http://schemas.microsoft.com/office/drawing/2014/main" val="4278016123"/>
                    </a:ext>
                  </a:extLst>
                </a:gridCol>
              </a:tblGrid>
              <a:tr h="370840">
                <a:tc>
                  <a:txBody>
                    <a:bodyPr/>
                    <a:lstStyle/>
                    <a:p>
                      <a:pPr algn="ctr"/>
                      <a:r>
                        <a:rPr lang="en-IN" dirty="0">
                          <a:solidFill>
                            <a:schemeClr val="accent2">
                              <a:lumMod val="50000"/>
                            </a:schemeClr>
                          </a:solidFill>
                        </a:rPr>
                        <a:t>Feature</a:t>
                      </a:r>
                    </a:p>
                  </a:txBody>
                  <a:tcPr/>
                </a:tc>
                <a:tc>
                  <a:txBody>
                    <a:bodyPr/>
                    <a:lstStyle/>
                    <a:p>
                      <a:pPr algn="ctr"/>
                      <a:r>
                        <a:rPr lang="en-IN" dirty="0">
                          <a:solidFill>
                            <a:schemeClr val="accent2">
                              <a:lumMod val="50000"/>
                            </a:schemeClr>
                          </a:solidFill>
                        </a:rPr>
                        <a:t>HTTP 1.1</a:t>
                      </a:r>
                    </a:p>
                  </a:txBody>
                  <a:tcPr/>
                </a:tc>
                <a:tc>
                  <a:txBody>
                    <a:bodyPr/>
                    <a:lstStyle/>
                    <a:p>
                      <a:pPr algn="ctr"/>
                      <a:r>
                        <a:rPr lang="en-IN" dirty="0">
                          <a:solidFill>
                            <a:schemeClr val="accent2">
                              <a:lumMod val="50000"/>
                            </a:schemeClr>
                          </a:solidFill>
                        </a:rPr>
                        <a:t>HTTP 2</a:t>
                      </a:r>
                    </a:p>
                  </a:txBody>
                  <a:tcPr/>
                </a:tc>
                <a:extLst>
                  <a:ext uri="{0D108BD9-81ED-4DB2-BD59-A6C34878D82A}">
                    <a16:rowId xmlns:a16="http://schemas.microsoft.com/office/drawing/2014/main" val="2064935444"/>
                  </a:ext>
                </a:extLst>
              </a:tr>
              <a:tr h="370840">
                <a:tc>
                  <a:txBody>
                    <a:bodyPr/>
                    <a:lstStyle/>
                    <a:p>
                      <a:pPr algn="l" fontAlgn="base"/>
                      <a:r>
                        <a:rPr lang="en-IN" dirty="0">
                          <a:effectLst/>
                        </a:rPr>
                        <a:t>Format</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Textual</a:t>
                      </a:r>
                      <a:endParaRPr lang="en-IN" dirty="0"/>
                    </a:p>
                  </a:txBody>
                  <a:tcPr/>
                </a:tc>
                <a:tc>
                  <a:txBody>
                    <a:bodyPr/>
                    <a:lstStyle/>
                    <a:p>
                      <a:pPr algn="ctr"/>
                      <a:r>
                        <a:rPr lang="en-IN" sz="1800" b="0" i="0" kern="1200" dirty="0">
                          <a:solidFill>
                            <a:schemeClr val="dk1"/>
                          </a:solidFill>
                          <a:effectLst/>
                          <a:latin typeface="+mn-lt"/>
                          <a:ea typeface="+mn-ea"/>
                          <a:cs typeface="+mn-cs"/>
                        </a:rPr>
                        <a:t>Binary</a:t>
                      </a:r>
                      <a:endParaRPr lang="en-IN" dirty="0"/>
                    </a:p>
                  </a:txBody>
                  <a:tcPr/>
                </a:tc>
                <a:extLst>
                  <a:ext uri="{0D108BD9-81ED-4DB2-BD59-A6C34878D82A}">
                    <a16:rowId xmlns:a16="http://schemas.microsoft.com/office/drawing/2014/main" val="3236455166"/>
                  </a:ext>
                </a:extLst>
              </a:tr>
              <a:tr h="370840">
                <a:tc>
                  <a:txBody>
                    <a:bodyPr/>
                    <a:lstStyle/>
                    <a:p>
                      <a:r>
                        <a:rPr lang="en-IN" sz="1800" b="0" i="0" kern="1200" dirty="0">
                          <a:solidFill>
                            <a:schemeClr val="dk1"/>
                          </a:solidFill>
                          <a:effectLst/>
                          <a:latin typeface="+mn-lt"/>
                          <a:ea typeface="+mn-ea"/>
                          <a:cs typeface="+mn-cs"/>
                        </a:rPr>
                        <a:t>Multiplexing</a:t>
                      </a:r>
                      <a:endParaRPr lang="en-IN" dirty="0"/>
                    </a:p>
                  </a:txBody>
                  <a:tcPr/>
                </a:tc>
                <a:tc>
                  <a:txBody>
                    <a:bodyPr/>
                    <a:lstStyle/>
                    <a:p>
                      <a:pPr algn="ctr" fontAlgn="base"/>
                      <a:r>
                        <a:rPr lang="en-IN" dirty="0">
                          <a:effectLst/>
                        </a:rPr>
                        <a:t>Ordered and blocking</a:t>
                      </a:r>
                    </a:p>
                  </a:txBody>
                  <a:tcPr marL="30480" marR="30480" marT="60960" marB="60960" anchor="ctr"/>
                </a:tc>
                <a:tc>
                  <a:txBody>
                    <a:bodyPr/>
                    <a:lstStyle/>
                    <a:p>
                      <a:pPr algn="ctr" fontAlgn="base"/>
                      <a:r>
                        <a:rPr lang="en-IN" dirty="0">
                          <a:effectLst/>
                        </a:rPr>
                        <a:t>Fully multiplexed</a:t>
                      </a:r>
                    </a:p>
                  </a:txBody>
                  <a:tcPr marL="30480" marR="30480" marT="60960" marB="60960" anchor="ctr"/>
                </a:tc>
                <a:extLst>
                  <a:ext uri="{0D108BD9-81ED-4DB2-BD59-A6C34878D82A}">
                    <a16:rowId xmlns:a16="http://schemas.microsoft.com/office/drawing/2014/main" val="462602956"/>
                  </a:ext>
                </a:extLst>
              </a:tr>
              <a:tr h="370840">
                <a:tc>
                  <a:txBody>
                    <a:bodyPr/>
                    <a:lstStyle/>
                    <a:p>
                      <a:r>
                        <a:rPr lang="en-IN" sz="1800" b="0" i="0" kern="1200" dirty="0">
                          <a:solidFill>
                            <a:schemeClr val="dk1"/>
                          </a:solidFill>
                          <a:effectLst/>
                          <a:latin typeface="+mn-lt"/>
                          <a:ea typeface="+mn-ea"/>
                          <a:cs typeface="+mn-cs"/>
                        </a:rPr>
                        <a:t>Parallelism</a:t>
                      </a:r>
                      <a:endParaRPr lang="en-IN" dirty="0"/>
                    </a:p>
                  </a:txBody>
                  <a:tcPr/>
                </a:tc>
                <a:tc>
                  <a:txBody>
                    <a:bodyPr/>
                    <a:lstStyle/>
                    <a:p>
                      <a:pPr algn="ctr" fontAlgn="base"/>
                      <a:r>
                        <a:rPr lang="en-IN" dirty="0">
                          <a:effectLst/>
                        </a:rPr>
                        <a:t>One connection per request</a:t>
                      </a:r>
                    </a:p>
                  </a:txBody>
                  <a:tcPr marL="30480" marR="30480" marT="60960" marB="60960" anchor="ctr"/>
                </a:tc>
                <a:tc>
                  <a:txBody>
                    <a:bodyPr/>
                    <a:lstStyle/>
                    <a:p>
                      <a:pPr algn="ctr" fontAlgn="base"/>
                      <a:r>
                        <a:rPr lang="en-US" dirty="0">
                          <a:effectLst/>
                        </a:rPr>
                        <a:t>One connection for multiple requests</a:t>
                      </a:r>
                    </a:p>
                  </a:txBody>
                  <a:tcPr marL="30480" marR="30480" marT="60960" marB="60960" anchor="ctr"/>
                </a:tc>
                <a:extLst>
                  <a:ext uri="{0D108BD9-81ED-4DB2-BD59-A6C34878D82A}">
                    <a16:rowId xmlns:a16="http://schemas.microsoft.com/office/drawing/2014/main" val="2666635304"/>
                  </a:ext>
                </a:extLst>
              </a:tr>
              <a:tr h="370840">
                <a:tc>
                  <a:txBody>
                    <a:bodyPr/>
                    <a:lstStyle/>
                    <a:p>
                      <a:pPr algn="l" fontAlgn="base"/>
                      <a:r>
                        <a:rPr lang="en-IN" dirty="0">
                          <a:effectLst/>
                        </a:rPr>
                        <a:t>Header Compression</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No</a:t>
                      </a:r>
                      <a:endParaRPr lang="en-IN" dirty="0"/>
                    </a:p>
                  </a:txBody>
                  <a:tcPr/>
                </a:tc>
                <a:tc>
                  <a:txBody>
                    <a:bodyPr/>
                    <a:lstStyle/>
                    <a:p>
                      <a:pPr algn="ctr"/>
                      <a:r>
                        <a:rPr lang="en-IN" sz="1800" b="0" i="0" kern="1200" dirty="0">
                          <a:solidFill>
                            <a:schemeClr val="dk1"/>
                          </a:solidFill>
                          <a:effectLst/>
                          <a:latin typeface="+mn-lt"/>
                          <a:ea typeface="+mn-ea"/>
                          <a:cs typeface="+mn-cs"/>
                        </a:rPr>
                        <a:t>Yes</a:t>
                      </a:r>
                      <a:endParaRPr lang="en-IN" dirty="0"/>
                    </a:p>
                  </a:txBody>
                  <a:tcPr/>
                </a:tc>
                <a:extLst>
                  <a:ext uri="{0D108BD9-81ED-4DB2-BD59-A6C34878D82A}">
                    <a16:rowId xmlns:a16="http://schemas.microsoft.com/office/drawing/2014/main" val="2075423912"/>
                  </a:ext>
                </a:extLst>
              </a:tr>
              <a:tr h="370840">
                <a:tc>
                  <a:txBody>
                    <a:bodyPr/>
                    <a:lstStyle/>
                    <a:p>
                      <a:pPr algn="l" fontAlgn="base"/>
                      <a:r>
                        <a:rPr lang="en-IN" dirty="0">
                          <a:effectLst/>
                        </a:rPr>
                        <a:t>Server Push</a:t>
                      </a:r>
                    </a:p>
                  </a:txBody>
                  <a:tcPr marL="30480" marR="30480" marT="60960" marB="60960" anchor="ctr"/>
                </a:tc>
                <a:tc>
                  <a:txBody>
                    <a:bodyPr/>
                    <a:lstStyle/>
                    <a:p>
                      <a:pPr algn="ctr"/>
                      <a:r>
                        <a:rPr lang="en-IN" sz="1800" b="0" i="0" kern="1200" dirty="0">
                          <a:solidFill>
                            <a:schemeClr val="dk1"/>
                          </a:solidFill>
                          <a:effectLst/>
                          <a:latin typeface="+mn-lt"/>
                          <a:ea typeface="+mn-ea"/>
                          <a:cs typeface="+mn-cs"/>
                        </a:rPr>
                        <a:t>No</a:t>
                      </a:r>
                      <a:endParaRPr lang="en-IN" dirty="0"/>
                    </a:p>
                  </a:txBody>
                  <a:tcPr/>
                </a:tc>
                <a:tc>
                  <a:txBody>
                    <a:bodyPr/>
                    <a:lstStyle/>
                    <a:p>
                      <a:pPr algn="ctr"/>
                      <a:r>
                        <a:rPr lang="en-IN" sz="1800" b="0" i="0" kern="1200" dirty="0">
                          <a:solidFill>
                            <a:schemeClr val="dk1"/>
                          </a:solidFill>
                          <a:effectLst/>
                          <a:latin typeface="+mn-lt"/>
                          <a:ea typeface="+mn-ea"/>
                          <a:cs typeface="+mn-cs"/>
                        </a:rPr>
                        <a:t>Yes</a:t>
                      </a:r>
                      <a:endParaRPr lang="en-IN" dirty="0"/>
                    </a:p>
                  </a:txBody>
                  <a:tcPr/>
                </a:tc>
                <a:extLst>
                  <a:ext uri="{0D108BD9-81ED-4DB2-BD59-A6C34878D82A}">
                    <a16:rowId xmlns:a16="http://schemas.microsoft.com/office/drawing/2014/main" val="1348449599"/>
                  </a:ext>
                </a:extLst>
              </a:tr>
            </a:tbl>
          </a:graphicData>
        </a:graphic>
      </p:graphicFrame>
      <p:sp>
        <p:nvSpPr>
          <p:cNvPr id="6" name="TextBox 5">
            <a:extLst>
              <a:ext uri="{FF2B5EF4-FFF2-40B4-BE49-F238E27FC236}">
                <a16:creationId xmlns:a16="http://schemas.microsoft.com/office/drawing/2014/main" id="{D537BC9C-8641-BF01-DEE8-3E68BA844919}"/>
              </a:ext>
            </a:extLst>
          </p:cNvPr>
          <p:cNvSpPr txBox="1"/>
          <p:nvPr/>
        </p:nvSpPr>
        <p:spPr>
          <a:xfrm>
            <a:off x="1492655" y="875797"/>
            <a:ext cx="9622385" cy="646331"/>
          </a:xfrm>
          <a:prstGeom prst="rect">
            <a:avLst/>
          </a:prstGeom>
          <a:noFill/>
        </p:spPr>
        <p:txBody>
          <a:bodyPr wrap="square" rtlCol="0">
            <a:spAutoFit/>
          </a:bodyPr>
          <a:lstStyle/>
          <a:p>
            <a:r>
              <a:rPr lang="en-US" b="0" i="0" dirty="0">
                <a:solidFill>
                  <a:srgbClr val="111111"/>
                </a:solidFill>
                <a:effectLst/>
                <a:latin typeface="-apple-system"/>
              </a:rPr>
              <a:t>The Hypertext Transfer Protocol, or HTTP, is an application protocol that has been the de facto standard for communication on the World Wide Web since its invention in 1989.</a:t>
            </a:r>
            <a:endParaRPr lang="en-IN" dirty="0"/>
          </a:p>
        </p:txBody>
      </p:sp>
      <p:sp>
        <p:nvSpPr>
          <p:cNvPr id="7" name="TextBox 6">
            <a:extLst>
              <a:ext uri="{FF2B5EF4-FFF2-40B4-BE49-F238E27FC236}">
                <a16:creationId xmlns:a16="http://schemas.microsoft.com/office/drawing/2014/main" id="{8727D422-AC48-FFDE-E197-5C7BC47B903D}"/>
              </a:ext>
            </a:extLst>
          </p:cNvPr>
          <p:cNvSpPr txBox="1"/>
          <p:nvPr/>
        </p:nvSpPr>
        <p:spPr>
          <a:xfrm>
            <a:off x="1492655" y="1656079"/>
            <a:ext cx="8321905" cy="1200329"/>
          </a:xfrm>
          <a:prstGeom prst="rect">
            <a:avLst/>
          </a:prstGeom>
          <a:noFill/>
        </p:spPr>
        <p:txBody>
          <a:bodyPr wrap="square" rtlCol="0">
            <a:spAutoFit/>
          </a:bodyPr>
          <a:lstStyle/>
          <a:p>
            <a:r>
              <a:rPr lang="en-US" b="0" i="0" dirty="0">
                <a:solidFill>
                  <a:srgbClr val="111111"/>
                </a:solidFill>
                <a:effectLst/>
                <a:latin typeface="-apple-system"/>
              </a:rPr>
              <a:t>From the release of HTTP/1.1 in 1997 until recently, there have been few revisions to the protocol. But in 2015, a reimagined version called HTTP/2 came into use, which offered several methods to decrease latency, especially when dealing with mobile platforms and server-intensive graphics and videos.</a:t>
            </a:r>
            <a:endParaRPr lang="en-IN" dirty="0"/>
          </a:p>
        </p:txBody>
      </p:sp>
    </p:spTree>
    <p:extLst>
      <p:ext uri="{BB962C8B-B14F-4D97-AF65-F5344CB8AC3E}">
        <p14:creationId xmlns:p14="http://schemas.microsoft.com/office/powerpoint/2010/main" val="128758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41DE4E3-ADE7-A56D-3BF3-911C361D6C80}"/>
              </a:ext>
            </a:extLst>
          </p:cNvPr>
          <p:cNvSpPr>
            <a:spLocks noGrp="1"/>
          </p:cNvSpPr>
          <p:nvPr>
            <p:ph idx="1"/>
          </p:nvPr>
        </p:nvSpPr>
        <p:spPr>
          <a:xfrm>
            <a:off x="838200" y="1016000"/>
            <a:ext cx="10515600" cy="5160963"/>
          </a:xfrm>
        </p:spPr>
        <p:txBody>
          <a:bodyPr>
            <a:normAutofit fontScale="92500" lnSpcReduction="20000"/>
          </a:bodyPr>
          <a:lstStyle/>
          <a:p>
            <a:pPr algn="l"/>
            <a:r>
              <a:rPr lang="en-US" b="0" i="0" dirty="0">
                <a:effectLst/>
                <a:latin typeface="-apple-system"/>
              </a:rPr>
              <a:t>In JavaScript, objects are used to represent real-world entities by defining their properties along with their values </a:t>
            </a:r>
          </a:p>
          <a:p>
            <a:pPr algn="l"/>
            <a:r>
              <a:rPr lang="en-US" dirty="0">
                <a:latin typeface="-apple-system"/>
              </a:rPr>
              <a:t>An object can be defined as an unordered collection of related data, of primitive or reference types, in the form of “key: value” pairs.</a:t>
            </a:r>
          </a:p>
          <a:p>
            <a:pPr algn="l"/>
            <a:r>
              <a:rPr lang="en-US" b="0" i="0" dirty="0">
                <a:effectLst/>
                <a:latin typeface="-apple-system"/>
              </a:rPr>
              <a:t>An object property name can be any valid JavaScript string, or anything that can be converted to a string, including the empty string.</a:t>
            </a:r>
            <a:r>
              <a:rPr lang="en-US" dirty="0"/>
              <a:t> However, any property name that is not a valid JavaScript identifier (for example, a property name that has a space or a hyphen, or that starts with a number) can only be accessed using the square bracket notation.</a:t>
            </a:r>
          </a:p>
          <a:p>
            <a:pPr algn="l"/>
            <a:r>
              <a:rPr lang="en-US" b="0" i="0" dirty="0">
                <a:effectLst/>
                <a:latin typeface="-apple-system"/>
              </a:rPr>
              <a:t>Objects in JavaScript are more complex than primitive data types (Number, String, Boolean, null, undefined, and symbol) because they can contain any combination of these primitive data types as well as reference data types. An object is a reference data type, which means that variables assigned a reference value are given a reference or pointer to the value’s location in memory. </a:t>
            </a:r>
            <a:r>
              <a:rPr lang="en-US" dirty="0"/>
              <a:t>The variables don’t actually store the value.</a:t>
            </a:r>
          </a:p>
          <a:p>
            <a:pPr algn="l"/>
            <a:r>
              <a:rPr lang="en-US" dirty="0"/>
              <a:t>{12, -23, </a:t>
            </a:r>
            <a:r>
              <a:rPr lang="en-US" dirty="0" err="1"/>
              <a:t>Abc</a:t>
            </a:r>
            <a:r>
              <a:rPr lang="en-US" dirty="0"/>
              <a:t>, True, False, null, undefined , symbol(!@#$%^&amp;*)}</a:t>
            </a:r>
          </a:p>
          <a:p>
            <a:endParaRPr lang="en-IN" dirty="0"/>
          </a:p>
        </p:txBody>
      </p:sp>
      <p:sp>
        <p:nvSpPr>
          <p:cNvPr id="5" name="Title 4">
            <a:extLst>
              <a:ext uri="{FF2B5EF4-FFF2-40B4-BE49-F238E27FC236}">
                <a16:creationId xmlns:a16="http://schemas.microsoft.com/office/drawing/2014/main" id="{C219F535-CE33-0D32-7ECF-7E899418A37A}"/>
              </a:ext>
            </a:extLst>
          </p:cNvPr>
          <p:cNvSpPr>
            <a:spLocks noGrp="1"/>
          </p:cNvSpPr>
          <p:nvPr>
            <p:ph type="title"/>
          </p:nvPr>
        </p:nvSpPr>
        <p:spPr>
          <a:xfrm>
            <a:off x="838200" y="365125"/>
            <a:ext cx="10276840" cy="478155"/>
          </a:xfrm>
        </p:spPr>
        <p:txBody>
          <a:bodyPr>
            <a:noAutofit/>
          </a:bodyPr>
          <a:lstStyle/>
          <a:p>
            <a:r>
              <a:rPr lang="en-US" sz="2800" b="0" i="0" u="none" strike="noStrike" dirty="0">
                <a:solidFill>
                  <a:srgbClr val="0070C0"/>
                </a:solidFill>
                <a:effectLst/>
                <a:latin typeface="Arial" panose="020B0604020202020204" pitchFamily="34" charset="0"/>
              </a:rPr>
              <a:t>Write a blog about objects and its internal representation in </a:t>
            </a:r>
            <a:r>
              <a:rPr lang="en-US" sz="2800" b="0" i="0" u="none" strike="noStrike" dirty="0" err="1">
                <a:solidFill>
                  <a:srgbClr val="0070C0"/>
                </a:solidFill>
                <a:effectLst/>
                <a:latin typeface="Arial" panose="020B0604020202020204" pitchFamily="34" charset="0"/>
              </a:rPr>
              <a:t>Javascript</a:t>
            </a:r>
            <a:endParaRPr lang="en-IN" sz="2800" dirty="0">
              <a:solidFill>
                <a:srgbClr val="0070C0"/>
              </a:solidFill>
            </a:endParaRPr>
          </a:p>
        </p:txBody>
      </p:sp>
    </p:spTree>
    <p:extLst>
      <p:ext uri="{BB962C8B-B14F-4D97-AF65-F5344CB8AC3E}">
        <p14:creationId xmlns:p14="http://schemas.microsoft.com/office/powerpoint/2010/main" val="3411600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355</Words>
  <Application>Microsoft Office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-apple-system</vt:lpstr>
      <vt:lpstr>Arial</vt:lpstr>
      <vt:lpstr>Calibri</vt:lpstr>
      <vt:lpstr>Calibri Light</vt:lpstr>
      <vt:lpstr>Office Theme</vt:lpstr>
      <vt:lpstr>PowerPoint Presentation</vt:lpstr>
      <vt:lpstr>PowerPoint Presentation</vt:lpstr>
      <vt:lpstr>Write a blog about objects and its internal representation in Javascript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 Rajagopal</dc:creator>
  <cp:lastModifiedBy>Manikandan Rajagopal</cp:lastModifiedBy>
  <cp:revision>1</cp:revision>
  <dcterms:created xsi:type="dcterms:W3CDTF">2023-07-03T17:26:57Z</dcterms:created>
  <dcterms:modified xsi:type="dcterms:W3CDTF">2023-07-03T17:28:03Z</dcterms:modified>
</cp:coreProperties>
</file>