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4"/>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nirathinam2003/Mani.git" TargetMode="External"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6.png"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a:t>
            </a:r>
            <a:r>
              <a:rPr lang="en-IN" altLang="en-US" sz="2000" b="1">
                <a:solidFill>
                  <a:srgbClr val="2F5496"/>
                </a:solidFill>
                <a:latin typeface="Arial" panose="020B0604020202020204"/>
                <a:ea typeface="Arial" panose="020B0604020202020204"/>
                <a:cs typeface="Arial" panose="020B0604020202020204"/>
                <a:sym typeface="Arial" panose="020B0604020202020204"/>
              </a:rPr>
              <a:t>Manirathinam R</a:t>
            </a:r>
            <a:r>
              <a:rPr lang="en-US" sz="2000" b="1">
                <a:solidFill>
                  <a:srgbClr val="2F5496"/>
                </a:solidFill>
                <a:latin typeface="Arial" panose="020B0604020202020204"/>
                <a:ea typeface="Arial" panose="020B0604020202020204"/>
                <a:cs typeface="Arial" panose="020B0604020202020204"/>
                <a:sym typeface="Arial" panose="020B0604020202020204"/>
              </a:rPr>
              <a:t> </a:t>
            </a:r>
            <a:r>
              <a:rPr lang="en-GB" altLang="en-US" sz="2000" b="1">
                <a:solidFill>
                  <a:srgbClr val="2F5496"/>
                </a:solidFill>
                <a:latin typeface="Arial" panose="020B0604020202020204"/>
                <a:ea typeface="Arial" panose="020B0604020202020204"/>
                <a:cs typeface="Arial" panose="020B0604020202020204"/>
                <a:sym typeface="Arial" panose="020B0604020202020204"/>
              </a:rPr>
              <a:t>  -  </a:t>
            </a:r>
            <a:r>
              <a:rPr lang="en-US" sz="2000" b="1">
                <a:solidFill>
                  <a:srgbClr val="2F5496"/>
                </a:solidFill>
                <a:latin typeface="Arial" panose="020B0604020202020204"/>
                <a:ea typeface="Arial" panose="020B0604020202020204"/>
                <a:cs typeface="Arial" panose="020B0604020202020204"/>
                <a:sym typeface="Arial" panose="020B0604020202020204"/>
              </a:rPr>
              <a:t>au810021102</a:t>
            </a:r>
            <a:r>
              <a:rPr lang="en-IN" altLang="en-US" sz="2000" b="1">
                <a:solidFill>
                  <a:srgbClr val="2F5496"/>
                </a:solidFill>
                <a:latin typeface="Arial" panose="020B0604020202020204"/>
                <a:ea typeface="Arial" panose="020B0604020202020204"/>
                <a:cs typeface="Arial" panose="020B0604020202020204"/>
                <a:sym typeface="Arial" panose="020B0604020202020204"/>
              </a:rPr>
              <a:t>504</a:t>
            </a: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p>
        </p:txBody>
      </p:sp>
      <p:sp>
        <p:nvSpPr>
          <p:cNvPr id="129" name="Google Shape;129;p18"/>
          <p:cNvSpPr txBox="1">
            <a:spLocks noGrp="1"/>
          </p:cNvSpPr>
          <p:nvPr>
            <p:ph type="subTitle" idx="1"/>
          </p:nvPr>
        </p:nvSpPr>
        <p:spPr>
          <a:xfrm>
            <a:off x="520294" y="235317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sz="2600" dirty="0">
                <a:latin typeface="Arial" panose="020B0604020202020204"/>
                <a:ea typeface="Arial" panose="020B0604020202020204"/>
                <a:cs typeface="Arial" panose="020B0604020202020204"/>
                <a:sym typeface="Arial" panose="020B0604020202020204"/>
                <a:hlinkClick r:id="rId3"/>
              </a:rPr>
              <a:t>https://github.com/Manirathinam2003/Mani.git</a:t>
            </a:r>
            <a:endParaRPr lang="en-IN" sz="2600" dirty="0">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0"/>
              </a:spcBef>
              <a:spcAft>
                <a:spcPts val="0"/>
              </a:spcAft>
              <a:buClr>
                <a:schemeClr val="dk1"/>
              </a:buClr>
              <a:buSzPts val="2600"/>
              <a:buNone/>
            </a:pPr>
            <a:endParaRPr lang="en-US" sz="2600" dirty="0">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2" name="1000064532.mp4">
            <a:hlinkClick r:id="" action="ppaction://media"/>
            <a:extLst>
              <a:ext uri="{FF2B5EF4-FFF2-40B4-BE49-F238E27FC236}">
                <a16:creationId xmlns:a16="http://schemas.microsoft.com/office/drawing/2014/main" id="{149AF025-41E5-E6E3-BE34-30C43D076F3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84881" y="1604958"/>
            <a:ext cx="2152346" cy="4672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3420</Words>
  <Application>Microsoft Office PowerPoint</Application>
  <PresentationFormat>Widescreen</PresentationFormat>
  <Paragraphs>81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gowthamathi17@gmail.com</cp:lastModifiedBy>
  <cp:revision>5</cp:revision>
  <dcterms:created xsi:type="dcterms:W3CDTF">2024-04-22T12:55:00Z</dcterms:created>
  <dcterms:modified xsi:type="dcterms:W3CDTF">2024-04-24T13:04:53Z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1C5F1AF7658F4D1DA6759D52DC0C56E9_12</vt:lpwstr>
  </property>
  <property fmtid="{D5CDD505-2E9C-101B-9397-08002B2CF9AE}" pid="3" name="KSOProductBuildVer">
    <vt:lpwstr>1033-12.2.0.13489</vt:lpwstr>
  </property>
</Properties>
</file>