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658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773619"/>
            <a:ext cx="3497701" cy="35133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4736133"/>
            <a:ext cx="1624330" cy="1518920"/>
          </a:xfrm>
          <a:custGeom>
            <a:avLst/>
            <a:gdLst/>
            <a:ahLst/>
            <a:cxnLst/>
            <a:rect l="l" t="t" r="r" b="b"/>
            <a:pathLst>
              <a:path w="1624330" h="1518920">
                <a:moveTo>
                  <a:pt x="0" y="1518403"/>
                </a:moveTo>
                <a:lnTo>
                  <a:pt x="0" y="1487952"/>
                </a:lnTo>
                <a:lnTo>
                  <a:pt x="53541" y="1466038"/>
                </a:lnTo>
                <a:lnTo>
                  <a:pt x="107369" y="1444335"/>
                </a:lnTo>
                <a:lnTo>
                  <a:pt x="163086" y="1422176"/>
                </a:lnTo>
                <a:lnTo>
                  <a:pt x="220692" y="1399562"/>
                </a:lnTo>
                <a:lnTo>
                  <a:pt x="280187" y="1376492"/>
                </a:lnTo>
                <a:lnTo>
                  <a:pt x="341585" y="1352967"/>
                </a:lnTo>
                <a:lnTo>
                  <a:pt x="406980" y="1320045"/>
                </a:lnTo>
                <a:lnTo>
                  <a:pt x="463633" y="1290332"/>
                </a:lnTo>
                <a:lnTo>
                  <a:pt x="511544" y="1263828"/>
                </a:lnTo>
                <a:lnTo>
                  <a:pt x="550713" y="1240532"/>
                </a:lnTo>
                <a:lnTo>
                  <a:pt x="602825" y="1203568"/>
                </a:lnTo>
                <a:lnTo>
                  <a:pt x="642526" y="1173129"/>
                </a:lnTo>
                <a:lnTo>
                  <a:pt x="680928" y="1142788"/>
                </a:lnTo>
                <a:lnTo>
                  <a:pt x="718873" y="1111860"/>
                </a:lnTo>
                <a:lnTo>
                  <a:pt x="756360" y="1080345"/>
                </a:lnTo>
                <a:lnTo>
                  <a:pt x="793389" y="1048243"/>
                </a:lnTo>
                <a:lnTo>
                  <a:pt x="829959" y="1015554"/>
                </a:lnTo>
                <a:lnTo>
                  <a:pt x="866071" y="982278"/>
                </a:lnTo>
                <a:lnTo>
                  <a:pt x="901726" y="948415"/>
                </a:lnTo>
                <a:lnTo>
                  <a:pt x="936922" y="913965"/>
                </a:lnTo>
                <a:lnTo>
                  <a:pt x="971660" y="878928"/>
                </a:lnTo>
                <a:lnTo>
                  <a:pt x="1005940" y="843304"/>
                </a:lnTo>
                <a:lnTo>
                  <a:pt x="1039762" y="807093"/>
                </a:lnTo>
                <a:lnTo>
                  <a:pt x="1073125" y="770296"/>
                </a:lnTo>
                <a:lnTo>
                  <a:pt x="1106031" y="732911"/>
                </a:lnTo>
                <a:lnTo>
                  <a:pt x="1138479" y="694939"/>
                </a:lnTo>
                <a:lnTo>
                  <a:pt x="1170468" y="656380"/>
                </a:lnTo>
                <a:lnTo>
                  <a:pt x="1201999" y="617234"/>
                </a:lnTo>
                <a:lnTo>
                  <a:pt x="1233072" y="577501"/>
                </a:lnTo>
                <a:lnTo>
                  <a:pt x="1263688" y="537182"/>
                </a:lnTo>
                <a:lnTo>
                  <a:pt x="1293845" y="496275"/>
                </a:lnTo>
                <a:lnTo>
                  <a:pt x="1323543" y="454781"/>
                </a:lnTo>
                <a:lnTo>
                  <a:pt x="1352784" y="412700"/>
                </a:lnTo>
                <a:lnTo>
                  <a:pt x="1381567" y="370033"/>
                </a:lnTo>
                <a:lnTo>
                  <a:pt x="1409891" y="326778"/>
                </a:lnTo>
                <a:lnTo>
                  <a:pt x="1437758" y="282936"/>
                </a:lnTo>
                <a:lnTo>
                  <a:pt x="1465166" y="238508"/>
                </a:lnTo>
                <a:lnTo>
                  <a:pt x="1492116" y="193492"/>
                </a:lnTo>
                <a:lnTo>
                  <a:pt x="1518609" y="147889"/>
                </a:lnTo>
                <a:lnTo>
                  <a:pt x="1544643" y="101700"/>
                </a:lnTo>
                <a:lnTo>
                  <a:pt x="1570218" y="54923"/>
                </a:lnTo>
                <a:lnTo>
                  <a:pt x="1597847" y="2751"/>
                </a:lnTo>
                <a:lnTo>
                  <a:pt x="1602747" y="0"/>
                </a:lnTo>
                <a:lnTo>
                  <a:pt x="1610015" y="0"/>
                </a:lnTo>
                <a:lnTo>
                  <a:pt x="1612242" y="515"/>
                </a:lnTo>
                <a:lnTo>
                  <a:pt x="1621210" y="5198"/>
                </a:lnTo>
                <a:lnTo>
                  <a:pt x="1623878" y="13698"/>
                </a:lnTo>
                <a:lnTo>
                  <a:pt x="1620281" y="20587"/>
                </a:lnTo>
                <a:lnTo>
                  <a:pt x="1594978" y="68300"/>
                </a:lnTo>
                <a:lnTo>
                  <a:pt x="1569212" y="115422"/>
                </a:lnTo>
                <a:lnTo>
                  <a:pt x="1542985" y="161954"/>
                </a:lnTo>
                <a:lnTo>
                  <a:pt x="1516294" y="207895"/>
                </a:lnTo>
                <a:lnTo>
                  <a:pt x="1489142" y="253246"/>
                </a:lnTo>
                <a:lnTo>
                  <a:pt x="1461527" y="298007"/>
                </a:lnTo>
                <a:lnTo>
                  <a:pt x="1433450" y="342177"/>
                </a:lnTo>
                <a:lnTo>
                  <a:pt x="1404911" y="385757"/>
                </a:lnTo>
                <a:lnTo>
                  <a:pt x="1375909" y="428746"/>
                </a:lnTo>
                <a:lnTo>
                  <a:pt x="1346445" y="471145"/>
                </a:lnTo>
                <a:lnTo>
                  <a:pt x="1316519" y="512953"/>
                </a:lnTo>
                <a:lnTo>
                  <a:pt x="1286131" y="554171"/>
                </a:lnTo>
                <a:lnTo>
                  <a:pt x="1255280" y="594798"/>
                </a:lnTo>
                <a:lnTo>
                  <a:pt x="1223967" y="634835"/>
                </a:lnTo>
                <a:lnTo>
                  <a:pt x="1192191" y="674282"/>
                </a:lnTo>
                <a:lnTo>
                  <a:pt x="1159953" y="713138"/>
                </a:lnTo>
                <a:lnTo>
                  <a:pt x="1127253" y="751403"/>
                </a:lnTo>
                <a:lnTo>
                  <a:pt x="1094091" y="789079"/>
                </a:lnTo>
                <a:lnTo>
                  <a:pt x="1060466" y="826163"/>
                </a:lnTo>
                <a:lnTo>
                  <a:pt x="1026379" y="862658"/>
                </a:lnTo>
                <a:lnTo>
                  <a:pt x="991830" y="898561"/>
                </a:lnTo>
                <a:lnTo>
                  <a:pt x="956818" y="933875"/>
                </a:lnTo>
                <a:lnTo>
                  <a:pt x="921344" y="968598"/>
                </a:lnTo>
                <a:lnTo>
                  <a:pt x="885408" y="1002730"/>
                </a:lnTo>
                <a:lnTo>
                  <a:pt x="849009" y="1036272"/>
                </a:lnTo>
                <a:lnTo>
                  <a:pt x="812148" y="1069224"/>
                </a:lnTo>
                <a:lnTo>
                  <a:pt x="774825" y="1101585"/>
                </a:lnTo>
                <a:lnTo>
                  <a:pt x="737040" y="1133356"/>
                </a:lnTo>
                <a:lnTo>
                  <a:pt x="698792" y="1164536"/>
                </a:lnTo>
                <a:lnTo>
                  <a:pt x="660082" y="1195126"/>
                </a:lnTo>
                <a:lnTo>
                  <a:pt x="620925" y="1225125"/>
                </a:lnTo>
                <a:lnTo>
                  <a:pt x="598140" y="1242825"/>
                </a:lnTo>
                <a:lnTo>
                  <a:pt x="526427" y="1287653"/>
                </a:lnTo>
                <a:lnTo>
                  <a:pt x="477501" y="1314782"/>
                </a:lnTo>
                <a:lnTo>
                  <a:pt x="419861" y="1345052"/>
                </a:lnTo>
                <a:lnTo>
                  <a:pt x="353106" y="1378664"/>
                </a:lnTo>
                <a:lnTo>
                  <a:pt x="287494" y="1403835"/>
                </a:lnTo>
                <a:lnTo>
                  <a:pt x="224830" y="1428155"/>
                </a:lnTo>
                <a:lnTo>
                  <a:pt x="164285" y="1451962"/>
                </a:lnTo>
                <a:lnTo>
                  <a:pt x="105861" y="1475256"/>
                </a:lnTo>
                <a:lnTo>
                  <a:pt x="49556" y="1498037"/>
                </a:lnTo>
                <a:lnTo>
                  <a:pt x="0" y="1518403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37872"/>
            <a:ext cx="1724025" cy="1005205"/>
          </a:xfrm>
          <a:custGeom>
            <a:avLst/>
            <a:gdLst/>
            <a:ahLst/>
            <a:cxnLst/>
            <a:rect l="l" t="t" r="r" b="b"/>
            <a:pathLst>
              <a:path w="1724025" h="1005204">
                <a:moveTo>
                  <a:pt x="437413" y="910983"/>
                </a:moveTo>
                <a:lnTo>
                  <a:pt x="422262" y="860107"/>
                </a:lnTo>
                <a:lnTo>
                  <a:pt x="391426" y="802982"/>
                </a:lnTo>
                <a:lnTo>
                  <a:pt x="366572" y="772147"/>
                </a:lnTo>
                <a:lnTo>
                  <a:pt x="336956" y="743889"/>
                </a:lnTo>
                <a:lnTo>
                  <a:pt x="302577" y="718223"/>
                </a:lnTo>
                <a:lnTo>
                  <a:pt x="268046" y="697115"/>
                </a:lnTo>
                <a:lnTo>
                  <a:pt x="232232" y="679094"/>
                </a:lnTo>
                <a:lnTo>
                  <a:pt x="171983" y="656805"/>
                </a:lnTo>
                <a:lnTo>
                  <a:pt x="132905" y="649973"/>
                </a:lnTo>
                <a:lnTo>
                  <a:pt x="114198" y="649122"/>
                </a:lnTo>
                <a:lnTo>
                  <a:pt x="0" y="650341"/>
                </a:lnTo>
                <a:lnTo>
                  <a:pt x="0" y="924306"/>
                </a:lnTo>
                <a:lnTo>
                  <a:pt x="13652" y="931024"/>
                </a:lnTo>
                <a:lnTo>
                  <a:pt x="108280" y="967905"/>
                </a:lnTo>
                <a:lnTo>
                  <a:pt x="164350" y="984034"/>
                </a:lnTo>
                <a:lnTo>
                  <a:pt x="215976" y="995527"/>
                </a:lnTo>
                <a:lnTo>
                  <a:pt x="263144" y="1002372"/>
                </a:lnTo>
                <a:lnTo>
                  <a:pt x="305866" y="1004582"/>
                </a:lnTo>
                <a:lnTo>
                  <a:pt x="345681" y="998550"/>
                </a:lnTo>
                <a:lnTo>
                  <a:pt x="402767" y="975004"/>
                </a:lnTo>
                <a:lnTo>
                  <a:pt x="428612" y="941336"/>
                </a:lnTo>
                <a:lnTo>
                  <a:pt x="437413" y="910983"/>
                </a:lnTo>
                <a:close/>
              </a:path>
              <a:path w="1724025" h="1005204">
                <a:moveTo>
                  <a:pt x="1187894" y="632536"/>
                </a:moveTo>
                <a:lnTo>
                  <a:pt x="1166685" y="575437"/>
                </a:lnTo>
                <a:lnTo>
                  <a:pt x="1131430" y="531787"/>
                </a:lnTo>
                <a:lnTo>
                  <a:pt x="1067600" y="488886"/>
                </a:lnTo>
                <a:lnTo>
                  <a:pt x="1020991" y="463346"/>
                </a:lnTo>
                <a:lnTo>
                  <a:pt x="974267" y="441604"/>
                </a:lnTo>
                <a:lnTo>
                  <a:pt x="927404" y="423633"/>
                </a:lnTo>
                <a:lnTo>
                  <a:pt x="880427" y="409460"/>
                </a:lnTo>
                <a:lnTo>
                  <a:pt x="826935" y="397154"/>
                </a:lnTo>
                <a:lnTo>
                  <a:pt x="773976" y="387032"/>
                </a:lnTo>
                <a:lnTo>
                  <a:pt x="721563" y="379095"/>
                </a:lnTo>
                <a:lnTo>
                  <a:pt x="669696" y="373341"/>
                </a:lnTo>
                <a:lnTo>
                  <a:pt x="618363" y="369760"/>
                </a:lnTo>
                <a:lnTo>
                  <a:pt x="567575" y="368376"/>
                </a:lnTo>
                <a:lnTo>
                  <a:pt x="517334" y="369163"/>
                </a:lnTo>
                <a:lnTo>
                  <a:pt x="489826" y="369189"/>
                </a:lnTo>
                <a:lnTo>
                  <a:pt x="427901" y="369481"/>
                </a:lnTo>
                <a:lnTo>
                  <a:pt x="373964" y="372821"/>
                </a:lnTo>
                <a:lnTo>
                  <a:pt x="335648" y="379437"/>
                </a:lnTo>
                <a:lnTo>
                  <a:pt x="293370" y="393179"/>
                </a:lnTo>
                <a:lnTo>
                  <a:pt x="306793" y="420712"/>
                </a:lnTo>
                <a:lnTo>
                  <a:pt x="351434" y="450557"/>
                </a:lnTo>
                <a:lnTo>
                  <a:pt x="395465" y="479310"/>
                </a:lnTo>
                <a:lnTo>
                  <a:pt x="438886" y="506945"/>
                </a:lnTo>
                <a:lnTo>
                  <a:pt x="481711" y="533463"/>
                </a:lnTo>
                <a:lnTo>
                  <a:pt x="523938" y="558888"/>
                </a:lnTo>
                <a:lnTo>
                  <a:pt x="565543" y="583196"/>
                </a:lnTo>
                <a:lnTo>
                  <a:pt x="606564" y="606399"/>
                </a:lnTo>
                <a:lnTo>
                  <a:pt x="646963" y="628497"/>
                </a:lnTo>
                <a:lnTo>
                  <a:pt x="686765" y="649478"/>
                </a:lnTo>
                <a:lnTo>
                  <a:pt x="725957" y="669353"/>
                </a:lnTo>
                <a:lnTo>
                  <a:pt x="771918" y="690079"/>
                </a:lnTo>
                <a:lnTo>
                  <a:pt x="813612" y="707034"/>
                </a:lnTo>
                <a:lnTo>
                  <a:pt x="851039" y="720229"/>
                </a:lnTo>
                <a:lnTo>
                  <a:pt x="921016" y="736612"/>
                </a:lnTo>
                <a:lnTo>
                  <a:pt x="986764" y="744677"/>
                </a:lnTo>
                <a:lnTo>
                  <a:pt x="1015707" y="745794"/>
                </a:lnTo>
                <a:lnTo>
                  <a:pt x="1073823" y="740460"/>
                </a:lnTo>
                <a:lnTo>
                  <a:pt x="1121359" y="724535"/>
                </a:lnTo>
                <a:lnTo>
                  <a:pt x="1158316" y="698004"/>
                </a:lnTo>
                <a:lnTo>
                  <a:pt x="1184694" y="660869"/>
                </a:lnTo>
                <a:lnTo>
                  <a:pt x="1187030" y="645033"/>
                </a:lnTo>
                <a:lnTo>
                  <a:pt x="1187894" y="632536"/>
                </a:lnTo>
                <a:close/>
              </a:path>
              <a:path w="1724025" h="1005204">
                <a:moveTo>
                  <a:pt x="1723669" y="244411"/>
                </a:moveTo>
                <a:lnTo>
                  <a:pt x="1690573" y="172999"/>
                </a:lnTo>
                <a:lnTo>
                  <a:pt x="1653781" y="140220"/>
                </a:lnTo>
                <a:lnTo>
                  <a:pt x="1614462" y="110858"/>
                </a:lnTo>
                <a:lnTo>
                  <a:pt x="1572615" y="84924"/>
                </a:lnTo>
                <a:lnTo>
                  <a:pt x="1528241" y="62407"/>
                </a:lnTo>
                <a:lnTo>
                  <a:pt x="1481340" y="43294"/>
                </a:lnTo>
                <a:lnTo>
                  <a:pt x="1431912" y="27622"/>
                </a:lnTo>
                <a:lnTo>
                  <a:pt x="1379956" y="15354"/>
                </a:lnTo>
                <a:lnTo>
                  <a:pt x="1325473" y="6515"/>
                </a:lnTo>
                <a:lnTo>
                  <a:pt x="1268463" y="1092"/>
                </a:lnTo>
                <a:lnTo>
                  <a:pt x="1250226" y="0"/>
                </a:lnTo>
                <a:lnTo>
                  <a:pt x="1238834" y="0"/>
                </a:lnTo>
                <a:lnTo>
                  <a:pt x="1199400" y="1917"/>
                </a:lnTo>
                <a:lnTo>
                  <a:pt x="1134630" y="9969"/>
                </a:lnTo>
                <a:lnTo>
                  <a:pt x="1091806" y="15671"/>
                </a:lnTo>
                <a:lnTo>
                  <a:pt x="1038072" y="23761"/>
                </a:lnTo>
                <a:lnTo>
                  <a:pt x="973201" y="35547"/>
                </a:lnTo>
                <a:lnTo>
                  <a:pt x="935685" y="43916"/>
                </a:lnTo>
                <a:lnTo>
                  <a:pt x="894778" y="53936"/>
                </a:lnTo>
                <a:lnTo>
                  <a:pt x="853871" y="65722"/>
                </a:lnTo>
                <a:lnTo>
                  <a:pt x="817118" y="78270"/>
                </a:lnTo>
                <a:lnTo>
                  <a:pt x="756031" y="105625"/>
                </a:lnTo>
                <a:lnTo>
                  <a:pt x="739355" y="115417"/>
                </a:lnTo>
                <a:lnTo>
                  <a:pt x="751306" y="130530"/>
                </a:lnTo>
                <a:lnTo>
                  <a:pt x="752436" y="133032"/>
                </a:lnTo>
                <a:lnTo>
                  <a:pt x="759383" y="136842"/>
                </a:lnTo>
                <a:lnTo>
                  <a:pt x="772147" y="141947"/>
                </a:lnTo>
                <a:lnTo>
                  <a:pt x="795820" y="147904"/>
                </a:lnTo>
                <a:lnTo>
                  <a:pt x="830313" y="158978"/>
                </a:lnTo>
                <a:lnTo>
                  <a:pt x="875614" y="175158"/>
                </a:lnTo>
                <a:lnTo>
                  <a:pt x="931735" y="196456"/>
                </a:lnTo>
                <a:lnTo>
                  <a:pt x="998664" y="222859"/>
                </a:lnTo>
                <a:lnTo>
                  <a:pt x="1076413" y="254381"/>
                </a:lnTo>
                <a:lnTo>
                  <a:pt x="1210576" y="296633"/>
                </a:lnTo>
                <a:lnTo>
                  <a:pt x="1262824" y="310299"/>
                </a:lnTo>
                <a:lnTo>
                  <a:pt x="1306868" y="320954"/>
                </a:lnTo>
                <a:lnTo>
                  <a:pt x="1370330" y="333260"/>
                </a:lnTo>
                <a:lnTo>
                  <a:pt x="1418894" y="340575"/>
                </a:lnTo>
                <a:lnTo>
                  <a:pt x="1464437" y="345833"/>
                </a:lnTo>
                <a:lnTo>
                  <a:pt x="1506969" y="349008"/>
                </a:lnTo>
                <a:lnTo>
                  <a:pt x="1546491" y="350126"/>
                </a:lnTo>
                <a:lnTo>
                  <a:pt x="1602752" y="347522"/>
                </a:lnTo>
                <a:lnTo>
                  <a:pt x="1648180" y="338366"/>
                </a:lnTo>
                <a:lnTo>
                  <a:pt x="1682775" y="322681"/>
                </a:lnTo>
                <a:lnTo>
                  <a:pt x="1706537" y="300443"/>
                </a:lnTo>
                <a:lnTo>
                  <a:pt x="1721383" y="274345"/>
                </a:lnTo>
                <a:lnTo>
                  <a:pt x="1723669" y="244411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3496" y="5113899"/>
            <a:ext cx="859155" cy="329565"/>
          </a:xfrm>
          <a:custGeom>
            <a:avLst/>
            <a:gdLst/>
            <a:ahLst/>
            <a:cxnLst/>
            <a:rect l="l" t="t" r="r" b="b"/>
            <a:pathLst>
              <a:path w="859155" h="329564">
                <a:moveTo>
                  <a:pt x="278341" y="329124"/>
                </a:moveTo>
                <a:lnTo>
                  <a:pt x="146188" y="322833"/>
                </a:lnTo>
                <a:lnTo>
                  <a:pt x="85148" y="325649"/>
                </a:lnTo>
                <a:lnTo>
                  <a:pt x="81217" y="325644"/>
                </a:lnTo>
                <a:lnTo>
                  <a:pt x="42051" y="314121"/>
                </a:lnTo>
                <a:lnTo>
                  <a:pt x="0" y="287902"/>
                </a:lnTo>
                <a:lnTo>
                  <a:pt x="15269" y="280364"/>
                </a:lnTo>
                <a:lnTo>
                  <a:pt x="42618" y="264143"/>
                </a:lnTo>
                <a:lnTo>
                  <a:pt x="82049" y="239238"/>
                </a:lnTo>
                <a:lnTo>
                  <a:pt x="133559" y="205651"/>
                </a:lnTo>
                <a:lnTo>
                  <a:pt x="197151" y="163380"/>
                </a:lnTo>
                <a:lnTo>
                  <a:pt x="272822" y="112426"/>
                </a:lnTo>
                <a:lnTo>
                  <a:pt x="286256" y="104370"/>
                </a:lnTo>
                <a:lnTo>
                  <a:pt x="334974" y="78888"/>
                </a:lnTo>
                <a:lnTo>
                  <a:pt x="384918" y="59251"/>
                </a:lnTo>
                <a:lnTo>
                  <a:pt x="438469" y="44257"/>
                </a:lnTo>
                <a:lnTo>
                  <a:pt x="482634" y="31288"/>
                </a:lnTo>
                <a:lnTo>
                  <a:pt x="517411" y="20344"/>
                </a:lnTo>
                <a:lnTo>
                  <a:pt x="542800" y="11427"/>
                </a:lnTo>
                <a:lnTo>
                  <a:pt x="562853" y="6912"/>
                </a:lnTo>
                <a:lnTo>
                  <a:pt x="582783" y="3526"/>
                </a:lnTo>
                <a:lnTo>
                  <a:pt x="602591" y="1269"/>
                </a:lnTo>
                <a:lnTo>
                  <a:pt x="622276" y="141"/>
                </a:lnTo>
                <a:lnTo>
                  <a:pt x="632073" y="0"/>
                </a:lnTo>
                <a:lnTo>
                  <a:pt x="661328" y="1273"/>
                </a:lnTo>
                <a:lnTo>
                  <a:pt x="719009" y="11465"/>
                </a:lnTo>
                <a:lnTo>
                  <a:pt x="777543" y="32353"/>
                </a:lnTo>
                <a:lnTo>
                  <a:pt x="825176" y="60904"/>
                </a:lnTo>
                <a:lnTo>
                  <a:pt x="850583" y="90871"/>
                </a:lnTo>
                <a:lnTo>
                  <a:pt x="858517" y="114343"/>
                </a:lnTo>
                <a:lnTo>
                  <a:pt x="858875" y="120995"/>
                </a:lnTo>
                <a:lnTo>
                  <a:pt x="838941" y="177454"/>
                </a:lnTo>
                <a:lnTo>
                  <a:pt x="797499" y="229087"/>
                </a:lnTo>
                <a:lnTo>
                  <a:pt x="765252" y="253989"/>
                </a:lnTo>
                <a:lnTo>
                  <a:pt x="729311" y="271276"/>
                </a:lnTo>
                <a:lnTo>
                  <a:pt x="675548" y="287181"/>
                </a:lnTo>
                <a:lnTo>
                  <a:pt x="633112" y="297067"/>
                </a:lnTo>
                <a:lnTo>
                  <a:pt x="580306" y="308240"/>
                </a:lnTo>
                <a:lnTo>
                  <a:pt x="539660" y="312712"/>
                </a:lnTo>
                <a:lnTo>
                  <a:pt x="495141" y="316787"/>
                </a:lnTo>
                <a:lnTo>
                  <a:pt x="446750" y="320465"/>
                </a:lnTo>
                <a:lnTo>
                  <a:pt x="394486" y="323748"/>
                </a:lnTo>
                <a:lnTo>
                  <a:pt x="338350" y="326634"/>
                </a:lnTo>
                <a:lnTo>
                  <a:pt x="278341" y="329124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282842"/>
            <a:ext cx="320040" cy="942340"/>
          </a:xfrm>
          <a:custGeom>
            <a:avLst/>
            <a:gdLst/>
            <a:ahLst/>
            <a:cxnLst/>
            <a:rect l="l" t="t" r="r" b="b"/>
            <a:pathLst>
              <a:path w="320040" h="942339">
                <a:moveTo>
                  <a:pt x="0" y="942300"/>
                </a:moveTo>
                <a:lnTo>
                  <a:pt x="0" y="88309"/>
                </a:lnTo>
                <a:lnTo>
                  <a:pt x="30498" y="55439"/>
                </a:lnTo>
                <a:lnTo>
                  <a:pt x="63412" y="28285"/>
                </a:lnTo>
                <a:lnTo>
                  <a:pt x="95649" y="10182"/>
                </a:lnTo>
                <a:lnTo>
                  <a:pt x="127207" y="1131"/>
                </a:lnTo>
                <a:lnTo>
                  <a:pt x="142732" y="0"/>
                </a:lnTo>
                <a:lnTo>
                  <a:pt x="163216" y="2232"/>
                </a:lnTo>
                <a:lnTo>
                  <a:pt x="205360" y="18400"/>
                </a:lnTo>
                <a:lnTo>
                  <a:pt x="247239" y="48220"/>
                </a:lnTo>
                <a:lnTo>
                  <a:pt x="280163" y="87089"/>
                </a:lnTo>
                <a:lnTo>
                  <a:pt x="298286" y="122457"/>
                </a:lnTo>
                <a:lnTo>
                  <a:pt x="310776" y="163154"/>
                </a:lnTo>
                <a:lnTo>
                  <a:pt x="318069" y="218385"/>
                </a:lnTo>
                <a:lnTo>
                  <a:pt x="319869" y="244856"/>
                </a:lnTo>
                <a:lnTo>
                  <a:pt x="319575" y="246186"/>
                </a:lnTo>
                <a:lnTo>
                  <a:pt x="319571" y="255727"/>
                </a:lnTo>
                <a:lnTo>
                  <a:pt x="313235" y="309876"/>
                </a:lnTo>
                <a:lnTo>
                  <a:pt x="302932" y="362702"/>
                </a:lnTo>
                <a:lnTo>
                  <a:pt x="293741" y="405206"/>
                </a:lnTo>
                <a:lnTo>
                  <a:pt x="278698" y="459248"/>
                </a:lnTo>
                <a:lnTo>
                  <a:pt x="257690" y="513070"/>
                </a:lnTo>
                <a:lnTo>
                  <a:pt x="216658" y="594639"/>
                </a:lnTo>
                <a:lnTo>
                  <a:pt x="139229" y="713004"/>
                </a:lnTo>
                <a:lnTo>
                  <a:pt x="32486" y="905718"/>
                </a:lnTo>
                <a:lnTo>
                  <a:pt x="0" y="942300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5955" y="4363046"/>
            <a:ext cx="821690" cy="1609725"/>
          </a:xfrm>
          <a:custGeom>
            <a:avLst/>
            <a:gdLst/>
            <a:ahLst/>
            <a:cxnLst/>
            <a:rect l="l" t="t" r="r" b="b"/>
            <a:pathLst>
              <a:path w="821690" h="1609725">
                <a:moveTo>
                  <a:pt x="420039" y="782485"/>
                </a:moveTo>
                <a:lnTo>
                  <a:pt x="418693" y="727951"/>
                </a:lnTo>
                <a:lnTo>
                  <a:pt x="413092" y="675538"/>
                </a:lnTo>
                <a:lnTo>
                  <a:pt x="403225" y="625233"/>
                </a:lnTo>
                <a:lnTo>
                  <a:pt x="389089" y="577037"/>
                </a:lnTo>
                <a:lnTo>
                  <a:pt x="370700" y="530948"/>
                </a:lnTo>
                <a:lnTo>
                  <a:pt x="348703" y="495173"/>
                </a:lnTo>
                <a:lnTo>
                  <a:pt x="304469" y="458304"/>
                </a:lnTo>
                <a:lnTo>
                  <a:pt x="263423" y="446989"/>
                </a:lnTo>
                <a:lnTo>
                  <a:pt x="241300" y="446824"/>
                </a:lnTo>
                <a:lnTo>
                  <a:pt x="215861" y="448398"/>
                </a:lnTo>
                <a:lnTo>
                  <a:pt x="168846" y="460997"/>
                </a:lnTo>
                <a:lnTo>
                  <a:pt x="126987" y="486206"/>
                </a:lnTo>
                <a:lnTo>
                  <a:pt x="90284" y="524027"/>
                </a:lnTo>
                <a:lnTo>
                  <a:pt x="51879" y="589051"/>
                </a:lnTo>
                <a:lnTo>
                  <a:pt x="35026" y="635114"/>
                </a:lnTo>
                <a:lnTo>
                  <a:pt x="24269" y="682510"/>
                </a:lnTo>
                <a:lnTo>
                  <a:pt x="863" y="962774"/>
                </a:lnTo>
                <a:lnTo>
                  <a:pt x="0" y="1037450"/>
                </a:lnTo>
                <a:lnTo>
                  <a:pt x="101" y="1099540"/>
                </a:lnTo>
                <a:lnTo>
                  <a:pt x="1193" y="1149045"/>
                </a:lnTo>
                <a:lnTo>
                  <a:pt x="12065" y="1249921"/>
                </a:lnTo>
                <a:lnTo>
                  <a:pt x="20421" y="1305496"/>
                </a:lnTo>
                <a:lnTo>
                  <a:pt x="28333" y="1352677"/>
                </a:lnTo>
                <a:lnTo>
                  <a:pt x="35801" y="1391437"/>
                </a:lnTo>
                <a:lnTo>
                  <a:pt x="45745" y="1433322"/>
                </a:lnTo>
                <a:lnTo>
                  <a:pt x="59537" y="1475803"/>
                </a:lnTo>
                <a:lnTo>
                  <a:pt x="82346" y="1521955"/>
                </a:lnTo>
                <a:lnTo>
                  <a:pt x="117284" y="1566849"/>
                </a:lnTo>
                <a:lnTo>
                  <a:pt x="164655" y="1609356"/>
                </a:lnTo>
                <a:lnTo>
                  <a:pt x="209054" y="1516646"/>
                </a:lnTo>
                <a:lnTo>
                  <a:pt x="208648" y="1502448"/>
                </a:lnTo>
                <a:lnTo>
                  <a:pt x="212483" y="1479334"/>
                </a:lnTo>
                <a:lnTo>
                  <a:pt x="220560" y="1447330"/>
                </a:lnTo>
                <a:lnTo>
                  <a:pt x="232879" y="1406423"/>
                </a:lnTo>
                <a:lnTo>
                  <a:pt x="342912" y="1160919"/>
                </a:lnTo>
                <a:lnTo>
                  <a:pt x="347091" y="1150239"/>
                </a:lnTo>
                <a:lnTo>
                  <a:pt x="363474" y="1102817"/>
                </a:lnTo>
                <a:lnTo>
                  <a:pt x="377596" y="1058392"/>
                </a:lnTo>
                <a:lnTo>
                  <a:pt x="394284" y="1003719"/>
                </a:lnTo>
                <a:lnTo>
                  <a:pt x="402158" y="959764"/>
                </a:lnTo>
                <a:lnTo>
                  <a:pt x="408597" y="917676"/>
                </a:lnTo>
                <a:lnTo>
                  <a:pt x="413575" y="877468"/>
                </a:lnTo>
                <a:lnTo>
                  <a:pt x="417118" y="839139"/>
                </a:lnTo>
                <a:lnTo>
                  <a:pt x="420039" y="782485"/>
                </a:lnTo>
                <a:close/>
              </a:path>
              <a:path w="821690" h="1609725">
                <a:moveTo>
                  <a:pt x="821677" y="349669"/>
                </a:moveTo>
                <a:lnTo>
                  <a:pt x="821524" y="309575"/>
                </a:lnTo>
                <a:lnTo>
                  <a:pt x="821067" y="265671"/>
                </a:lnTo>
                <a:lnTo>
                  <a:pt x="816190" y="201688"/>
                </a:lnTo>
                <a:lnTo>
                  <a:pt x="810945" y="152552"/>
                </a:lnTo>
                <a:lnTo>
                  <a:pt x="799338" y="98844"/>
                </a:lnTo>
                <a:lnTo>
                  <a:pt x="782574" y="54978"/>
                </a:lnTo>
                <a:lnTo>
                  <a:pt x="758075" y="18796"/>
                </a:lnTo>
                <a:lnTo>
                  <a:pt x="715225" y="1435"/>
                </a:lnTo>
                <a:lnTo>
                  <a:pt x="694651" y="0"/>
                </a:lnTo>
                <a:lnTo>
                  <a:pt x="689597" y="63"/>
                </a:lnTo>
                <a:lnTo>
                  <a:pt x="648385" y="5461"/>
                </a:lnTo>
                <a:lnTo>
                  <a:pt x="609460" y="20040"/>
                </a:lnTo>
                <a:lnTo>
                  <a:pt x="572833" y="43815"/>
                </a:lnTo>
                <a:lnTo>
                  <a:pt x="538505" y="76771"/>
                </a:lnTo>
                <a:lnTo>
                  <a:pt x="506463" y="118922"/>
                </a:lnTo>
                <a:lnTo>
                  <a:pt x="484847" y="161963"/>
                </a:lnTo>
                <a:lnTo>
                  <a:pt x="466661" y="208572"/>
                </a:lnTo>
                <a:lnTo>
                  <a:pt x="451891" y="258775"/>
                </a:lnTo>
                <a:lnTo>
                  <a:pt x="440537" y="312559"/>
                </a:lnTo>
                <a:lnTo>
                  <a:pt x="432600" y="369938"/>
                </a:lnTo>
                <a:lnTo>
                  <a:pt x="428066" y="430885"/>
                </a:lnTo>
                <a:lnTo>
                  <a:pt x="427888" y="476084"/>
                </a:lnTo>
                <a:lnTo>
                  <a:pt x="429323" y="519684"/>
                </a:lnTo>
                <a:lnTo>
                  <a:pt x="432396" y="561695"/>
                </a:lnTo>
                <a:lnTo>
                  <a:pt x="437070" y="602107"/>
                </a:lnTo>
                <a:lnTo>
                  <a:pt x="443382" y="640930"/>
                </a:lnTo>
                <a:lnTo>
                  <a:pt x="461810" y="724560"/>
                </a:lnTo>
                <a:lnTo>
                  <a:pt x="474243" y="778103"/>
                </a:lnTo>
                <a:lnTo>
                  <a:pt x="488454" y="832713"/>
                </a:lnTo>
                <a:lnTo>
                  <a:pt x="503834" y="876541"/>
                </a:lnTo>
                <a:lnTo>
                  <a:pt x="522135" y="922401"/>
                </a:lnTo>
                <a:lnTo>
                  <a:pt x="543369" y="970254"/>
                </a:lnTo>
                <a:lnTo>
                  <a:pt x="567537" y="1020127"/>
                </a:lnTo>
                <a:lnTo>
                  <a:pt x="592696" y="1060107"/>
                </a:lnTo>
                <a:lnTo>
                  <a:pt x="617410" y="1095489"/>
                </a:lnTo>
                <a:lnTo>
                  <a:pt x="641667" y="1126274"/>
                </a:lnTo>
                <a:lnTo>
                  <a:pt x="665492" y="1152448"/>
                </a:lnTo>
                <a:lnTo>
                  <a:pt x="686485" y="1092441"/>
                </a:lnTo>
                <a:lnTo>
                  <a:pt x="705472" y="1036078"/>
                </a:lnTo>
                <a:lnTo>
                  <a:pt x="722439" y="983361"/>
                </a:lnTo>
                <a:lnTo>
                  <a:pt x="737374" y="934288"/>
                </a:lnTo>
                <a:lnTo>
                  <a:pt x="750303" y="888860"/>
                </a:lnTo>
                <a:lnTo>
                  <a:pt x="761212" y="847064"/>
                </a:lnTo>
                <a:lnTo>
                  <a:pt x="770102" y="808926"/>
                </a:lnTo>
                <a:lnTo>
                  <a:pt x="783348" y="731012"/>
                </a:lnTo>
                <a:lnTo>
                  <a:pt x="790778" y="683895"/>
                </a:lnTo>
                <a:lnTo>
                  <a:pt x="798728" y="631355"/>
                </a:lnTo>
                <a:lnTo>
                  <a:pt x="807224" y="573366"/>
                </a:lnTo>
                <a:lnTo>
                  <a:pt x="816241" y="509955"/>
                </a:lnTo>
                <a:lnTo>
                  <a:pt x="819264" y="471805"/>
                </a:lnTo>
                <a:lnTo>
                  <a:pt x="821080" y="418376"/>
                </a:lnTo>
                <a:lnTo>
                  <a:pt x="821677" y="349669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55496" y="4273339"/>
            <a:ext cx="569595" cy="862330"/>
          </a:xfrm>
          <a:custGeom>
            <a:avLst/>
            <a:gdLst/>
            <a:ahLst/>
            <a:cxnLst/>
            <a:rect l="l" t="t" r="r" b="b"/>
            <a:pathLst>
              <a:path w="569594" h="862329">
                <a:moveTo>
                  <a:pt x="15030" y="862174"/>
                </a:moveTo>
                <a:lnTo>
                  <a:pt x="9112" y="825873"/>
                </a:lnTo>
                <a:lnTo>
                  <a:pt x="4634" y="787276"/>
                </a:lnTo>
                <a:lnTo>
                  <a:pt x="1597" y="746382"/>
                </a:lnTo>
                <a:lnTo>
                  <a:pt x="0" y="703193"/>
                </a:lnTo>
                <a:lnTo>
                  <a:pt x="2076" y="666165"/>
                </a:lnTo>
                <a:lnTo>
                  <a:pt x="8556" y="595410"/>
                </a:lnTo>
                <a:lnTo>
                  <a:pt x="17701" y="530806"/>
                </a:lnTo>
                <a:lnTo>
                  <a:pt x="28631" y="475853"/>
                </a:lnTo>
                <a:lnTo>
                  <a:pt x="54319" y="395063"/>
                </a:lnTo>
                <a:lnTo>
                  <a:pt x="70626" y="349877"/>
                </a:lnTo>
                <a:lnTo>
                  <a:pt x="93668" y="294087"/>
                </a:lnTo>
                <a:lnTo>
                  <a:pt x="117777" y="243060"/>
                </a:lnTo>
                <a:lnTo>
                  <a:pt x="142952" y="196794"/>
                </a:lnTo>
                <a:lnTo>
                  <a:pt x="169193" y="155290"/>
                </a:lnTo>
                <a:lnTo>
                  <a:pt x="196501" y="118547"/>
                </a:lnTo>
                <a:lnTo>
                  <a:pt x="224876" y="86567"/>
                </a:lnTo>
                <a:lnTo>
                  <a:pt x="254317" y="59348"/>
                </a:lnTo>
                <a:lnTo>
                  <a:pt x="303656" y="22316"/>
                </a:lnTo>
                <a:lnTo>
                  <a:pt x="356728" y="2846"/>
                </a:lnTo>
                <a:lnTo>
                  <a:pt x="392613" y="0"/>
                </a:lnTo>
                <a:lnTo>
                  <a:pt x="417274" y="426"/>
                </a:lnTo>
                <a:lnTo>
                  <a:pt x="457971" y="7541"/>
                </a:lnTo>
                <a:lnTo>
                  <a:pt x="501987" y="29323"/>
                </a:lnTo>
                <a:lnTo>
                  <a:pt x="539576" y="59251"/>
                </a:lnTo>
                <a:lnTo>
                  <a:pt x="558042" y="93854"/>
                </a:lnTo>
                <a:lnTo>
                  <a:pt x="568123" y="143182"/>
                </a:lnTo>
                <a:lnTo>
                  <a:pt x="569348" y="172740"/>
                </a:lnTo>
                <a:lnTo>
                  <a:pt x="566911" y="210886"/>
                </a:lnTo>
                <a:lnTo>
                  <a:pt x="561118" y="265010"/>
                </a:lnTo>
                <a:lnTo>
                  <a:pt x="551544" y="302533"/>
                </a:lnTo>
                <a:lnTo>
                  <a:pt x="532549" y="348990"/>
                </a:lnTo>
                <a:lnTo>
                  <a:pt x="504809" y="399938"/>
                </a:lnTo>
                <a:lnTo>
                  <a:pt x="465089" y="459332"/>
                </a:lnTo>
                <a:lnTo>
                  <a:pt x="432807" y="503436"/>
                </a:lnTo>
                <a:lnTo>
                  <a:pt x="187145" y="735314"/>
                </a:lnTo>
                <a:lnTo>
                  <a:pt x="123237" y="783388"/>
                </a:lnTo>
                <a:lnTo>
                  <a:pt x="73248" y="820556"/>
                </a:lnTo>
                <a:lnTo>
                  <a:pt x="37179" y="846818"/>
                </a:lnTo>
                <a:lnTo>
                  <a:pt x="15030" y="862174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815074"/>
            <a:ext cx="2338705" cy="2070100"/>
          </a:xfrm>
          <a:custGeom>
            <a:avLst/>
            <a:gdLst/>
            <a:ahLst/>
            <a:cxnLst/>
            <a:rect l="l" t="t" r="r" b="b"/>
            <a:pathLst>
              <a:path w="2338705" h="2070100">
                <a:moveTo>
                  <a:pt x="1202187" y="927100"/>
                </a:moveTo>
                <a:lnTo>
                  <a:pt x="836715" y="927100"/>
                </a:lnTo>
                <a:lnTo>
                  <a:pt x="866765" y="901700"/>
                </a:lnTo>
                <a:lnTo>
                  <a:pt x="894382" y="863600"/>
                </a:lnTo>
                <a:lnTo>
                  <a:pt x="919649" y="825500"/>
                </a:lnTo>
                <a:lnTo>
                  <a:pt x="942643" y="762000"/>
                </a:lnTo>
                <a:lnTo>
                  <a:pt x="963448" y="723900"/>
                </a:lnTo>
                <a:lnTo>
                  <a:pt x="982142" y="685800"/>
                </a:lnTo>
                <a:lnTo>
                  <a:pt x="998807" y="622300"/>
                </a:lnTo>
                <a:lnTo>
                  <a:pt x="1013522" y="584200"/>
                </a:lnTo>
                <a:lnTo>
                  <a:pt x="1026369" y="508000"/>
                </a:lnTo>
                <a:lnTo>
                  <a:pt x="1039629" y="482600"/>
                </a:lnTo>
                <a:lnTo>
                  <a:pt x="1057699" y="444500"/>
                </a:lnTo>
                <a:lnTo>
                  <a:pt x="1079901" y="406400"/>
                </a:lnTo>
                <a:lnTo>
                  <a:pt x="1105556" y="342900"/>
                </a:lnTo>
                <a:lnTo>
                  <a:pt x="1133985" y="304800"/>
                </a:lnTo>
                <a:lnTo>
                  <a:pt x="1164508" y="266700"/>
                </a:lnTo>
                <a:lnTo>
                  <a:pt x="1196448" y="203200"/>
                </a:lnTo>
                <a:lnTo>
                  <a:pt x="1261859" y="127000"/>
                </a:lnTo>
                <a:lnTo>
                  <a:pt x="1293972" y="101600"/>
                </a:lnTo>
                <a:lnTo>
                  <a:pt x="1324785" y="63500"/>
                </a:lnTo>
                <a:lnTo>
                  <a:pt x="1353618" y="25400"/>
                </a:lnTo>
                <a:lnTo>
                  <a:pt x="1379793" y="0"/>
                </a:lnTo>
                <a:lnTo>
                  <a:pt x="1426563" y="0"/>
                </a:lnTo>
                <a:lnTo>
                  <a:pt x="1427390" y="25400"/>
                </a:lnTo>
                <a:lnTo>
                  <a:pt x="1427770" y="25400"/>
                </a:lnTo>
                <a:lnTo>
                  <a:pt x="1425558" y="63500"/>
                </a:lnTo>
                <a:lnTo>
                  <a:pt x="1420436" y="127000"/>
                </a:lnTo>
                <a:lnTo>
                  <a:pt x="1412754" y="203200"/>
                </a:lnTo>
                <a:lnTo>
                  <a:pt x="1402859" y="241300"/>
                </a:lnTo>
                <a:lnTo>
                  <a:pt x="1391102" y="304800"/>
                </a:lnTo>
                <a:lnTo>
                  <a:pt x="1377830" y="342900"/>
                </a:lnTo>
                <a:lnTo>
                  <a:pt x="1363393" y="406400"/>
                </a:lnTo>
                <a:lnTo>
                  <a:pt x="1348140" y="444500"/>
                </a:lnTo>
                <a:lnTo>
                  <a:pt x="1332419" y="482600"/>
                </a:lnTo>
                <a:lnTo>
                  <a:pt x="1316580" y="508000"/>
                </a:lnTo>
                <a:lnTo>
                  <a:pt x="1300971" y="546100"/>
                </a:lnTo>
                <a:lnTo>
                  <a:pt x="1285942" y="584200"/>
                </a:lnTo>
                <a:lnTo>
                  <a:pt x="1255311" y="622300"/>
                </a:lnTo>
                <a:lnTo>
                  <a:pt x="1223711" y="647700"/>
                </a:lnTo>
                <a:lnTo>
                  <a:pt x="1191133" y="723900"/>
                </a:lnTo>
                <a:lnTo>
                  <a:pt x="1157566" y="762000"/>
                </a:lnTo>
                <a:lnTo>
                  <a:pt x="1123001" y="787400"/>
                </a:lnTo>
                <a:lnTo>
                  <a:pt x="1087428" y="825500"/>
                </a:lnTo>
                <a:lnTo>
                  <a:pt x="1050836" y="863600"/>
                </a:lnTo>
                <a:lnTo>
                  <a:pt x="1013216" y="863600"/>
                </a:lnTo>
                <a:lnTo>
                  <a:pt x="974558" y="901700"/>
                </a:lnTo>
                <a:lnTo>
                  <a:pt x="1210793" y="901700"/>
                </a:lnTo>
                <a:lnTo>
                  <a:pt x="1202187" y="927100"/>
                </a:lnTo>
                <a:close/>
              </a:path>
              <a:path w="2338705" h="2070100">
                <a:moveTo>
                  <a:pt x="659376" y="63500"/>
                </a:moveTo>
                <a:lnTo>
                  <a:pt x="631667" y="63500"/>
                </a:lnTo>
                <a:lnTo>
                  <a:pt x="638361" y="25400"/>
                </a:lnTo>
                <a:lnTo>
                  <a:pt x="652671" y="25400"/>
                </a:lnTo>
                <a:lnTo>
                  <a:pt x="659376" y="63500"/>
                </a:lnTo>
                <a:close/>
              </a:path>
              <a:path w="2338705" h="2070100">
                <a:moveTo>
                  <a:pt x="478547" y="1244600"/>
                </a:moveTo>
                <a:lnTo>
                  <a:pt x="0" y="1244600"/>
                </a:lnTo>
                <a:lnTo>
                  <a:pt x="0" y="1155700"/>
                </a:lnTo>
                <a:lnTo>
                  <a:pt x="10366" y="1143000"/>
                </a:lnTo>
                <a:lnTo>
                  <a:pt x="38156" y="1104900"/>
                </a:lnTo>
                <a:lnTo>
                  <a:pt x="63988" y="1028700"/>
                </a:lnTo>
                <a:lnTo>
                  <a:pt x="87923" y="1003300"/>
                </a:lnTo>
                <a:lnTo>
                  <a:pt x="110022" y="965200"/>
                </a:lnTo>
                <a:lnTo>
                  <a:pt x="130345" y="927100"/>
                </a:lnTo>
                <a:lnTo>
                  <a:pt x="148953" y="863600"/>
                </a:lnTo>
                <a:lnTo>
                  <a:pt x="165906" y="825500"/>
                </a:lnTo>
                <a:lnTo>
                  <a:pt x="181265" y="762000"/>
                </a:lnTo>
                <a:lnTo>
                  <a:pt x="195090" y="723900"/>
                </a:lnTo>
                <a:lnTo>
                  <a:pt x="207442" y="685800"/>
                </a:lnTo>
                <a:lnTo>
                  <a:pt x="220618" y="647700"/>
                </a:lnTo>
                <a:lnTo>
                  <a:pt x="238190" y="584200"/>
                </a:lnTo>
                <a:lnTo>
                  <a:pt x="259628" y="546100"/>
                </a:lnTo>
                <a:lnTo>
                  <a:pt x="284403" y="508000"/>
                </a:lnTo>
                <a:lnTo>
                  <a:pt x="311986" y="444500"/>
                </a:lnTo>
                <a:lnTo>
                  <a:pt x="341847" y="406400"/>
                </a:lnTo>
                <a:lnTo>
                  <a:pt x="373456" y="342900"/>
                </a:lnTo>
                <a:lnTo>
                  <a:pt x="406284" y="304800"/>
                </a:lnTo>
                <a:lnTo>
                  <a:pt x="473479" y="241300"/>
                </a:lnTo>
                <a:lnTo>
                  <a:pt x="506786" y="165100"/>
                </a:lnTo>
                <a:lnTo>
                  <a:pt x="539194" y="127000"/>
                </a:lnTo>
                <a:lnTo>
                  <a:pt x="570174" y="101600"/>
                </a:lnTo>
                <a:lnTo>
                  <a:pt x="599195" y="63500"/>
                </a:lnTo>
                <a:lnTo>
                  <a:pt x="673718" y="63500"/>
                </a:lnTo>
                <a:lnTo>
                  <a:pt x="671662" y="127000"/>
                </a:lnTo>
                <a:lnTo>
                  <a:pt x="667043" y="203200"/>
                </a:lnTo>
                <a:lnTo>
                  <a:pt x="660098" y="241300"/>
                </a:lnTo>
                <a:lnTo>
                  <a:pt x="651092" y="304800"/>
                </a:lnTo>
                <a:lnTo>
                  <a:pt x="640291" y="342900"/>
                </a:lnTo>
                <a:lnTo>
                  <a:pt x="627959" y="406400"/>
                </a:lnTo>
                <a:lnTo>
                  <a:pt x="614363" y="482600"/>
                </a:lnTo>
                <a:lnTo>
                  <a:pt x="599766" y="508000"/>
                </a:lnTo>
                <a:lnTo>
                  <a:pt x="584434" y="546100"/>
                </a:lnTo>
                <a:lnTo>
                  <a:pt x="568633" y="622300"/>
                </a:lnTo>
                <a:lnTo>
                  <a:pt x="536681" y="685800"/>
                </a:lnTo>
                <a:lnTo>
                  <a:pt x="521061" y="723900"/>
                </a:lnTo>
                <a:lnTo>
                  <a:pt x="506032" y="723900"/>
                </a:lnTo>
                <a:lnTo>
                  <a:pt x="476344" y="787400"/>
                </a:lnTo>
                <a:lnTo>
                  <a:pt x="445889" y="825500"/>
                </a:lnTo>
                <a:lnTo>
                  <a:pt x="414656" y="863600"/>
                </a:lnTo>
                <a:lnTo>
                  <a:pt x="382637" y="901700"/>
                </a:lnTo>
                <a:lnTo>
                  <a:pt x="349823" y="927100"/>
                </a:lnTo>
                <a:lnTo>
                  <a:pt x="316204" y="965200"/>
                </a:lnTo>
                <a:lnTo>
                  <a:pt x="281772" y="1003300"/>
                </a:lnTo>
                <a:lnTo>
                  <a:pt x="246516" y="1028700"/>
                </a:lnTo>
                <a:lnTo>
                  <a:pt x="210429" y="1066800"/>
                </a:lnTo>
                <a:lnTo>
                  <a:pt x="173500" y="1104900"/>
                </a:lnTo>
                <a:lnTo>
                  <a:pt x="135722" y="1143000"/>
                </a:lnTo>
                <a:lnTo>
                  <a:pt x="253621" y="1143000"/>
                </a:lnTo>
                <a:lnTo>
                  <a:pt x="203633" y="1168400"/>
                </a:lnTo>
                <a:lnTo>
                  <a:pt x="293381" y="1168400"/>
                </a:lnTo>
                <a:lnTo>
                  <a:pt x="339480" y="1206500"/>
                </a:lnTo>
                <a:lnTo>
                  <a:pt x="431909" y="1206500"/>
                </a:lnTo>
                <a:lnTo>
                  <a:pt x="478547" y="1244600"/>
                </a:lnTo>
                <a:close/>
              </a:path>
              <a:path w="2338705" h="2070100">
                <a:moveTo>
                  <a:pt x="1955750" y="723900"/>
                </a:moveTo>
                <a:lnTo>
                  <a:pt x="1652668" y="723900"/>
                </a:lnTo>
                <a:lnTo>
                  <a:pt x="1703978" y="685800"/>
                </a:lnTo>
                <a:lnTo>
                  <a:pt x="1908356" y="685800"/>
                </a:lnTo>
                <a:lnTo>
                  <a:pt x="1955750" y="723900"/>
                </a:lnTo>
                <a:close/>
              </a:path>
              <a:path w="2338705" h="2070100">
                <a:moveTo>
                  <a:pt x="2110816" y="762000"/>
                </a:moveTo>
                <a:lnTo>
                  <a:pt x="1466110" y="762000"/>
                </a:lnTo>
                <a:lnTo>
                  <a:pt x="1510645" y="723900"/>
                </a:lnTo>
                <a:lnTo>
                  <a:pt x="2057640" y="723900"/>
                </a:lnTo>
                <a:lnTo>
                  <a:pt x="2110816" y="762000"/>
                </a:lnTo>
                <a:close/>
              </a:path>
              <a:path w="2338705" h="2070100">
                <a:moveTo>
                  <a:pt x="2218332" y="787400"/>
                </a:moveTo>
                <a:lnTo>
                  <a:pt x="1379154" y="787400"/>
                </a:lnTo>
                <a:lnTo>
                  <a:pt x="1422396" y="762000"/>
                </a:lnTo>
                <a:lnTo>
                  <a:pt x="2164600" y="762000"/>
                </a:lnTo>
                <a:lnTo>
                  <a:pt x="2218332" y="787400"/>
                </a:lnTo>
                <a:close/>
              </a:path>
              <a:path w="2338705" h="2070100">
                <a:moveTo>
                  <a:pt x="2322998" y="825500"/>
                </a:moveTo>
                <a:lnTo>
                  <a:pt x="1292689" y="825500"/>
                </a:lnTo>
                <a:lnTo>
                  <a:pt x="1336035" y="787400"/>
                </a:lnTo>
                <a:lnTo>
                  <a:pt x="2271351" y="787400"/>
                </a:lnTo>
                <a:lnTo>
                  <a:pt x="2322998" y="825500"/>
                </a:lnTo>
                <a:close/>
              </a:path>
              <a:path w="2338705" h="2070100">
                <a:moveTo>
                  <a:pt x="2338683" y="863600"/>
                </a:moveTo>
                <a:lnTo>
                  <a:pt x="1203922" y="863600"/>
                </a:lnTo>
                <a:lnTo>
                  <a:pt x="1248768" y="825500"/>
                </a:lnTo>
                <a:lnTo>
                  <a:pt x="2337811" y="825500"/>
                </a:lnTo>
                <a:lnTo>
                  <a:pt x="2338683" y="863600"/>
                </a:lnTo>
                <a:close/>
              </a:path>
              <a:path w="2338705" h="2070100">
                <a:moveTo>
                  <a:pt x="2285700" y="901700"/>
                </a:moveTo>
                <a:lnTo>
                  <a:pt x="1076456" y="901700"/>
                </a:lnTo>
                <a:lnTo>
                  <a:pt x="1126152" y="863600"/>
                </a:lnTo>
                <a:lnTo>
                  <a:pt x="2320193" y="863600"/>
                </a:lnTo>
                <a:lnTo>
                  <a:pt x="2285700" y="901700"/>
                </a:lnTo>
                <a:close/>
              </a:path>
              <a:path w="2338705" h="2070100">
                <a:moveTo>
                  <a:pt x="2151223" y="927100"/>
                </a:moveTo>
                <a:lnTo>
                  <a:pt x="1493379" y="927100"/>
                </a:lnTo>
                <a:lnTo>
                  <a:pt x="1447050" y="901700"/>
                </a:lnTo>
                <a:lnTo>
                  <a:pt x="2200295" y="901700"/>
                </a:lnTo>
                <a:lnTo>
                  <a:pt x="2151223" y="927100"/>
                </a:lnTo>
                <a:close/>
              </a:path>
              <a:path w="2338705" h="2070100">
                <a:moveTo>
                  <a:pt x="1090642" y="965200"/>
                </a:moveTo>
                <a:lnTo>
                  <a:pt x="780490" y="965200"/>
                </a:lnTo>
                <a:lnTo>
                  <a:pt x="828285" y="927100"/>
                </a:lnTo>
                <a:lnTo>
                  <a:pt x="1044056" y="927100"/>
                </a:lnTo>
                <a:lnTo>
                  <a:pt x="1090642" y="965200"/>
                </a:lnTo>
                <a:close/>
              </a:path>
              <a:path w="2338705" h="2070100">
                <a:moveTo>
                  <a:pt x="1989556" y="965200"/>
                </a:moveTo>
                <a:lnTo>
                  <a:pt x="1727117" y="965200"/>
                </a:lnTo>
                <a:lnTo>
                  <a:pt x="1683954" y="927100"/>
                </a:lnTo>
                <a:lnTo>
                  <a:pt x="2044934" y="927100"/>
                </a:lnTo>
                <a:lnTo>
                  <a:pt x="1989556" y="965200"/>
                </a:lnTo>
                <a:close/>
              </a:path>
              <a:path w="2338705" h="2070100">
                <a:moveTo>
                  <a:pt x="1277192" y="1003300"/>
                </a:moveTo>
                <a:lnTo>
                  <a:pt x="634749" y="1003300"/>
                </a:lnTo>
                <a:lnTo>
                  <a:pt x="683681" y="965200"/>
                </a:lnTo>
                <a:lnTo>
                  <a:pt x="1230092" y="965200"/>
                </a:lnTo>
                <a:lnTo>
                  <a:pt x="1277192" y="1003300"/>
                </a:lnTo>
                <a:close/>
              </a:path>
              <a:path w="2338705" h="2070100">
                <a:moveTo>
                  <a:pt x="699452" y="1028700"/>
                </a:moveTo>
                <a:lnTo>
                  <a:pt x="486328" y="1028700"/>
                </a:lnTo>
                <a:lnTo>
                  <a:pt x="536032" y="1003300"/>
                </a:lnTo>
                <a:lnTo>
                  <a:pt x="747788" y="1003300"/>
                </a:lnTo>
                <a:lnTo>
                  <a:pt x="699452" y="1028700"/>
                </a:lnTo>
                <a:close/>
              </a:path>
              <a:path w="2338705" h="2070100">
                <a:moveTo>
                  <a:pt x="1373612" y="1028700"/>
                </a:moveTo>
                <a:lnTo>
                  <a:pt x="943435" y="1028700"/>
                </a:lnTo>
                <a:lnTo>
                  <a:pt x="899033" y="1003300"/>
                </a:lnTo>
                <a:lnTo>
                  <a:pt x="1324960" y="1003300"/>
                </a:lnTo>
                <a:lnTo>
                  <a:pt x="1373612" y="1028700"/>
                </a:lnTo>
                <a:close/>
              </a:path>
              <a:path w="2338705" h="2070100">
                <a:moveTo>
                  <a:pt x="601773" y="1066800"/>
                </a:moveTo>
                <a:lnTo>
                  <a:pt x="336318" y="1066800"/>
                </a:lnTo>
                <a:lnTo>
                  <a:pt x="386431" y="1028700"/>
                </a:lnTo>
                <a:lnTo>
                  <a:pt x="650767" y="1028700"/>
                </a:lnTo>
                <a:lnTo>
                  <a:pt x="601773" y="1066800"/>
                </a:lnTo>
                <a:close/>
              </a:path>
              <a:path w="2338705" h="2070100">
                <a:moveTo>
                  <a:pt x="1847642" y="1447800"/>
                </a:moveTo>
                <a:lnTo>
                  <a:pt x="1649729" y="1447800"/>
                </a:lnTo>
                <a:lnTo>
                  <a:pt x="1599571" y="1422400"/>
                </a:lnTo>
                <a:lnTo>
                  <a:pt x="1548164" y="1422400"/>
                </a:lnTo>
                <a:lnTo>
                  <a:pt x="1445371" y="1346200"/>
                </a:lnTo>
                <a:lnTo>
                  <a:pt x="1395869" y="1346200"/>
                </a:lnTo>
                <a:lnTo>
                  <a:pt x="1348887" y="1308100"/>
                </a:lnTo>
                <a:lnTo>
                  <a:pt x="1305365" y="1282700"/>
                </a:lnTo>
                <a:lnTo>
                  <a:pt x="1266248" y="1244600"/>
                </a:lnTo>
                <a:lnTo>
                  <a:pt x="1232477" y="1244600"/>
                </a:lnTo>
                <a:lnTo>
                  <a:pt x="1196499" y="1206500"/>
                </a:lnTo>
                <a:lnTo>
                  <a:pt x="1158040" y="1168400"/>
                </a:lnTo>
                <a:lnTo>
                  <a:pt x="1117526" y="1143000"/>
                </a:lnTo>
                <a:lnTo>
                  <a:pt x="1075382" y="1104900"/>
                </a:lnTo>
                <a:lnTo>
                  <a:pt x="1032035" y="1066800"/>
                </a:lnTo>
                <a:lnTo>
                  <a:pt x="987910" y="1028700"/>
                </a:lnTo>
                <a:lnTo>
                  <a:pt x="1423365" y="1028700"/>
                </a:lnTo>
                <a:lnTo>
                  <a:pt x="1450370" y="1066800"/>
                </a:lnTo>
                <a:lnTo>
                  <a:pt x="1480890" y="1066800"/>
                </a:lnTo>
                <a:lnTo>
                  <a:pt x="1514325" y="1104900"/>
                </a:lnTo>
                <a:lnTo>
                  <a:pt x="1550078" y="1143000"/>
                </a:lnTo>
                <a:lnTo>
                  <a:pt x="1587548" y="1168400"/>
                </a:lnTo>
                <a:lnTo>
                  <a:pt x="1626137" y="1168400"/>
                </a:lnTo>
                <a:lnTo>
                  <a:pt x="1665247" y="1244600"/>
                </a:lnTo>
                <a:lnTo>
                  <a:pt x="1704278" y="1282700"/>
                </a:lnTo>
                <a:lnTo>
                  <a:pt x="1742632" y="1308100"/>
                </a:lnTo>
                <a:lnTo>
                  <a:pt x="1779710" y="1346200"/>
                </a:lnTo>
                <a:lnTo>
                  <a:pt x="1814913" y="1384300"/>
                </a:lnTo>
                <a:lnTo>
                  <a:pt x="1847642" y="1447800"/>
                </a:lnTo>
                <a:close/>
              </a:path>
              <a:path w="2338705" h="2070100">
                <a:moveTo>
                  <a:pt x="453352" y="1104900"/>
                </a:moveTo>
                <a:lnTo>
                  <a:pt x="235969" y="1104900"/>
                </a:lnTo>
                <a:lnTo>
                  <a:pt x="286151" y="1066800"/>
                </a:lnTo>
                <a:lnTo>
                  <a:pt x="503025" y="1066800"/>
                </a:lnTo>
                <a:lnTo>
                  <a:pt x="453352" y="1104900"/>
                </a:lnTo>
                <a:close/>
              </a:path>
              <a:path w="2338705" h="2070100">
                <a:moveTo>
                  <a:pt x="303628" y="1143000"/>
                </a:moveTo>
                <a:lnTo>
                  <a:pt x="135722" y="1143000"/>
                </a:lnTo>
                <a:lnTo>
                  <a:pt x="185812" y="1104900"/>
                </a:lnTo>
                <a:lnTo>
                  <a:pt x="353612" y="1104900"/>
                </a:lnTo>
                <a:lnTo>
                  <a:pt x="303628" y="1143000"/>
                </a:lnTo>
                <a:close/>
              </a:path>
              <a:path w="2338705" h="2070100">
                <a:moveTo>
                  <a:pt x="671509" y="1308100"/>
                </a:moveTo>
                <a:lnTo>
                  <a:pt x="173425" y="1308100"/>
                </a:lnTo>
                <a:lnTo>
                  <a:pt x="86323" y="1244600"/>
                </a:lnTo>
                <a:lnTo>
                  <a:pt x="573438" y="1244600"/>
                </a:lnTo>
                <a:lnTo>
                  <a:pt x="621999" y="1282700"/>
                </a:lnTo>
                <a:lnTo>
                  <a:pt x="671509" y="1308100"/>
                </a:lnTo>
                <a:close/>
              </a:path>
              <a:path w="2338705" h="2070100">
                <a:moveTo>
                  <a:pt x="1173388" y="1765300"/>
                </a:moveTo>
                <a:lnTo>
                  <a:pt x="924965" y="1765300"/>
                </a:lnTo>
                <a:lnTo>
                  <a:pt x="872976" y="1727200"/>
                </a:lnTo>
                <a:lnTo>
                  <a:pt x="820032" y="1727200"/>
                </a:lnTo>
                <a:lnTo>
                  <a:pt x="714235" y="1663700"/>
                </a:lnTo>
                <a:lnTo>
                  <a:pt x="662857" y="1663700"/>
                </a:lnTo>
                <a:lnTo>
                  <a:pt x="613479" y="1625600"/>
                </a:lnTo>
                <a:lnTo>
                  <a:pt x="566836" y="1587500"/>
                </a:lnTo>
                <a:lnTo>
                  <a:pt x="523669" y="1549400"/>
                </a:lnTo>
                <a:lnTo>
                  <a:pt x="484714" y="1524000"/>
                </a:lnTo>
                <a:lnTo>
                  <a:pt x="450710" y="1524000"/>
                </a:lnTo>
                <a:lnTo>
                  <a:pt x="415885" y="1485900"/>
                </a:lnTo>
                <a:lnTo>
                  <a:pt x="379014" y="1447800"/>
                </a:lnTo>
                <a:lnTo>
                  <a:pt x="340367" y="1422400"/>
                </a:lnTo>
                <a:lnTo>
                  <a:pt x="300214" y="1384300"/>
                </a:lnTo>
                <a:lnTo>
                  <a:pt x="258827" y="1346200"/>
                </a:lnTo>
                <a:lnTo>
                  <a:pt x="216473" y="1308100"/>
                </a:lnTo>
                <a:lnTo>
                  <a:pt x="698367" y="1308100"/>
                </a:lnTo>
                <a:lnTo>
                  <a:pt x="728430" y="1346200"/>
                </a:lnTo>
                <a:lnTo>
                  <a:pt x="761243" y="1346200"/>
                </a:lnTo>
                <a:lnTo>
                  <a:pt x="796350" y="1384300"/>
                </a:lnTo>
                <a:lnTo>
                  <a:pt x="833296" y="1422400"/>
                </a:lnTo>
                <a:lnTo>
                  <a:pt x="871625" y="1447800"/>
                </a:lnTo>
                <a:lnTo>
                  <a:pt x="910881" y="1485900"/>
                </a:lnTo>
                <a:lnTo>
                  <a:pt x="1029662" y="1587500"/>
                </a:lnTo>
                <a:lnTo>
                  <a:pt x="1068074" y="1625600"/>
                </a:lnTo>
                <a:lnTo>
                  <a:pt x="1105136" y="1663700"/>
                </a:lnTo>
                <a:lnTo>
                  <a:pt x="1140392" y="1727200"/>
                </a:lnTo>
                <a:lnTo>
                  <a:pt x="1173388" y="1765300"/>
                </a:lnTo>
                <a:close/>
              </a:path>
              <a:path w="2338705" h="2070100">
                <a:moveTo>
                  <a:pt x="1849339" y="1485900"/>
                </a:moveTo>
                <a:lnTo>
                  <a:pt x="1783282" y="1485900"/>
                </a:lnTo>
                <a:lnTo>
                  <a:pt x="1742526" y="1447800"/>
                </a:lnTo>
                <a:lnTo>
                  <a:pt x="1851755" y="1447800"/>
                </a:lnTo>
                <a:lnTo>
                  <a:pt x="1849339" y="1485900"/>
                </a:lnTo>
                <a:close/>
              </a:path>
              <a:path w="2338705" h="2070100">
                <a:moveTo>
                  <a:pt x="340108" y="2044700"/>
                </a:moveTo>
                <a:lnTo>
                  <a:pt x="141953" y="2044700"/>
                </a:lnTo>
                <a:lnTo>
                  <a:pt x="91654" y="2006600"/>
                </a:lnTo>
                <a:lnTo>
                  <a:pt x="39663" y="2006600"/>
                </a:lnTo>
                <a:lnTo>
                  <a:pt x="0" y="1981200"/>
                </a:lnTo>
                <a:lnTo>
                  <a:pt x="0" y="1663700"/>
                </a:lnTo>
                <a:lnTo>
                  <a:pt x="38325" y="1689100"/>
                </a:lnTo>
                <a:lnTo>
                  <a:pt x="77583" y="1727200"/>
                </a:lnTo>
                <a:lnTo>
                  <a:pt x="157059" y="1803400"/>
                </a:lnTo>
                <a:lnTo>
                  <a:pt x="196367" y="1866900"/>
                </a:lnTo>
                <a:lnTo>
                  <a:pt x="234781" y="1905000"/>
                </a:lnTo>
                <a:lnTo>
                  <a:pt x="271847" y="1930400"/>
                </a:lnTo>
                <a:lnTo>
                  <a:pt x="307107" y="1968500"/>
                </a:lnTo>
                <a:lnTo>
                  <a:pt x="340108" y="2044700"/>
                </a:lnTo>
                <a:close/>
              </a:path>
              <a:path w="2338705" h="2070100">
                <a:moveTo>
                  <a:pt x="1178151" y="1803400"/>
                </a:moveTo>
                <a:lnTo>
                  <a:pt x="1023129" y="1803400"/>
                </a:lnTo>
                <a:lnTo>
                  <a:pt x="975262" y="1765300"/>
                </a:lnTo>
                <a:lnTo>
                  <a:pt x="1176966" y="1765300"/>
                </a:lnTo>
                <a:lnTo>
                  <a:pt x="1178151" y="1803400"/>
                </a:lnTo>
                <a:close/>
              </a:path>
              <a:path w="2338705" h="2070100">
                <a:moveTo>
                  <a:pt x="341772" y="2070100"/>
                </a:moveTo>
                <a:lnTo>
                  <a:pt x="234519" y="2070100"/>
                </a:lnTo>
                <a:lnTo>
                  <a:pt x="189820" y="2044700"/>
                </a:lnTo>
                <a:lnTo>
                  <a:pt x="344194" y="2044700"/>
                </a:lnTo>
                <a:lnTo>
                  <a:pt x="341772" y="2070100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81697" y="0"/>
            <a:ext cx="2344420" cy="2705100"/>
          </a:xfrm>
          <a:custGeom>
            <a:avLst/>
            <a:gdLst/>
            <a:ahLst/>
            <a:cxnLst/>
            <a:rect l="l" t="t" r="r" b="b"/>
            <a:pathLst>
              <a:path w="2344419" h="2705100">
                <a:moveTo>
                  <a:pt x="1225324" y="393242"/>
                </a:moveTo>
                <a:lnTo>
                  <a:pt x="1200679" y="327047"/>
                </a:lnTo>
                <a:lnTo>
                  <a:pt x="1186141" y="244761"/>
                </a:lnTo>
                <a:lnTo>
                  <a:pt x="1184590" y="130228"/>
                </a:lnTo>
                <a:lnTo>
                  <a:pt x="1184588" y="130090"/>
                </a:lnTo>
                <a:lnTo>
                  <a:pt x="1208368" y="16947"/>
                </a:lnTo>
                <a:lnTo>
                  <a:pt x="1217213" y="0"/>
                </a:lnTo>
                <a:lnTo>
                  <a:pt x="1334690" y="0"/>
                </a:lnTo>
                <a:lnTo>
                  <a:pt x="1338263" y="24280"/>
                </a:lnTo>
                <a:lnTo>
                  <a:pt x="1342129" y="74418"/>
                </a:lnTo>
                <a:lnTo>
                  <a:pt x="1342510" y="124693"/>
                </a:lnTo>
                <a:lnTo>
                  <a:pt x="1339383" y="174900"/>
                </a:lnTo>
                <a:lnTo>
                  <a:pt x="1314000" y="276038"/>
                </a:lnTo>
                <a:lnTo>
                  <a:pt x="1275632" y="343647"/>
                </a:lnTo>
                <a:lnTo>
                  <a:pt x="1240625" y="381467"/>
                </a:lnTo>
                <a:lnTo>
                  <a:pt x="1225324" y="393242"/>
                </a:lnTo>
                <a:close/>
              </a:path>
              <a:path w="2344419" h="2705100">
                <a:moveTo>
                  <a:pt x="1290501" y="1111003"/>
                </a:moveTo>
                <a:lnTo>
                  <a:pt x="1283070" y="1069674"/>
                </a:lnTo>
                <a:lnTo>
                  <a:pt x="1283042" y="1069516"/>
                </a:lnTo>
                <a:lnTo>
                  <a:pt x="1274818" y="960587"/>
                </a:lnTo>
                <a:lnTo>
                  <a:pt x="1287064" y="807510"/>
                </a:lnTo>
                <a:lnTo>
                  <a:pt x="1341013" y="633582"/>
                </a:lnTo>
                <a:lnTo>
                  <a:pt x="1392518" y="546688"/>
                </a:lnTo>
                <a:lnTo>
                  <a:pt x="1443870" y="488971"/>
                </a:lnTo>
                <a:lnTo>
                  <a:pt x="1483308" y="456917"/>
                </a:lnTo>
                <a:lnTo>
                  <a:pt x="1499067" y="447014"/>
                </a:lnTo>
                <a:lnTo>
                  <a:pt x="1500544" y="444468"/>
                </a:lnTo>
                <a:lnTo>
                  <a:pt x="1505381" y="437644"/>
                </a:lnTo>
                <a:lnTo>
                  <a:pt x="1514190" y="427766"/>
                </a:lnTo>
                <a:lnTo>
                  <a:pt x="1527582" y="416054"/>
                </a:lnTo>
                <a:lnTo>
                  <a:pt x="1513528" y="394567"/>
                </a:lnTo>
                <a:lnTo>
                  <a:pt x="1485421" y="345480"/>
                </a:lnTo>
                <a:lnTo>
                  <a:pt x="1453518" y="276377"/>
                </a:lnTo>
                <a:lnTo>
                  <a:pt x="1435897" y="235310"/>
                </a:lnTo>
                <a:lnTo>
                  <a:pt x="1418626" y="193371"/>
                </a:lnTo>
                <a:lnTo>
                  <a:pt x="1401824" y="150472"/>
                </a:lnTo>
                <a:lnTo>
                  <a:pt x="1385611" y="106525"/>
                </a:lnTo>
                <a:lnTo>
                  <a:pt x="1370108" y="61440"/>
                </a:lnTo>
                <a:lnTo>
                  <a:pt x="1355435" y="15130"/>
                </a:lnTo>
                <a:lnTo>
                  <a:pt x="1351075" y="0"/>
                </a:lnTo>
                <a:lnTo>
                  <a:pt x="1369132" y="0"/>
                </a:lnTo>
                <a:lnTo>
                  <a:pt x="1379389" y="34035"/>
                </a:lnTo>
                <a:lnTo>
                  <a:pt x="1395548" y="82811"/>
                </a:lnTo>
                <a:lnTo>
                  <a:pt x="1412539" y="130090"/>
                </a:lnTo>
                <a:lnTo>
                  <a:pt x="1430374" y="176397"/>
                </a:lnTo>
                <a:lnTo>
                  <a:pt x="1448770" y="221427"/>
                </a:lnTo>
                <a:lnTo>
                  <a:pt x="1467639" y="265429"/>
                </a:lnTo>
                <a:lnTo>
                  <a:pt x="1486846" y="308512"/>
                </a:lnTo>
                <a:lnTo>
                  <a:pt x="1514241" y="361876"/>
                </a:lnTo>
                <a:lnTo>
                  <a:pt x="1542247" y="405463"/>
                </a:lnTo>
                <a:lnTo>
                  <a:pt x="1975078" y="405463"/>
                </a:lnTo>
                <a:lnTo>
                  <a:pt x="2043090" y="461067"/>
                </a:lnTo>
                <a:lnTo>
                  <a:pt x="2067862" y="516951"/>
                </a:lnTo>
                <a:lnTo>
                  <a:pt x="2068873" y="527670"/>
                </a:lnTo>
                <a:lnTo>
                  <a:pt x="1575650" y="527670"/>
                </a:lnTo>
                <a:lnTo>
                  <a:pt x="1574453" y="564701"/>
                </a:lnTo>
                <a:lnTo>
                  <a:pt x="1566077" y="657107"/>
                </a:lnTo>
                <a:lnTo>
                  <a:pt x="1543342" y="776857"/>
                </a:lnTo>
                <a:lnTo>
                  <a:pt x="1499067" y="895919"/>
                </a:lnTo>
                <a:lnTo>
                  <a:pt x="1473038" y="939404"/>
                </a:lnTo>
                <a:lnTo>
                  <a:pt x="1443184" y="980106"/>
                </a:lnTo>
                <a:lnTo>
                  <a:pt x="1409845" y="1017719"/>
                </a:lnTo>
                <a:lnTo>
                  <a:pt x="1372998" y="1052344"/>
                </a:lnTo>
                <a:lnTo>
                  <a:pt x="1333164" y="1083472"/>
                </a:lnTo>
                <a:lnTo>
                  <a:pt x="1290501" y="1111003"/>
                </a:lnTo>
                <a:close/>
              </a:path>
              <a:path w="2344419" h="2705100">
                <a:moveTo>
                  <a:pt x="1975078" y="405463"/>
                </a:moveTo>
                <a:lnTo>
                  <a:pt x="1542247" y="405463"/>
                </a:lnTo>
                <a:lnTo>
                  <a:pt x="1567291" y="391684"/>
                </a:lnTo>
                <a:lnTo>
                  <a:pt x="1599759" y="378879"/>
                </a:lnTo>
                <a:lnTo>
                  <a:pt x="1640419" y="368292"/>
                </a:lnTo>
                <a:lnTo>
                  <a:pt x="1690041" y="361167"/>
                </a:lnTo>
                <a:lnTo>
                  <a:pt x="1749394" y="358749"/>
                </a:lnTo>
                <a:lnTo>
                  <a:pt x="1819248" y="362283"/>
                </a:lnTo>
                <a:lnTo>
                  <a:pt x="1969130" y="400600"/>
                </a:lnTo>
                <a:lnTo>
                  <a:pt x="1975078" y="405463"/>
                </a:lnTo>
                <a:close/>
              </a:path>
              <a:path w="2344419" h="2705100">
                <a:moveTo>
                  <a:pt x="1576465" y="1623456"/>
                </a:moveTo>
                <a:lnTo>
                  <a:pt x="1537053" y="1605813"/>
                </a:lnTo>
                <a:lnTo>
                  <a:pt x="1524630" y="1567815"/>
                </a:lnTo>
                <a:lnTo>
                  <a:pt x="1522244" y="1532495"/>
                </a:lnTo>
                <a:lnTo>
                  <a:pt x="1524512" y="1484506"/>
                </a:lnTo>
                <a:lnTo>
                  <a:pt x="1533077" y="1421812"/>
                </a:lnTo>
                <a:lnTo>
                  <a:pt x="1549579" y="1342381"/>
                </a:lnTo>
                <a:lnTo>
                  <a:pt x="1561992" y="1295243"/>
                </a:lnTo>
                <a:lnTo>
                  <a:pt x="1576175" y="1248924"/>
                </a:lnTo>
                <a:lnTo>
                  <a:pt x="1592313" y="1202816"/>
                </a:lnTo>
                <a:lnTo>
                  <a:pt x="1610181" y="1157644"/>
                </a:lnTo>
                <a:lnTo>
                  <a:pt x="1629828" y="1113243"/>
                </a:lnTo>
                <a:lnTo>
                  <a:pt x="1651236" y="1069674"/>
                </a:lnTo>
                <a:lnTo>
                  <a:pt x="1674383" y="1026995"/>
                </a:lnTo>
                <a:lnTo>
                  <a:pt x="1699252" y="985264"/>
                </a:lnTo>
                <a:lnTo>
                  <a:pt x="1725821" y="944540"/>
                </a:lnTo>
                <a:lnTo>
                  <a:pt x="1754072" y="904881"/>
                </a:lnTo>
                <a:lnTo>
                  <a:pt x="1773625" y="901622"/>
                </a:lnTo>
                <a:lnTo>
                  <a:pt x="1756443" y="834773"/>
                </a:lnTo>
                <a:lnTo>
                  <a:pt x="1739127" y="776068"/>
                </a:lnTo>
                <a:lnTo>
                  <a:pt x="1721697" y="724714"/>
                </a:lnTo>
                <a:lnTo>
                  <a:pt x="1704171" y="679919"/>
                </a:lnTo>
                <a:lnTo>
                  <a:pt x="1686569" y="640891"/>
                </a:lnTo>
                <a:lnTo>
                  <a:pt x="1668909" y="606837"/>
                </a:lnTo>
                <a:lnTo>
                  <a:pt x="1633495" y="550482"/>
                </a:lnTo>
                <a:lnTo>
                  <a:pt x="1575650" y="527670"/>
                </a:lnTo>
                <a:lnTo>
                  <a:pt x="2068873" y="527670"/>
                </a:lnTo>
                <a:lnTo>
                  <a:pt x="2070179" y="541519"/>
                </a:lnTo>
                <a:lnTo>
                  <a:pt x="2035516" y="555140"/>
                </a:lnTo>
                <a:lnTo>
                  <a:pt x="2021411" y="559443"/>
                </a:lnTo>
                <a:lnTo>
                  <a:pt x="1660380" y="559443"/>
                </a:lnTo>
                <a:lnTo>
                  <a:pt x="1679230" y="590319"/>
                </a:lnTo>
                <a:lnTo>
                  <a:pt x="1698051" y="625584"/>
                </a:lnTo>
                <a:lnTo>
                  <a:pt x="1716816" y="666137"/>
                </a:lnTo>
                <a:lnTo>
                  <a:pt x="1735495" y="712875"/>
                </a:lnTo>
                <a:lnTo>
                  <a:pt x="1754060" y="766696"/>
                </a:lnTo>
                <a:lnTo>
                  <a:pt x="1772482" y="828497"/>
                </a:lnTo>
                <a:lnTo>
                  <a:pt x="1790733" y="899178"/>
                </a:lnTo>
                <a:lnTo>
                  <a:pt x="1892416" y="899178"/>
                </a:lnTo>
                <a:lnTo>
                  <a:pt x="1923939" y="901927"/>
                </a:lnTo>
                <a:lnTo>
                  <a:pt x="1981376" y="912394"/>
                </a:lnTo>
                <a:lnTo>
                  <a:pt x="2041936" y="930465"/>
                </a:lnTo>
                <a:lnTo>
                  <a:pt x="2065052" y="940729"/>
                </a:lnTo>
                <a:lnTo>
                  <a:pt x="1834728" y="940729"/>
                </a:lnTo>
                <a:lnTo>
                  <a:pt x="1834728" y="975354"/>
                </a:lnTo>
                <a:lnTo>
                  <a:pt x="1833353" y="1017719"/>
                </a:lnTo>
                <a:lnTo>
                  <a:pt x="1829840" y="1075971"/>
                </a:lnTo>
                <a:lnTo>
                  <a:pt x="1842303" y="1125668"/>
                </a:lnTo>
                <a:lnTo>
                  <a:pt x="1825766" y="1125668"/>
                </a:lnTo>
                <a:lnTo>
                  <a:pt x="1821836" y="1164474"/>
                </a:lnTo>
                <a:lnTo>
                  <a:pt x="1816811" y="1206566"/>
                </a:lnTo>
                <a:lnTo>
                  <a:pt x="1810574" y="1251903"/>
                </a:lnTo>
                <a:lnTo>
                  <a:pt x="1803007" y="1300446"/>
                </a:lnTo>
                <a:lnTo>
                  <a:pt x="1793993" y="1352158"/>
                </a:lnTo>
                <a:lnTo>
                  <a:pt x="1775991" y="1425367"/>
                </a:lnTo>
                <a:lnTo>
                  <a:pt x="1751907" y="1484506"/>
                </a:lnTo>
                <a:lnTo>
                  <a:pt x="1723375" y="1531228"/>
                </a:lnTo>
                <a:lnTo>
                  <a:pt x="1692256" y="1566630"/>
                </a:lnTo>
                <a:lnTo>
                  <a:pt x="1660257" y="1592179"/>
                </a:lnTo>
                <a:lnTo>
                  <a:pt x="1600615" y="1619217"/>
                </a:lnTo>
                <a:lnTo>
                  <a:pt x="1576465" y="1623456"/>
                </a:lnTo>
                <a:close/>
              </a:path>
              <a:path w="2344419" h="2705100">
                <a:moveTo>
                  <a:pt x="1838178" y="598575"/>
                </a:moveTo>
                <a:lnTo>
                  <a:pt x="1728815" y="584699"/>
                </a:lnTo>
                <a:lnTo>
                  <a:pt x="1675197" y="565108"/>
                </a:lnTo>
                <a:lnTo>
                  <a:pt x="1660380" y="559443"/>
                </a:lnTo>
                <a:lnTo>
                  <a:pt x="2021411" y="559443"/>
                </a:lnTo>
                <a:lnTo>
                  <a:pt x="1949297" y="581440"/>
                </a:lnTo>
                <a:lnTo>
                  <a:pt x="1838178" y="598575"/>
                </a:lnTo>
                <a:close/>
              </a:path>
              <a:path w="2344419" h="2705100">
                <a:moveTo>
                  <a:pt x="1892416" y="899178"/>
                </a:moveTo>
                <a:lnTo>
                  <a:pt x="1790733" y="899178"/>
                </a:lnTo>
                <a:lnTo>
                  <a:pt x="1826581" y="897016"/>
                </a:lnTo>
                <a:lnTo>
                  <a:pt x="1871661" y="897367"/>
                </a:lnTo>
                <a:lnTo>
                  <a:pt x="1892416" y="899178"/>
                </a:lnTo>
                <a:close/>
              </a:path>
              <a:path w="2344419" h="2705100">
                <a:moveTo>
                  <a:pt x="2302187" y="1303073"/>
                </a:moveTo>
                <a:lnTo>
                  <a:pt x="2230492" y="1282622"/>
                </a:lnTo>
                <a:lnTo>
                  <a:pt x="2181598" y="1259549"/>
                </a:lnTo>
                <a:lnTo>
                  <a:pt x="2123853" y="1227227"/>
                </a:lnTo>
                <a:lnTo>
                  <a:pt x="2057144" y="1185142"/>
                </a:lnTo>
                <a:lnTo>
                  <a:pt x="1952276" y="1100552"/>
                </a:lnTo>
                <a:lnTo>
                  <a:pt x="1883611" y="1021691"/>
                </a:lnTo>
                <a:lnTo>
                  <a:pt x="1846109" y="963451"/>
                </a:lnTo>
                <a:lnTo>
                  <a:pt x="1834728" y="940729"/>
                </a:lnTo>
                <a:lnTo>
                  <a:pt x="2065052" y="940729"/>
                </a:lnTo>
                <a:lnTo>
                  <a:pt x="2103582" y="957837"/>
                </a:lnTo>
                <a:lnTo>
                  <a:pt x="2156960" y="991957"/>
                </a:lnTo>
                <a:lnTo>
                  <a:pt x="2204417" y="1032857"/>
                </a:lnTo>
                <a:lnTo>
                  <a:pt x="2245583" y="1077961"/>
                </a:lnTo>
                <a:lnTo>
                  <a:pt x="2280092" y="1124695"/>
                </a:lnTo>
                <a:lnTo>
                  <a:pt x="2307573" y="1170483"/>
                </a:lnTo>
                <a:lnTo>
                  <a:pt x="2327658" y="1212751"/>
                </a:lnTo>
                <a:lnTo>
                  <a:pt x="2339888" y="1248659"/>
                </a:lnTo>
                <a:lnTo>
                  <a:pt x="2339978" y="1248924"/>
                </a:lnTo>
                <a:lnTo>
                  <a:pt x="2344165" y="1276426"/>
                </a:lnTo>
                <a:lnTo>
                  <a:pt x="2339849" y="1292684"/>
                </a:lnTo>
                <a:lnTo>
                  <a:pt x="2325215" y="1301477"/>
                </a:lnTo>
                <a:lnTo>
                  <a:pt x="2302187" y="1303073"/>
                </a:lnTo>
                <a:close/>
              </a:path>
              <a:path w="2344419" h="2705100">
                <a:moveTo>
                  <a:pt x="1768417" y="2048708"/>
                </a:moveTo>
                <a:lnTo>
                  <a:pt x="1729497" y="2033275"/>
                </a:lnTo>
                <a:lnTo>
                  <a:pt x="1707283" y="1971905"/>
                </a:lnTo>
                <a:lnTo>
                  <a:pt x="1702745" y="1928158"/>
                </a:lnTo>
                <a:lnTo>
                  <a:pt x="1702331" y="1877691"/>
                </a:lnTo>
                <a:lnTo>
                  <a:pt x="1705851" y="1821991"/>
                </a:lnTo>
                <a:lnTo>
                  <a:pt x="1713113" y="1762549"/>
                </a:lnTo>
                <a:lnTo>
                  <a:pt x="1723927" y="1700854"/>
                </a:lnTo>
                <a:lnTo>
                  <a:pt x="1739063" y="1647292"/>
                </a:lnTo>
                <a:lnTo>
                  <a:pt x="1761309" y="1594984"/>
                </a:lnTo>
                <a:lnTo>
                  <a:pt x="1788401" y="1545185"/>
                </a:lnTo>
                <a:lnTo>
                  <a:pt x="1818073" y="1499148"/>
                </a:lnTo>
                <a:lnTo>
                  <a:pt x="1848058" y="1458127"/>
                </a:lnTo>
                <a:lnTo>
                  <a:pt x="1876091" y="1423377"/>
                </a:lnTo>
                <a:lnTo>
                  <a:pt x="1899905" y="1396152"/>
                </a:lnTo>
                <a:lnTo>
                  <a:pt x="1892829" y="1372665"/>
                </a:lnTo>
                <a:lnTo>
                  <a:pt x="1871390" y="1298489"/>
                </a:lnTo>
                <a:lnTo>
                  <a:pt x="1857734" y="1248924"/>
                </a:lnTo>
                <a:lnTo>
                  <a:pt x="1842347" y="1190909"/>
                </a:lnTo>
                <a:lnTo>
                  <a:pt x="1825766" y="1125668"/>
                </a:lnTo>
                <a:lnTo>
                  <a:pt x="1842303" y="1125668"/>
                </a:lnTo>
                <a:lnTo>
                  <a:pt x="1848446" y="1150166"/>
                </a:lnTo>
                <a:lnTo>
                  <a:pt x="1865717" y="1216010"/>
                </a:lnTo>
                <a:lnTo>
                  <a:pt x="1881268" y="1273029"/>
                </a:lnTo>
                <a:lnTo>
                  <a:pt x="1894715" y="1320746"/>
                </a:lnTo>
                <a:lnTo>
                  <a:pt x="1905672" y="1358687"/>
                </a:lnTo>
                <a:lnTo>
                  <a:pt x="1913755" y="1386376"/>
                </a:lnTo>
                <a:lnTo>
                  <a:pt x="1923997" y="1386376"/>
                </a:lnTo>
                <a:lnTo>
                  <a:pt x="1931679" y="1391264"/>
                </a:lnTo>
                <a:lnTo>
                  <a:pt x="1933308" y="1400226"/>
                </a:lnTo>
                <a:lnTo>
                  <a:pt x="1940011" y="1433714"/>
                </a:lnTo>
                <a:lnTo>
                  <a:pt x="1947526" y="1476096"/>
                </a:lnTo>
                <a:lnTo>
                  <a:pt x="1954771" y="1525090"/>
                </a:lnTo>
                <a:lnTo>
                  <a:pt x="1960662" y="1578417"/>
                </a:lnTo>
                <a:lnTo>
                  <a:pt x="1964115" y="1633796"/>
                </a:lnTo>
                <a:lnTo>
                  <a:pt x="1964049" y="1688947"/>
                </a:lnTo>
                <a:lnTo>
                  <a:pt x="1959379" y="1741590"/>
                </a:lnTo>
                <a:lnTo>
                  <a:pt x="1947689" y="1793427"/>
                </a:lnTo>
                <a:lnTo>
                  <a:pt x="1929408" y="1845070"/>
                </a:lnTo>
                <a:lnTo>
                  <a:pt x="1906091" y="1894695"/>
                </a:lnTo>
                <a:lnTo>
                  <a:pt x="1879294" y="1940477"/>
                </a:lnTo>
                <a:lnTo>
                  <a:pt x="1850572" y="1980594"/>
                </a:lnTo>
                <a:lnTo>
                  <a:pt x="1821481" y="2013220"/>
                </a:lnTo>
                <a:lnTo>
                  <a:pt x="1793578" y="2036533"/>
                </a:lnTo>
                <a:lnTo>
                  <a:pt x="1768417" y="2048708"/>
                </a:lnTo>
                <a:close/>
              </a:path>
              <a:path w="2344419" h="2705100">
                <a:moveTo>
                  <a:pt x="1923997" y="1386376"/>
                </a:moveTo>
                <a:lnTo>
                  <a:pt x="1913755" y="1386376"/>
                </a:lnTo>
                <a:lnTo>
                  <a:pt x="1922717" y="1385561"/>
                </a:lnTo>
                <a:lnTo>
                  <a:pt x="1923997" y="1386376"/>
                </a:lnTo>
                <a:close/>
              </a:path>
              <a:path w="2344419" h="2705100">
                <a:moveTo>
                  <a:pt x="442824" y="76200"/>
                </a:moveTo>
                <a:lnTo>
                  <a:pt x="252936" y="76200"/>
                </a:lnTo>
                <a:lnTo>
                  <a:pt x="206935" y="50800"/>
                </a:lnTo>
                <a:lnTo>
                  <a:pt x="215591" y="38100"/>
                </a:lnTo>
                <a:lnTo>
                  <a:pt x="245711" y="0"/>
                </a:lnTo>
                <a:lnTo>
                  <a:pt x="607657" y="0"/>
                </a:lnTo>
                <a:lnTo>
                  <a:pt x="586108" y="12700"/>
                </a:lnTo>
                <a:lnTo>
                  <a:pt x="538937" y="38100"/>
                </a:lnTo>
                <a:lnTo>
                  <a:pt x="488825" y="50800"/>
                </a:lnTo>
                <a:lnTo>
                  <a:pt x="442824" y="76200"/>
                </a:lnTo>
                <a:close/>
              </a:path>
              <a:path w="2344419" h="2705100">
                <a:moveTo>
                  <a:pt x="650918" y="406400"/>
                </a:moveTo>
                <a:lnTo>
                  <a:pt x="636288" y="406400"/>
                </a:lnTo>
                <a:lnTo>
                  <a:pt x="672950" y="203200"/>
                </a:lnTo>
                <a:lnTo>
                  <a:pt x="692261" y="88900"/>
                </a:lnTo>
                <a:lnTo>
                  <a:pt x="701770" y="38100"/>
                </a:lnTo>
                <a:lnTo>
                  <a:pt x="709995" y="0"/>
                </a:lnTo>
                <a:lnTo>
                  <a:pt x="723049" y="0"/>
                </a:lnTo>
                <a:lnTo>
                  <a:pt x="713883" y="50800"/>
                </a:lnTo>
                <a:lnTo>
                  <a:pt x="704659" y="101600"/>
                </a:lnTo>
                <a:lnTo>
                  <a:pt x="695365" y="152400"/>
                </a:lnTo>
                <a:lnTo>
                  <a:pt x="685985" y="203200"/>
                </a:lnTo>
                <a:lnTo>
                  <a:pt x="667552" y="317500"/>
                </a:lnTo>
                <a:lnTo>
                  <a:pt x="658145" y="368300"/>
                </a:lnTo>
                <a:lnTo>
                  <a:pt x="650918" y="406400"/>
                </a:lnTo>
                <a:close/>
              </a:path>
              <a:path w="2344419" h="2705100">
                <a:moveTo>
                  <a:pt x="1064826" y="241300"/>
                </a:moveTo>
                <a:lnTo>
                  <a:pt x="1057493" y="241300"/>
                </a:lnTo>
                <a:lnTo>
                  <a:pt x="1035123" y="228600"/>
                </a:lnTo>
                <a:lnTo>
                  <a:pt x="1000735" y="203200"/>
                </a:lnTo>
                <a:lnTo>
                  <a:pt x="959423" y="165100"/>
                </a:lnTo>
                <a:lnTo>
                  <a:pt x="916277" y="127000"/>
                </a:lnTo>
                <a:lnTo>
                  <a:pt x="876390" y="76200"/>
                </a:lnTo>
                <a:lnTo>
                  <a:pt x="844854" y="38100"/>
                </a:lnTo>
                <a:lnTo>
                  <a:pt x="824206" y="0"/>
                </a:lnTo>
                <a:lnTo>
                  <a:pt x="1078876" y="0"/>
                </a:lnTo>
                <a:lnTo>
                  <a:pt x="1084620" y="63500"/>
                </a:lnTo>
                <a:lnTo>
                  <a:pt x="1083259" y="127000"/>
                </a:lnTo>
                <a:lnTo>
                  <a:pt x="1077620" y="177800"/>
                </a:lnTo>
                <a:lnTo>
                  <a:pt x="1070533" y="215900"/>
                </a:lnTo>
                <a:lnTo>
                  <a:pt x="1064826" y="241300"/>
                </a:lnTo>
                <a:close/>
              </a:path>
              <a:path w="2344419" h="2705100">
                <a:moveTo>
                  <a:pt x="279915" y="812800"/>
                </a:moveTo>
                <a:lnTo>
                  <a:pt x="176893" y="800100"/>
                </a:lnTo>
                <a:lnTo>
                  <a:pt x="94187" y="774700"/>
                </a:lnTo>
                <a:lnTo>
                  <a:pt x="60287" y="762000"/>
                </a:lnTo>
                <a:lnTo>
                  <a:pt x="68562" y="749300"/>
                </a:lnTo>
                <a:lnTo>
                  <a:pt x="103874" y="685800"/>
                </a:lnTo>
                <a:lnTo>
                  <a:pt x="181959" y="596900"/>
                </a:lnTo>
                <a:lnTo>
                  <a:pt x="318550" y="495300"/>
                </a:lnTo>
                <a:lnTo>
                  <a:pt x="460947" y="406400"/>
                </a:lnTo>
                <a:lnTo>
                  <a:pt x="553391" y="393700"/>
                </a:lnTo>
                <a:lnTo>
                  <a:pt x="603368" y="393700"/>
                </a:lnTo>
                <a:lnTo>
                  <a:pt x="618364" y="406400"/>
                </a:lnTo>
                <a:lnTo>
                  <a:pt x="650918" y="406400"/>
                </a:lnTo>
                <a:lnTo>
                  <a:pt x="648509" y="419100"/>
                </a:lnTo>
                <a:lnTo>
                  <a:pt x="676462" y="431800"/>
                </a:lnTo>
                <a:lnTo>
                  <a:pt x="710363" y="444500"/>
                </a:lnTo>
                <a:lnTo>
                  <a:pt x="729481" y="457200"/>
                </a:lnTo>
                <a:lnTo>
                  <a:pt x="616735" y="457200"/>
                </a:lnTo>
                <a:lnTo>
                  <a:pt x="594165" y="495300"/>
                </a:lnTo>
                <a:lnTo>
                  <a:pt x="536384" y="596900"/>
                </a:lnTo>
                <a:lnTo>
                  <a:pt x="458286" y="698500"/>
                </a:lnTo>
                <a:lnTo>
                  <a:pt x="374766" y="787400"/>
                </a:lnTo>
                <a:lnTo>
                  <a:pt x="279915" y="812800"/>
                </a:lnTo>
                <a:close/>
              </a:path>
              <a:path w="2344419" h="2705100">
                <a:moveTo>
                  <a:pt x="483937" y="1104900"/>
                </a:moveTo>
                <a:lnTo>
                  <a:pt x="466828" y="1104900"/>
                </a:lnTo>
                <a:lnTo>
                  <a:pt x="478578" y="1066800"/>
                </a:lnTo>
                <a:lnTo>
                  <a:pt x="490556" y="1016000"/>
                </a:lnTo>
                <a:lnTo>
                  <a:pt x="514896" y="939800"/>
                </a:lnTo>
                <a:lnTo>
                  <a:pt x="519784" y="927100"/>
                </a:lnTo>
                <a:lnTo>
                  <a:pt x="529561" y="889000"/>
                </a:lnTo>
                <a:lnTo>
                  <a:pt x="534449" y="876300"/>
                </a:lnTo>
                <a:lnTo>
                  <a:pt x="545946" y="825500"/>
                </a:lnTo>
                <a:lnTo>
                  <a:pt x="557223" y="787400"/>
                </a:lnTo>
                <a:lnTo>
                  <a:pt x="568290" y="736600"/>
                </a:lnTo>
                <a:lnTo>
                  <a:pt x="579156" y="698500"/>
                </a:lnTo>
                <a:lnTo>
                  <a:pt x="589832" y="647700"/>
                </a:lnTo>
                <a:lnTo>
                  <a:pt x="600326" y="596900"/>
                </a:lnTo>
                <a:lnTo>
                  <a:pt x="610648" y="546100"/>
                </a:lnTo>
                <a:lnTo>
                  <a:pt x="620808" y="482600"/>
                </a:lnTo>
                <a:lnTo>
                  <a:pt x="618797" y="469900"/>
                </a:lnTo>
                <a:lnTo>
                  <a:pt x="617550" y="469900"/>
                </a:lnTo>
                <a:lnTo>
                  <a:pt x="616913" y="457200"/>
                </a:lnTo>
                <a:lnTo>
                  <a:pt x="729481" y="457200"/>
                </a:lnTo>
                <a:lnTo>
                  <a:pt x="748599" y="469900"/>
                </a:lnTo>
                <a:lnTo>
                  <a:pt x="789555" y="495300"/>
                </a:lnTo>
                <a:lnTo>
                  <a:pt x="831620" y="533400"/>
                </a:lnTo>
                <a:lnTo>
                  <a:pt x="627326" y="533400"/>
                </a:lnTo>
                <a:lnTo>
                  <a:pt x="616751" y="596900"/>
                </a:lnTo>
                <a:lnTo>
                  <a:pt x="605977" y="647700"/>
                </a:lnTo>
                <a:lnTo>
                  <a:pt x="595004" y="698500"/>
                </a:lnTo>
                <a:lnTo>
                  <a:pt x="583831" y="749300"/>
                </a:lnTo>
                <a:lnTo>
                  <a:pt x="572458" y="787400"/>
                </a:lnTo>
                <a:lnTo>
                  <a:pt x="560886" y="838200"/>
                </a:lnTo>
                <a:lnTo>
                  <a:pt x="549114" y="876300"/>
                </a:lnTo>
                <a:lnTo>
                  <a:pt x="544226" y="889000"/>
                </a:lnTo>
                <a:lnTo>
                  <a:pt x="534449" y="927100"/>
                </a:lnTo>
                <a:lnTo>
                  <a:pt x="529561" y="939800"/>
                </a:lnTo>
                <a:lnTo>
                  <a:pt x="506443" y="1028700"/>
                </a:lnTo>
                <a:lnTo>
                  <a:pt x="495076" y="1066800"/>
                </a:lnTo>
                <a:lnTo>
                  <a:pt x="483937" y="1104900"/>
                </a:lnTo>
                <a:close/>
              </a:path>
              <a:path w="2344419" h="2705100">
                <a:moveTo>
                  <a:pt x="1064011" y="1028700"/>
                </a:moveTo>
                <a:lnTo>
                  <a:pt x="1023950" y="1003300"/>
                </a:lnTo>
                <a:lnTo>
                  <a:pt x="929278" y="965200"/>
                </a:lnTo>
                <a:lnTo>
                  <a:pt x="818261" y="889000"/>
                </a:lnTo>
                <a:lnTo>
                  <a:pt x="729165" y="812800"/>
                </a:lnTo>
                <a:lnTo>
                  <a:pt x="703121" y="774700"/>
                </a:lnTo>
                <a:lnTo>
                  <a:pt x="681037" y="736600"/>
                </a:lnTo>
                <a:lnTo>
                  <a:pt x="662664" y="685800"/>
                </a:lnTo>
                <a:lnTo>
                  <a:pt x="647754" y="635000"/>
                </a:lnTo>
                <a:lnTo>
                  <a:pt x="636058" y="584200"/>
                </a:lnTo>
                <a:lnTo>
                  <a:pt x="627326" y="533400"/>
                </a:lnTo>
                <a:lnTo>
                  <a:pt x="831620" y="533400"/>
                </a:lnTo>
                <a:lnTo>
                  <a:pt x="873178" y="558800"/>
                </a:lnTo>
                <a:lnTo>
                  <a:pt x="912617" y="596900"/>
                </a:lnTo>
                <a:lnTo>
                  <a:pt x="948322" y="647700"/>
                </a:lnTo>
                <a:lnTo>
                  <a:pt x="1016236" y="762000"/>
                </a:lnTo>
                <a:lnTo>
                  <a:pt x="1050467" y="889000"/>
                </a:lnTo>
                <a:lnTo>
                  <a:pt x="1062547" y="990600"/>
                </a:lnTo>
                <a:lnTo>
                  <a:pt x="1064011" y="1028700"/>
                </a:lnTo>
                <a:close/>
              </a:path>
              <a:path w="2344419" h="2705100">
                <a:moveTo>
                  <a:pt x="57843" y="1663700"/>
                </a:moveTo>
                <a:lnTo>
                  <a:pt x="39792" y="1663700"/>
                </a:lnTo>
                <a:lnTo>
                  <a:pt x="23422" y="1651000"/>
                </a:lnTo>
                <a:lnTo>
                  <a:pt x="10412" y="1651000"/>
                </a:lnTo>
                <a:lnTo>
                  <a:pt x="2443" y="1625600"/>
                </a:lnTo>
                <a:lnTo>
                  <a:pt x="813" y="1625600"/>
                </a:lnTo>
                <a:lnTo>
                  <a:pt x="0" y="1612900"/>
                </a:lnTo>
                <a:lnTo>
                  <a:pt x="1628" y="1612900"/>
                </a:lnTo>
                <a:lnTo>
                  <a:pt x="9210" y="1574800"/>
                </a:lnTo>
                <a:lnTo>
                  <a:pt x="20125" y="1536700"/>
                </a:lnTo>
                <a:lnTo>
                  <a:pt x="34953" y="1485900"/>
                </a:lnTo>
                <a:lnTo>
                  <a:pt x="54279" y="1435100"/>
                </a:lnTo>
                <a:lnTo>
                  <a:pt x="78683" y="1397000"/>
                </a:lnTo>
                <a:lnTo>
                  <a:pt x="108750" y="1346200"/>
                </a:lnTo>
                <a:lnTo>
                  <a:pt x="145060" y="1308100"/>
                </a:lnTo>
                <a:lnTo>
                  <a:pt x="188197" y="1270000"/>
                </a:lnTo>
                <a:lnTo>
                  <a:pt x="243897" y="1231900"/>
                </a:lnTo>
                <a:lnTo>
                  <a:pt x="296117" y="1193800"/>
                </a:lnTo>
                <a:lnTo>
                  <a:pt x="344113" y="1168400"/>
                </a:lnTo>
                <a:lnTo>
                  <a:pt x="387143" y="1155700"/>
                </a:lnTo>
                <a:lnTo>
                  <a:pt x="424463" y="1143000"/>
                </a:lnTo>
                <a:lnTo>
                  <a:pt x="452978" y="1143000"/>
                </a:lnTo>
                <a:lnTo>
                  <a:pt x="454200" y="1130300"/>
                </a:lnTo>
                <a:lnTo>
                  <a:pt x="456644" y="1130300"/>
                </a:lnTo>
                <a:lnTo>
                  <a:pt x="460310" y="1117600"/>
                </a:lnTo>
                <a:lnTo>
                  <a:pt x="465199" y="1104900"/>
                </a:lnTo>
                <a:lnTo>
                  <a:pt x="512965" y="1104900"/>
                </a:lnTo>
                <a:lnTo>
                  <a:pt x="552154" y="1092200"/>
                </a:lnTo>
                <a:lnTo>
                  <a:pt x="598797" y="1092200"/>
                </a:lnTo>
                <a:lnTo>
                  <a:pt x="756369" y="1130300"/>
                </a:lnTo>
                <a:lnTo>
                  <a:pt x="805748" y="1155700"/>
                </a:lnTo>
                <a:lnTo>
                  <a:pt x="843434" y="1181100"/>
                </a:lnTo>
                <a:lnTo>
                  <a:pt x="873894" y="1219200"/>
                </a:lnTo>
                <a:lnTo>
                  <a:pt x="474160" y="1219200"/>
                </a:lnTo>
                <a:lnTo>
                  <a:pt x="462805" y="1257300"/>
                </a:lnTo>
                <a:lnTo>
                  <a:pt x="449312" y="1295400"/>
                </a:lnTo>
                <a:lnTo>
                  <a:pt x="433374" y="1333500"/>
                </a:lnTo>
                <a:lnTo>
                  <a:pt x="414686" y="1371600"/>
                </a:lnTo>
                <a:lnTo>
                  <a:pt x="405924" y="1422400"/>
                </a:lnTo>
                <a:lnTo>
                  <a:pt x="389430" y="1422400"/>
                </a:lnTo>
                <a:lnTo>
                  <a:pt x="358548" y="1473200"/>
                </a:lnTo>
                <a:lnTo>
                  <a:pt x="323235" y="1511300"/>
                </a:lnTo>
                <a:lnTo>
                  <a:pt x="283340" y="1549400"/>
                </a:lnTo>
                <a:lnTo>
                  <a:pt x="238709" y="1587500"/>
                </a:lnTo>
                <a:lnTo>
                  <a:pt x="179630" y="1612900"/>
                </a:lnTo>
                <a:lnTo>
                  <a:pt x="130251" y="1638300"/>
                </a:lnTo>
                <a:lnTo>
                  <a:pt x="89884" y="1651000"/>
                </a:lnTo>
                <a:lnTo>
                  <a:pt x="57843" y="1663700"/>
                </a:lnTo>
                <a:close/>
              </a:path>
              <a:path w="2344419" h="2705100">
                <a:moveTo>
                  <a:pt x="925803" y="1473200"/>
                </a:moveTo>
                <a:lnTo>
                  <a:pt x="867151" y="1473200"/>
                </a:lnTo>
                <a:lnTo>
                  <a:pt x="824180" y="1460500"/>
                </a:lnTo>
                <a:lnTo>
                  <a:pt x="776985" y="1447800"/>
                </a:lnTo>
                <a:lnTo>
                  <a:pt x="679468" y="1397000"/>
                </a:lnTo>
                <a:lnTo>
                  <a:pt x="632931" y="1358900"/>
                </a:lnTo>
                <a:lnTo>
                  <a:pt x="586199" y="1333500"/>
                </a:lnTo>
                <a:lnTo>
                  <a:pt x="542205" y="1295400"/>
                </a:lnTo>
                <a:lnTo>
                  <a:pt x="503881" y="1257300"/>
                </a:lnTo>
                <a:lnTo>
                  <a:pt x="474160" y="1219200"/>
                </a:lnTo>
                <a:lnTo>
                  <a:pt x="873894" y="1219200"/>
                </a:lnTo>
                <a:lnTo>
                  <a:pt x="897884" y="1270000"/>
                </a:lnTo>
                <a:lnTo>
                  <a:pt x="916159" y="1308100"/>
                </a:lnTo>
                <a:lnTo>
                  <a:pt x="929475" y="1358900"/>
                </a:lnTo>
                <a:lnTo>
                  <a:pt x="938586" y="1397000"/>
                </a:lnTo>
                <a:lnTo>
                  <a:pt x="944249" y="1435100"/>
                </a:lnTo>
                <a:lnTo>
                  <a:pt x="943498" y="1447800"/>
                </a:lnTo>
                <a:lnTo>
                  <a:pt x="937018" y="1460500"/>
                </a:lnTo>
                <a:lnTo>
                  <a:pt x="925803" y="1473200"/>
                </a:lnTo>
                <a:close/>
              </a:path>
              <a:path w="2344419" h="2705100">
                <a:moveTo>
                  <a:pt x="435513" y="2082800"/>
                </a:moveTo>
                <a:lnTo>
                  <a:pt x="419575" y="2082800"/>
                </a:lnTo>
                <a:lnTo>
                  <a:pt x="412021" y="2044700"/>
                </a:lnTo>
                <a:lnTo>
                  <a:pt x="396418" y="1943100"/>
                </a:lnTo>
                <a:lnTo>
                  <a:pt x="388921" y="1892300"/>
                </a:lnTo>
                <a:lnTo>
                  <a:pt x="381998" y="1841500"/>
                </a:lnTo>
                <a:lnTo>
                  <a:pt x="375924" y="1790700"/>
                </a:lnTo>
                <a:lnTo>
                  <a:pt x="370977" y="1739900"/>
                </a:lnTo>
                <a:lnTo>
                  <a:pt x="367433" y="1689100"/>
                </a:lnTo>
                <a:lnTo>
                  <a:pt x="366123" y="1638300"/>
                </a:lnTo>
                <a:lnTo>
                  <a:pt x="367903" y="1587500"/>
                </a:lnTo>
                <a:lnTo>
                  <a:pt x="372537" y="1536700"/>
                </a:lnTo>
                <a:lnTo>
                  <a:pt x="379791" y="1473200"/>
                </a:lnTo>
                <a:lnTo>
                  <a:pt x="389430" y="1422400"/>
                </a:lnTo>
                <a:lnTo>
                  <a:pt x="405924" y="1422400"/>
                </a:lnTo>
                <a:lnTo>
                  <a:pt x="403733" y="1435100"/>
                </a:lnTo>
                <a:lnTo>
                  <a:pt x="394681" y="1485900"/>
                </a:lnTo>
                <a:lnTo>
                  <a:pt x="387801" y="1536700"/>
                </a:lnTo>
                <a:lnTo>
                  <a:pt x="383365" y="1587500"/>
                </a:lnTo>
                <a:lnTo>
                  <a:pt x="381645" y="1638300"/>
                </a:lnTo>
                <a:lnTo>
                  <a:pt x="382913" y="1689100"/>
                </a:lnTo>
                <a:lnTo>
                  <a:pt x="384275" y="1714500"/>
                </a:lnTo>
                <a:lnTo>
                  <a:pt x="385866" y="1727200"/>
                </a:lnTo>
                <a:lnTo>
                  <a:pt x="387610" y="1752600"/>
                </a:lnTo>
                <a:lnTo>
                  <a:pt x="389430" y="1765300"/>
                </a:lnTo>
                <a:lnTo>
                  <a:pt x="599686" y="1765300"/>
                </a:lnTo>
                <a:lnTo>
                  <a:pt x="654830" y="1778000"/>
                </a:lnTo>
                <a:lnTo>
                  <a:pt x="705538" y="1790700"/>
                </a:lnTo>
                <a:lnTo>
                  <a:pt x="753338" y="1816100"/>
                </a:lnTo>
                <a:lnTo>
                  <a:pt x="769641" y="1828800"/>
                </a:lnTo>
                <a:lnTo>
                  <a:pt x="396763" y="1828800"/>
                </a:lnTo>
                <a:lnTo>
                  <a:pt x="404635" y="1879600"/>
                </a:lnTo>
                <a:lnTo>
                  <a:pt x="413298" y="1943100"/>
                </a:lnTo>
                <a:lnTo>
                  <a:pt x="422324" y="2006600"/>
                </a:lnTo>
                <a:lnTo>
                  <a:pt x="431282" y="2057400"/>
                </a:lnTo>
                <a:lnTo>
                  <a:pt x="435513" y="2082800"/>
                </a:lnTo>
                <a:close/>
              </a:path>
              <a:path w="2344419" h="2705100">
                <a:moveTo>
                  <a:pt x="859103" y="2070100"/>
                </a:moveTo>
                <a:lnTo>
                  <a:pt x="711381" y="2070100"/>
                </a:lnTo>
                <a:lnTo>
                  <a:pt x="653484" y="2044700"/>
                </a:lnTo>
                <a:lnTo>
                  <a:pt x="592293" y="2019300"/>
                </a:lnTo>
                <a:lnTo>
                  <a:pt x="535660" y="1981200"/>
                </a:lnTo>
                <a:lnTo>
                  <a:pt x="490364" y="1943100"/>
                </a:lnTo>
                <a:lnTo>
                  <a:pt x="455117" y="1917700"/>
                </a:lnTo>
                <a:lnTo>
                  <a:pt x="428627" y="1879600"/>
                </a:lnTo>
                <a:lnTo>
                  <a:pt x="409606" y="1854200"/>
                </a:lnTo>
                <a:lnTo>
                  <a:pt x="396763" y="1828800"/>
                </a:lnTo>
                <a:lnTo>
                  <a:pt x="769641" y="1828800"/>
                </a:lnTo>
                <a:lnTo>
                  <a:pt x="802247" y="1854200"/>
                </a:lnTo>
                <a:lnTo>
                  <a:pt x="849844" y="1892300"/>
                </a:lnTo>
                <a:lnTo>
                  <a:pt x="893706" y="1930400"/>
                </a:lnTo>
                <a:lnTo>
                  <a:pt x="931413" y="1968500"/>
                </a:lnTo>
                <a:lnTo>
                  <a:pt x="960543" y="1993900"/>
                </a:lnTo>
                <a:lnTo>
                  <a:pt x="966386" y="2006600"/>
                </a:lnTo>
                <a:lnTo>
                  <a:pt x="968181" y="2019300"/>
                </a:lnTo>
                <a:lnTo>
                  <a:pt x="966157" y="2019300"/>
                </a:lnTo>
                <a:lnTo>
                  <a:pt x="960543" y="2032000"/>
                </a:lnTo>
                <a:lnTo>
                  <a:pt x="954840" y="2032000"/>
                </a:lnTo>
                <a:lnTo>
                  <a:pt x="929738" y="2044700"/>
                </a:lnTo>
                <a:lnTo>
                  <a:pt x="897619" y="2057400"/>
                </a:lnTo>
                <a:lnTo>
                  <a:pt x="859103" y="2070100"/>
                </a:lnTo>
                <a:close/>
              </a:path>
              <a:path w="2344419" h="2705100">
                <a:moveTo>
                  <a:pt x="164978" y="2540000"/>
                </a:moveTo>
                <a:lnTo>
                  <a:pt x="123631" y="2540000"/>
                </a:lnTo>
                <a:lnTo>
                  <a:pt x="103671" y="2527300"/>
                </a:lnTo>
                <a:lnTo>
                  <a:pt x="88904" y="2514600"/>
                </a:lnTo>
                <a:lnTo>
                  <a:pt x="81470" y="2489200"/>
                </a:lnTo>
                <a:lnTo>
                  <a:pt x="79484" y="2451100"/>
                </a:lnTo>
                <a:lnTo>
                  <a:pt x="83303" y="2400300"/>
                </a:lnTo>
                <a:lnTo>
                  <a:pt x="94760" y="2349500"/>
                </a:lnTo>
                <a:lnTo>
                  <a:pt x="115688" y="2298700"/>
                </a:lnTo>
                <a:lnTo>
                  <a:pt x="143594" y="2247900"/>
                </a:lnTo>
                <a:lnTo>
                  <a:pt x="178328" y="2197100"/>
                </a:lnTo>
                <a:lnTo>
                  <a:pt x="217636" y="2159000"/>
                </a:lnTo>
                <a:lnTo>
                  <a:pt x="300969" y="2108200"/>
                </a:lnTo>
                <a:lnTo>
                  <a:pt x="340491" y="2095500"/>
                </a:lnTo>
                <a:lnTo>
                  <a:pt x="375580" y="2082800"/>
                </a:lnTo>
                <a:lnTo>
                  <a:pt x="379654" y="2070100"/>
                </a:lnTo>
                <a:lnTo>
                  <a:pt x="404910" y="2070100"/>
                </a:lnTo>
                <a:lnTo>
                  <a:pt x="412548" y="2082800"/>
                </a:lnTo>
                <a:lnTo>
                  <a:pt x="435513" y="2082800"/>
                </a:lnTo>
                <a:lnTo>
                  <a:pt x="439743" y="2108200"/>
                </a:lnTo>
                <a:lnTo>
                  <a:pt x="447275" y="2146300"/>
                </a:lnTo>
                <a:lnTo>
                  <a:pt x="476301" y="2171700"/>
                </a:lnTo>
                <a:lnTo>
                  <a:pt x="510682" y="2209800"/>
                </a:lnTo>
                <a:lnTo>
                  <a:pt x="548367" y="2260600"/>
                </a:lnTo>
                <a:lnTo>
                  <a:pt x="587303" y="2298700"/>
                </a:lnTo>
                <a:lnTo>
                  <a:pt x="417131" y="2298700"/>
                </a:lnTo>
                <a:lnTo>
                  <a:pt x="389189" y="2349500"/>
                </a:lnTo>
                <a:lnTo>
                  <a:pt x="356129" y="2374900"/>
                </a:lnTo>
                <a:lnTo>
                  <a:pt x="322611" y="2400300"/>
                </a:lnTo>
                <a:lnTo>
                  <a:pt x="293295" y="2413000"/>
                </a:lnTo>
                <a:lnTo>
                  <a:pt x="268624" y="2438400"/>
                </a:lnTo>
                <a:lnTo>
                  <a:pt x="240135" y="2463800"/>
                </a:lnTo>
                <a:lnTo>
                  <a:pt x="210118" y="2501900"/>
                </a:lnTo>
                <a:lnTo>
                  <a:pt x="180864" y="2527300"/>
                </a:lnTo>
                <a:lnTo>
                  <a:pt x="173227" y="2527300"/>
                </a:lnTo>
                <a:lnTo>
                  <a:pt x="164978" y="2540000"/>
                </a:lnTo>
                <a:close/>
              </a:path>
              <a:path w="2344419" h="2705100">
                <a:moveTo>
                  <a:pt x="709103" y="2705100"/>
                </a:moveTo>
                <a:lnTo>
                  <a:pt x="688429" y="2705100"/>
                </a:lnTo>
                <a:lnTo>
                  <a:pt x="647378" y="2692400"/>
                </a:lnTo>
                <a:lnTo>
                  <a:pt x="611414" y="2667000"/>
                </a:lnTo>
                <a:lnTo>
                  <a:pt x="579341" y="2641600"/>
                </a:lnTo>
                <a:lnTo>
                  <a:pt x="549962" y="2603500"/>
                </a:lnTo>
                <a:lnTo>
                  <a:pt x="522079" y="2565400"/>
                </a:lnTo>
                <a:lnTo>
                  <a:pt x="494495" y="2514600"/>
                </a:lnTo>
                <a:lnTo>
                  <a:pt x="466013" y="2463800"/>
                </a:lnTo>
                <a:lnTo>
                  <a:pt x="448064" y="2425700"/>
                </a:lnTo>
                <a:lnTo>
                  <a:pt x="434240" y="2387600"/>
                </a:lnTo>
                <a:lnTo>
                  <a:pt x="424081" y="2349500"/>
                </a:lnTo>
                <a:lnTo>
                  <a:pt x="417131" y="2298700"/>
                </a:lnTo>
                <a:lnTo>
                  <a:pt x="587303" y="2298700"/>
                </a:lnTo>
                <a:lnTo>
                  <a:pt x="625437" y="2336800"/>
                </a:lnTo>
                <a:lnTo>
                  <a:pt x="660716" y="2387600"/>
                </a:lnTo>
                <a:lnTo>
                  <a:pt x="691088" y="2413000"/>
                </a:lnTo>
                <a:lnTo>
                  <a:pt x="714500" y="2438400"/>
                </a:lnTo>
                <a:lnTo>
                  <a:pt x="736771" y="2489200"/>
                </a:lnTo>
                <a:lnTo>
                  <a:pt x="744064" y="2540000"/>
                </a:lnTo>
                <a:lnTo>
                  <a:pt x="740955" y="2590800"/>
                </a:lnTo>
                <a:lnTo>
                  <a:pt x="732020" y="2641600"/>
                </a:lnTo>
                <a:lnTo>
                  <a:pt x="721833" y="2679700"/>
                </a:lnTo>
                <a:lnTo>
                  <a:pt x="716957" y="2692400"/>
                </a:lnTo>
                <a:lnTo>
                  <a:pt x="709103" y="2705100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6" name="bg 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94498" y="3360102"/>
            <a:ext cx="133350" cy="1333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91273" y="2198313"/>
            <a:ext cx="13300710" cy="32315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233479" y="6054083"/>
            <a:ext cx="1255458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10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388488"/>
            <a:ext cx="18288000" cy="2898775"/>
          </a:xfrm>
          <a:custGeom>
            <a:avLst/>
            <a:gdLst/>
            <a:ahLst/>
            <a:cxnLst/>
            <a:rect l="l" t="t" r="r" b="b"/>
            <a:pathLst>
              <a:path w="18288000" h="2898775">
                <a:moveTo>
                  <a:pt x="0" y="2898510"/>
                </a:moveTo>
                <a:lnTo>
                  <a:pt x="18287998" y="2898510"/>
                </a:lnTo>
                <a:lnTo>
                  <a:pt x="18287998" y="0"/>
                </a:lnTo>
                <a:lnTo>
                  <a:pt x="0" y="0"/>
                </a:lnTo>
                <a:lnTo>
                  <a:pt x="0" y="2898510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8288000" cy="2983865"/>
          </a:xfrm>
          <a:custGeom>
            <a:avLst/>
            <a:gdLst/>
            <a:ahLst/>
            <a:cxnLst/>
            <a:rect l="l" t="t" r="r" b="b"/>
            <a:pathLst>
              <a:path w="18288000" h="2983865">
                <a:moveTo>
                  <a:pt x="0" y="2983792"/>
                </a:moveTo>
                <a:lnTo>
                  <a:pt x="18287998" y="2983792"/>
                </a:lnTo>
                <a:lnTo>
                  <a:pt x="18287998" y="0"/>
                </a:lnTo>
                <a:lnTo>
                  <a:pt x="0" y="0"/>
                </a:lnTo>
                <a:lnTo>
                  <a:pt x="0" y="2983792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2983792"/>
            <a:ext cx="18288000" cy="4404995"/>
          </a:xfrm>
          <a:custGeom>
            <a:avLst/>
            <a:gdLst/>
            <a:ahLst/>
            <a:cxnLst/>
            <a:rect l="l" t="t" r="r" b="b"/>
            <a:pathLst>
              <a:path w="18288000" h="4404995">
                <a:moveTo>
                  <a:pt x="18287999" y="4404695"/>
                </a:moveTo>
                <a:lnTo>
                  <a:pt x="0" y="4404695"/>
                </a:lnTo>
                <a:lnTo>
                  <a:pt x="0" y="0"/>
                </a:lnTo>
                <a:lnTo>
                  <a:pt x="18287999" y="0"/>
                </a:lnTo>
                <a:lnTo>
                  <a:pt x="18287999" y="4404695"/>
                </a:lnTo>
                <a:close/>
              </a:path>
            </a:pathLst>
          </a:custGeom>
          <a:solidFill>
            <a:srgbClr val="F1B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773619"/>
            <a:ext cx="3497701" cy="351338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4736133"/>
            <a:ext cx="1624330" cy="1518920"/>
          </a:xfrm>
          <a:custGeom>
            <a:avLst/>
            <a:gdLst/>
            <a:ahLst/>
            <a:cxnLst/>
            <a:rect l="l" t="t" r="r" b="b"/>
            <a:pathLst>
              <a:path w="1624330" h="1518920">
                <a:moveTo>
                  <a:pt x="0" y="1518403"/>
                </a:moveTo>
                <a:lnTo>
                  <a:pt x="0" y="1487952"/>
                </a:lnTo>
                <a:lnTo>
                  <a:pt x="53541" y="1466038"/>
                </a:lnTo>
                <a:lnTo>
                  <a:pt x="107369" y="1444335"/>
                </a:lnTo>
                <a:lnTo>
                  <a:pt x="163086" y="1422176"/>
                </a:lnTo>
                <a:lnTo>
                  <a:pt x="220692" y="1399562"/>
                </a:lnTo>
                <a:lnTo>
                  <a:pt x="280187" y="1376492"/>
                </a:lnTo>
                <a:lnTo>
                  <a:pt x="341585" y="1352967"/>
                </a:lnTo>
                <a:lnTo>
                  <a:pt x="406980" y="1320045"/>
                </a:lnTo>
                <a:lnTo>
                  <a:pt x="463633" y="1290332"/>
                </a:lnTo>
                <a:lnTo>
                  <a:pt x="511544" y="1263828"/>
                </a:lnTo>
                <a:lnTo>
                  <a:pt x="550713" y="1240532"/>
                </a:lnTo>
                <a:lnTo>
                  <a:pt x="602825" y="1203568"/>
                </a:lnTo>
                <a:lnTo>
                  <a:pt x="642526" y="1173129"/>
                </a:lnTo>
                <a:lnTo>
                  <a:pt x="680928" y="1142788"/>
                </a:lnTo>
                <a:lnTo>
                  <a:pt x="718873" y="1111860"/>
                </a:lnTo>
                <a:lnTo>
                  <a:pt x="756360" y="1080345"/>
                </a:lnTo>
                <a:lnTo>
                  <a:pt x="793389" y="1048243"/>
                </a:lnTo>
                <a:lnTo>
                  <a:pt x="829959" y="1015554"/>
                </a:lnTo>
                <a:lnTo>
                  <a:pt x="866071" y="982278"/>
                </a:lnTo>
                <a:lnTo>
                  <a:pt x="901726" y="948415"/>
                </a:lnTo>
                <a:lnTo>
                  <a:pt x="936922" y="913965"/>
                </a:lnTo>
                <a:lnTo>
                  <a:pt x="971660" y="878928"/>
                </a:lnTo>
                <a:lnTo>
                  <a:pt x="1005940" y="843304"/>
                </a:lnTo>
                <a:lnTo>
                  <a:pt x="1039762" y="807093"/>
                </a:lnTo>
                <a:lnTo>
                  <a:pt x="1073125" y="770296"/>
                </a:lnTo>
                <a:lnTo>
                  <a:pt x="1106031" y="732911"/>
                </a:lnTo>
                <a:lnTo>
                  <a:pt x="1138479" y="694939"/>
                </a:lnTo>
                <a:lnTo>
                  <a:pt x="1170468" y="656380"/>
                </a:lnTo>
                <a:lnTo>
                  <a:pt x="1201999" y="617234"/>
                </a:lnTo>
                <a:lnTo>
                  <a:pt x="1233072" y="577501"/>
                </a:lnTo>
                <a:lnTo>
                  <a:pt x="1263688" y="537182"/>
                </a:lnTo>
                <a:lnTo>
                  <a:pt x="1293845" y="496275"/>
                </a:lnTo>
                <a:lnTo>
                  <a:pt x="1323543" y="454781"/>
                </a:lnTo>
                <a:lnTo>
                  <a:pt x="1352784" y="412700"/>
                </a:lnTo>
                <a:lnTo>
                  <a:pt x="1381567" y="370033"/>
                </a:lnTo>
                <a:lnTo>
                  <a:pt x="1409891" y="326778"/>
                </a:lnTo>
                <a:lnTo>
                  <a:pt x="1437758" y="282936"/>
                </a:lnTo>
                <a:lnTo>
                  <a:pt x="1465166" y="238508"/>
                </a:lnTo>
                <a:lnTo>
                  <a:pt x="1492116" y="193492"/>
                </a:lnTo>
                <a:lnTo>
                  <a:pt x="1518609" y="147889"/>
                </a:lnTo>
                <a:lnTo>
                  <a:pt x="1544643" y="101700"/>
                </a:lnTo>
                <a:lnTo>
                  <a:pt x="1570218" y="54923"/>
                </a:lnTo>
                <a:lnTo>
                  <a:pt x="1597847" y="2751"/>
                </a:lnTo>
                <a:lnTo>
                  <a:pt x="1602747" y="0"/>
                </a:lnTo>
                <a:lnTo>
                  <a:pt x="1610015" y="0"/>
                </a:lnTo>
                <a:lnTo>
                  <a:pt x="1612242" y="515"/>
                </a:lnTo>
                <a:lnTo>
                  <a:pt x="1621210" y="5198"/>
                </a:lnTo>
                <a:lnTo>
                  <a:pt x="1623878" y="13698"/>
                </a:lnTo>
                <a:lnTo>
                  <a:pt x="1620281" y="20587"/>
                </a:lnTo>
                <a:lnTo>
                  <a:pt x="1594978" y="68300"/>
                </a:lnTo>
                <a:lnTo>
                  <a:pt x="1569212" y="115422"/>
                </a:lnTo>
                <a:lnTo>
                  <a:pt x="1542985" y="161954"/>
                </a:lnTo>
                <a:lnTo>
                  <a:pt x="1516294" y="207895"/>
                </a:lnTo>
                <a:lnTo>
                  <a:pt x="1489142" y="253246"/>
                </a:lnTo>
                <a:lnTo>
                  <a:pt x="1461527" y="298007"/>
                </a:lnTo>
                <a:lnTo>
                  <a:pt x="1433450" y="342177"/>
                </a:lnTo>
                <a:lnTo>
                  <a:pt x="1404911" y="385757"/>
                </a:lnTo>
                <a:lnTo>
                  <a:pt x="1375909" y="428746"/>
                </a:lnTo>
                <a:lnTo>
                  <a:pt x="1346445" y="471145"/>
                </a:lnTo>
                <a:lnTo>
                  <a:pt x="1316519" y="512953"/>
                </a:lnTo>
                <a:lnTo>
                  <a:pt x="1286131" y="554171"/>
                </a:lnTo>
                <a:lnTo>
                  <a:pt x="1255280" y="594798"/>
                </a:lnTo>
                <a:lnTo>
                  <a:pt x="1223967" y="634835"/>
                </a:lnTo>
                <a:lnTo>
                  <a:pt x="1192191" y="674282"/>
                </a:lnTo>
                <a:lnTo>
                  <a:pt x="1159953" y="713138"/>
                </a:lnTo>
                <a:lnTo>
                  <a:pt x="1127253" y="751403"/>
                </a:lnTo>
                <a:lnTo>
                  <a:pt x="1094091" y="789079"/>
                </a:lnTo>
                <a:lnTo>
                  <a:pt x="1060466" y="826163"/>
                </a:lnTo>
                <a:lnTo>
                  <a:pt x="1026379" y="862658"/>
                </a:lnTo>
                <a:lnTo>
                  <a:pt x="991830" y="898561"/>
                </a:lnTo>
                <a:lnTo>
                  <a:pt x="956818" y="933875"/>
                </a:lnTo>
                <a:lnTo>
                  <a:pt x="921344" y="968598"/>
                </a:lnTo>
                <a:lnTo>
                  <a:pt x="885408" y="1002730"/>
                </a:lnTo>
                <a:lnTo>
                  <a:pt x="849009" y="1036272"/>
                </a:lnTo>
                <a:lnTo>
                  <a:pt x="812148" y="1069224"/>
                </a:lnTo>
                <a:lnTo>
                  <a:pt x="774825" y="1101585"/>
                </a:lnTo>
                <a:lnTo>
                  <a:pt x="737040" y="1133356"/>
                </a:lnTo>
                <a:lnTo>
                  <a:pt x="698792" y="1164536"/>
                </a:lnTo>
                <a:lnTo>
                  <a:pt x="660082" y="1195126"/>
                </a:lnTo>
                <a:lnTo>
                  <a:pt x="620925" y="1225125"/>
                </a:lnTo>
                <a:lnTo>
                  <a:pt x="598140" y="1242825"/>
                </a:lnTo>
                <a:lnTo>
                  <a:pt x="526427" y="1287653"/>
                </a:lnTo>
                <a:lnTo>
                  <a:pt x="477501" y="1314782"/>
                </a:lnTo>
                <a:lnTo>
                  <a:pt x="419861" y="1345052"/>
                </a:lnTo>
                <a:lnTo>
                  <a:pt x="353106" y="1378664"/>
                </a:lnTo>
                <a:lnTo>
                  <a:pt x="287494" y="1403835"/>
                </a:lnTo>
                <a:lnTo>
                  <a:pt x="224830" y="1428155"/>
                </a:lnTo>
                <a:lnTo>
                  <a:pt x="164285" y="1451962"/>
                </a:lnTo>
                <a:lnTo>
                  <a:pt x="105861" y="1475256"/>
                </a:lnTo>
                <a:lnTo>
                  <a:pt x="49556" y="1498037"/>
                </a:lnTo>
                <a:lnTo>
                  <a:pt x="0" y="1518403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737872"/>
            <a:ext cx="1724025" cy="1005205"/>
          </a:xfrm>
          <a:custGeom>
            <a:avLst/>
            <a:gdLst/>
            <a:ahLst/>
            <a:cxnLst/>
            <a:rect l="l" t="t" r="r" b="b"/>
            <a:pathLst>
              <a:path w="1724025" h="1005204">
                <a:moveTo>
                  <a:pt x="437413" y="910983"/>
                </a:moveTo>
                <a:lnTo>
                  <a:pt x="422262" y="860107"/>
                </a:lnTo>
                <a:lnTo>
                  <a:pt x="391426" y="802982"/>
                </a:lnTo>
                <a:lnTo>
                  <a:pt x="366572" y="772147"/>
                </a:lnTo>
                <a:lnTo>
                  <a:pt x="336956" y="743889"/>
                </a:lnTo>
                <a:lnTo>
                  <a:pt x="302577" y="718223"/>
                </a:lnTo>
                <a:lnTo>
                  <a:pt x="268046" y="697115"/>
                </a:lnTo>
                <a:lnTo>
                  <a:pt x="232232" y="679094"/>
                </a:lnTo>
                <a:lnTo>
                  <a:pt x="171983" y="656805"/>
                </a:lnTo>
                <a:lnTo>
                  <a:pt x="132905" y="649973"/>
                </a:lnTo>
                <a:lnTo>
                  <a:pt x="114198" y="649122"/>
                </a:lnTo>
                <a:lnTo>
                  <a:pt x="0" y="650341"/>
                </a:lnTo>
                <a:lnTo>
                  <a:pt x="0" y="924306"/>
                </a:lnTo>
                <a:lnTo>
                  <a:pt x="13652" y="931024"/>
                </a:lnTo>
                <a:lnTo>
                  <a:pt x="108280" y="967905"/>
                </a:lnTo>
                <a:lnTo>
                  <a:pt x="164350" y="984034"/>
                </a:lnTo>
                <a:lnTo>
                  <a:pt x="215976" y="995527"/>
                </a:lnTo>
                <a:lnTo>
                  <a:pt x="263144" y="1002372"/>
                </a:lnTo>
                <a:lnTo>
                  <a:pt x="305866" y="1004582"/>
                </a:lnTo>
                <a:lnTo>
                  <a:pt x="345681" y="998550"/>
                </a:lnTo>
                <a:lnTo>
                  <a:pt x="402767" y="975004"/>
                </a:lnTo>
                <a:lnTo>
                  <a:pt x="428612" y="941336"/>
                </a:lnTo>
                <a:lnTo>
                  <a:pt x="437413" y="910983"/>
                </a:lnTo>
                <a:close/>
              </a:path>
              <a:path w="1724025" h="1005204">
                <a:moveTo>
                  <a:pt x="1187894" y="632536"/>
                </a:moveTo>
                <a:lnTo>
                  <a:pt x="1166685" y="575437"/>
                </a:lnTo>
                <a:lnTo>
                  <a:pt x="1131430" y="531787"/>
                </a:lnTo>
                <a:lnTo>
                  <a:pt x="1067600" y="488886"/>
                </a:lnTo>
                <a:lnTo>
                  <a:pt x="1020991" y="463346"/>
                </a:lnTo>
                <a:lnTo>
                  <a:pt x="974267" y="441604"/>
                </a:lnTo>
                <a:lnTo>
                  <a:pt x="927404" y="423633"/>
                </a:lnTo>
                <a:lnTo>
                  <a:pt x="880427" y="409460"/>
                </a:lnTo>
                <a:lnTo>
                  <a:pt x="826935" y="397154"/>
                </a:lnTo>
                <a:lnTo>
                  <a:pt x="773976" y="387032"/>
                </a:lnTo>
                <a:lnTo>
                  <a:pt x="721563" y="379095"/>
                </a:lnTo>
                <a:lnTo>
                  <a:pt x="669696" y="373341"/>
                </a:lnTo>
                <a:lnTo>
                  <a:pt x="618363" y="369760"/>
                </a:lnTo>
                <a:lnTo>
                  <a:pt x="567575" y="368376"/>
                </a:lnTo>
                <a:lnTo>
                  <a:pt x="517334" y="369163"/>
                </a:lnTo>
                <a:lnTo>
                  <a:pt x="489826" y="369189"/>
                </a:lnTo>
                <a:lnTo>
                  <a:pt x="427901" y="369481"/>
                </a:lnTo>
                <a:lnTo>
                  <a:pt x="373964" y="372821"/>
                </a:lnTo>
                <a:lnTo>
                  <a:pt x="335648" y="379437"/>
                </a:lnTo>
                <a:lnTo>
                  <a:pt x="293370" y="393179"/>
                </a:lnTo>
                <a:lnTo>
                  <a:pt x="306793" y="420712"/>
                </a:lnTo>
                <a:lnTo>
                  <a:pt x="351434" y="450557"/>
                </a:lnTo>
                <a:lnTo>
                  <a:pt x="395465" y="479310"/>
                </a:lnTo>
                <a:lnTo>
                  <a:pt x="438886" y="506945"/>
                </a:lnTo>
                <a:lnTo>
                  <a:pt x="481711" y="533463"/>
                </a:lnTo>
                <a:lnTo>
                  <a:pt x="523938" y="558888"/>
                </a:lnTo>
                <a:lnTo>
                  <a:pt x="565543" y="583196"/>
                </a:lnTo>
                <a:lnTo>
                  <a:pt x="606564" y="606399"/>
                </a:lnTo>
                <a:lnTo>
                  <a:pt x="646963" y="628497"/>
                </a:lnTo>
                <a:lnTo>
                  <a:pt x="686765" y="649478"/>
                </a:lnTo>
                <a:lnTo>
                  <a:pt x="725957" y="669353"/>
                </a:lnTo>
                <a:lnTo>
                  <a:pt x="771918" y="690079"/>
                </a:lnTo>
                <a:lnTo>
                  <a:pt x="813612" y="707034"/>
                </a:lnTo>
                <a:lnTo>
                  <a:pt x="851039" y="720229"/>
                </a:lnTo>
                <a:lnTo>
                  <a:pt x="921016" y="736612"/>
                </a:lnTo>
                <a:lnTo>
                  <a:pt x="986764" y="744677"/>
                </a:lnTo>
                <a:lnTo>
                  <a:pt x="1015707" y="745794"/>
                </a:lnTo>
                <a:lnTo>
                  <a:pt x="1073823" y="740460"/>
                </a:lnTo>
                <a:lnTo>
                  <a:pt x="1121359" y="724535"/>
                </a:lnTo>
                <a:lnTo>
                  <a:pt x="1158316" y="698004"/>
                </a:lnTo>
                <a:lnTo>
                  <a:pt x="1184694" y="660869"/>
                </a:lnTo>
                <a:lnTo>
                  <a:pt x="1187030" y="645033"/>
                </a:lnTo>
                <a:lnTo>
                  <a:pt x="1187894" y="632536"/>
                </a:lnTo>
                <a:close/>
              </a:path>
              <a:path w="1724025" h="1005204">
                <a:moveTo>
                  <a:pt x="1723669" y="244411"/>
                </a:moveTo>
                <a:lnTo>
                  <a:pt x="1690573" y="172999"/>
                </a:lnTo>
                <a:lnTo>
                  <a:pt x="1653781" y="140220"/>
                </a:lnTo>
                <a:lnTo>
                  <a:pt x="1614462" y="110858"/>
                </a:lnTo>
                <a:lnTo>
                  <a:pt x="1572615" y="84924"/>
                </a:lnTo>
                <a:lnTo>
                  <a:pt x="1528241" y="62407"/>
                </a:lnTo>
                <a:lnTo>
                  <a:pt x="1481340" y="43294"/>
                </a:lnTo>
                <a:lnTo>
                  <a:pt x="1431912" y="27622"/>
                </a:lnTo>
                <a:lnTo>
                  <a:pt x="1379956" y="15354"/>
                </a:lnTo>
                <a:lnTo>
                  <a:pt x="1325473" y="6515"/>
                </a:lnTo>
                <a:lnTo>
                  <a:pt x="1268463" y="1092"/>
                </a:lnTo>
                <a:lnTo>
                  <a:pt x="1250226" y="0"/>
                </a:lnTo>
                <a:lnTo>
                  <a:pt x="1238834" y="0"/>
                </a:lnTo>
                <a:lnTo>
                  <a:pt x="1199400" y="1917"/>
                </a:lnTo>
                <a:lnTo>
                  <a:pt x="1134630" y="9969"/>
                </a:lnTo>
                <a:lnTo>
                  <a:pt x="1091806" y="15671"/>
                </a:lnTo>
                <a:lnTo>
                  <a:pt x="1038072" y="23761"/>
                </a:lnTo>
                <a:lnTo>
                  <a:pt x="973201" y="35547"/>
                </a:lnTo>
                <a:lnTo>
                  <a:pt x="935685" y="43916"/>
                </a:lnTo>
                <a:lnTo>
                  <a:pt x="894778" y="53936"/>
                </a:lnTo>
                <a:lnTo>
                  <a:pt x="853871" y="65722"/>
                </a:lnTo>
                <a:lnTo>
                  <a:pt x="817118" y="78270"/>
                </a:lnTo>
                <a:lnTo>
                  <a:pt x="756031" y="105625"/>
                </a:lnTo>
                <a:lnTo>
                  <a:pt x="739355" y="115417"/>
                </a:lnTo>
                <a:lnTo>
                  <a:pt x="751306" y="130530"/>
                </a:lnTo>
                <a:lnTo>
                  <a:pt x="752436" y="133032"/>
                </a:lnTo>
                <a:lnTo>
                  <a:pt x="759383" y="136842"/>
                </a:lnTo>
                <a:lnTo>
                  <a:pt x="772147" y="141947"/>
                </a:lnTo>
                <a:lnTo>
                  <a:pt x="795820" y="147904"/>
                </a:lnTo>
                <a:lnTo>
                  <a:pt x="830313" y="158978"/>
                </a:lnTo>
                <a:lnTo>
                  <a:pt x="875614" y="175158"/>
                </a:lnTo>
                <a:lnTo>
                  <a:pt x="931735" y="196456"/>
                </a:lnTo>
                <a:lnTo>
                  <a:pt x="998664" y="222859"/>
                </a:lnTo>
                <a:lnTo>
                  <a:pt x="1076413" y="254381"/>
                </a:lnTo>
                <a:lnTo>
                  <a:pt x="1210576" y="296633"/>
                </a:lnTo>
                <a:lnTo>
                  <a:pt x="1262824" y="310299"/>
                </a:lnTo>
                <a:lnTo>
                  <a:pt x="1306868" y="320954"/>
                </a:lnTo>
                <a:lnTo>
                  <a:pt x="1370330" y="333260"/>
                </a:lnTo>
                <a:lnTo>
                  <a:pt x="1418894" y="340575"/>
                </a:lnTo>
                <a:lnTo>
                  <a:pt x="1464437" y="345833"/>
                </a:lnTo>
                <a:lnTo>
                  <a:pt x="1506969" y="349008"/>
                </a:lnTo>
                <a:lnTo>
                  <a:pt x="1546491" y="350126"/>
                </a:lnTo>
                <a:lnTo>
                  <a:pt x="1602752" y="347522"/>
                </a:lnTo>
                <a:lnTo>
                  <a:pt x="1648180" y="338366"/>
                </a:lnTo>
                <a:lnTo>
                  <a:pt x="1682775" y="322681"/>
                </a:lnTo>
                <a:lnTo>
                  <a:pt x="1706537" y="300443"/>
                </a:lnTo>
                <a:lnTo>
                  <a:pt x="1721383" y="274345"/>
                </a:lnTo>
                <a:lnTo>
                  <a:pt x="1723669" y="244411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183496" y="5113899"/>
            <a:ext cx="859155" cy="329565"/>
          </a:xfrm>
          <a:custGeom>
            <a:avLst/>
            <a:gdLst/>
            <a:ahLst/>
            <a:cxnLst/>
            <a:rect l="l" t="t" r="r" b="b"/>
            <a:pathLst>
              <a:path w="859155" h="329564">
                <a:moveTo>
                  <a:pt x="278341" y="329124"/>
                </a:moveTo>
                <a:lnTo>
                  <a:pt x="146188" y="322833"/>
                </a:lnTo>
                <a:lnTo>
                  <a:pt x="85148" y="325649"/>
                </a:lnTo>
                <a:lnTo>
                  <a:pt x="81217" y="325644"/>
                </a:lnTo>
                <a:lnTo>
                  <a:pt x="42051" y="314121"/>
                </a:lnTo>
                <a:lnTo>
                  <a:pt x="0" y="287902"/>
                </a:lnTo>
                <a:lnTo>
                  <a:pt x="15269" y="280364"/>
                </a:lnTo>
                <a:lnTo>
                  <a:pt x="42618" y="264143"/>
                </a:lnTo>
                <a:lnTo>
                  <a:pt x="82049" y="239238"/>
                </a:lnTo>
                <a:lnTo>
                  <a:pt x="133559" y="205651"/>
                </a:lnTo>
                <a:lnTo>
                  <a:pt x="197151" y="163380"/>
                </a:lnTo>
                <a:lnTo>
                  <a:pt x="272822" y="112426"/>
                </a:lnTo>
                <a:lnTo>
                  <a:pt x="286256" y="104370"/>
                </a:lnTo>
                <a:lnTo>
                  <a:pt x="334974" y="78888"/>
                </a:lnTo>
                <a:lnTo>
                  <a:pt x="384918" y="59251"/>
                </a:lnTo>
                <a:lnTo>
                  <a:pt x="438469" y="44257"/>
                </a:lnTo>
                <a:lnTo>
                  <a:pt x="482634" y="31288"/>
                </a:lnTo>
                <a:lnTo>
                  <a:pt x="517411" y="20344"/>
                </a:lnTo>
                <a:lnTo>
                  <a:pt x="542800" y="11427"/>
                </a:lnTo>
                <a:lnTo>
                  <a:pt x="562853" y="6912"/>
                </a:lnTo>
                <a:lnTo>
                  <a:pt x="582783" y="3526"/>
                </a:lnTo>
                <a:lnTo>
                  <a:pt x="602591" y="1269"/>
                </a:lnTo>
                <a:lnTo>
                  <a:pt x="622276" y="141"/>
                </a:lnTo>
                <a:lnTo>
                  <a:pt x="632073" y="0"/>
                </a:lnTo>
                <a:lnTo>
                  <a:pt x="661328" y="1273"/>
                </a:lnTo>
                <a:lnTo>
                  <a:pt x="719009" y="11465"/>
                </a:lnTo>
                <a:lnTo>
                  <a:pt x="777543" y="32353"/>
                </a:lnTo>
                <a:lnTo>
                  <a:pt x="825176" y="60904"/>
                </a:lnTo>
                <a:lnTo>
                  <a:pt x="850583" y="90871"/>
                </a:lnTo>
                <a:lnTo>
                  <a:pt x="858517" y="114343"/>
                </a:lnTo>
                <a:lnTo>
                  <a:pt x="858875" y="120995"/>
                </a:lnTo>
                <a:lnTo>
                  <a:pt x="838941" y="177454"/>
                </a:lnTo>
                <a:lnTo>
                  <a:pt x="797499" y="229087"/>
                </a:lnTo>
                <a:lnTo>
                  <a:pt x="765252" y="253989"/>
                </a:lnTo>
                <a:lnTo>
                  <a:pt x="729311" y="271276"/>
                </a:lnTo>
                <a:lnTo>
                  <a:pt x="675548" y="287181"/>
                </a:lnTo>
                <a:lnTo>
                  <a:pt x="633112" y="297067"/>
                </a:lnTo>
                <a:lnTo>
                  <a:pt x="580306" y="308240"/>
                </a:lnTo>
                <a:lnTo>
                  <a:pt x="539660" y="312712"/>
                </a:lnTo>
                <a:lnTo>
                  <a:pt x="495141" y="316787"/>
                </a:lnTo>
                <a:lnTo>
                  <a:pt x="446750" y="320465"/>
                </a:lnTo>
                <a:lnTo>
                  <a:pt x="394486" y="323748"/>
                </a:lnTo>
                <a:lnTo>
                  <a:pt x="338350" y="326634"/>
                </a:lnTo>
                <a:lnTo>
                  <a:pt x="278341" y="329124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5282842"/>
            <a:ext cx="320040" cy="942340"/>
          </a:xfrm>
          <a:custGeom>
            <a:avLst/>
            <a:gdLst/>
            <a:ahLst/>
            <a:cxnLst/>
            <a:rect l="l" t="t" r="r" b="b"/>
            <a:pathLst>
              <a:path w="320040" h="942339">
                <a:moveTo>
                  <a:pt x="0" y="942300"/>
                </a:moveTo>
                <a:lnTo>
                  <a:pt x="0" y="88309"/>
                </a:lnTo>
                <a:lnTo>
                  <a:pt x="30498" y="55439"/>
                </a:lnTo>
                <a:lnTo>
                  <a:pt x="63412" y="28285"/>
                </a:lnTo>
                <a:lnTo>
                  <a:pt x="95649" y="10182"/>
                </a:lnTo>
                <a:lnTo>
                  <a:pt x="127207" y="1131"/>
                </a:lnTo>
                <a:lnTo>
                  <a:pt x="142732" y="0"/>
                </a:lnTo>
                <a:lnTo>
                  <a:pt x="163216" y="2232"/>
                </a:lnTo>
                <a:lnTo>
                  <a:pt x="205360" y="18400"/>
                </a:lnTo>
                <a:lnTo>
                  <a:pt x="247239" y="48220"/>
                </a:lnTo>
                <a:lnTo>
                  <a:pt x="280163" y="87089"/>
                </a:lnTo>
                <a:lnTo>
                  <a:pt x="298286" y="122457"/>
                </a:lnTo>
                <a:lnTo>
                  <a:pt x="310776" y="163154"/>
                </a:lnTo>
                <a:lnTo>
                  <a:pt x="318069" y="218385"/>
                </a:lnTo>
                <a:lnTo>
                  <a:pt x="319869" y="244856"/>
                </a:lnTo>
                <a:lnTo>
                  <a:pt x="319575" y="246186"/>
                </a:lnTo>
                <a:lnTo>
                  <a:pt x="319571" y="255727"/>
                </a:lnTo>
                <a:lnTo>
                  <a:pt x="313235" y="309876"/>
                </a:lnTo>
                <a:lnTo>
                  <a:pt x="302932" y="362702"/>
                </a:lnTo>
                <a:lnTo>
                  <a:pt x="293741" y="405206"/>
                </a:lnTo>
                <a:lnTo>
                  <a:pt x="278698" y="459248"/>
                </a:lnTo>
                <a:lnTo>
                  <a:pt x="257690" y="513070"/>
                </a:lnTo>
                <a:lnTo>
                  <a:pt x="216658" y="594639"/>
                </a:lnTo>
                <a:lnTo>
                  <a:pt x="139229" y="713004"/>
                </a:lnTo>
                <a:lnTo>
                  <a:pt x="32486" y="905718"/>
                </a:lnTo>
                <a:lnTo>
                  <a:pt x="0" y="942300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05955" y="4363046"/>
            <a:ext cx="821690" cy="1609725"/>
          </a:xfrm>
          <a:custGeom>
            <a:avLst/>
            <a:gdLst/>
            <a:ahLst/>
            <a:cxnLst/>
            <a:rect l="l" t="t" r="r" b="b"/>
            <a:pathLst>
              <a:path w="821690" h="1609725">
                <a:moveTo>
                  <a:pt x="420039" y="782485"/>
                </a:moveTo>
                <a:lnTo>
                  <a:pt x="418693" y="727951"/>
                </a:lnTo>
                <a:lnTo>
                  <a:pt x="413092" y="675538"/>
                </a:lnTo>
                <a:lnTo>
                  <a:pt x="403225" y="625233"/>
                </a:lnTo>
                <a:lnTo>
                  <a:pt x="389089" y="577037"/>
                </a:lnTo>
                <a:lnTo>
                  <a:pt x="370700" y="530948"/>
                </a:lnTo>
                <a:lnTo>
                  <a:pt x="348703" y="495173"/>
                </a:lnTo>
                <a:lnTo>
                  <a:pt x="304469" y="458304"/>
                </a:lnTo>
                <a:lnTo>
                  <a:pt x="263423" y="446989"/>
                </a:lnTo>
                <a:lnTo>
                  <a:pt x="241300" y="446824"/>
                </a:lnTo>
                <a:lnTo>
                  <a:pt x="215861" y="448398"/>
                </a:lnTo>
                <a:lnTo>
                  <a:pt x="168846" y="460997"/>
                </a:lnTo>
                <a:lnTo>
                  <a:pt x="126987" y="486206"/>
                </a:lnTo>
                <a:lnTo>
                  <a:pt x="90284" y="524027"/>
                </a:lnTo>
                <a:lnTo>
                  <a:pt x="51879" y="589051"/>
                </a:lnTo>
                <a:lnTo>
                  <a:pt x="35026" y="635114"/>
                </a:lnTo>
                <a:lnTo>
                  <a:pt x="24269" y="682510"/>
                </a:lnTo>
                <a:lnTo>
                  <a:pt x="863" y="962774"/>
                </a:lnTo>
                <a:lnTo>
                  <a:pt x="0" y="1037450"/>
                </a:lnTo>
                <a:lnTo>
                  <a:pt x="101" y="1099540"/>
                </a:lnTo>
                <a:lnTo>
                  <a:pt x="1193" y="1149045"/>
                </a:lnTo>
                <a:lnTo>
                  <a:pt x="12065" y="1249921"/>
                </a:lnTo>
                <a:lnTo>
                  <a:pt x="20421" y="1305496"/>
                </a:lnTo>
                <a:lnTo>
                  <a:pt x="28333" y="1352677"/>
                </a:lnTo>
                <a:lnTo>
                  <a:pt x="35801" y="1391437"/>
                </a:lnTo>
                <a:lnTo>
                  <a:pt x="45745" y="1433322"/>
                </a:lnTo>
                <a:lnTo>
                  <a:pt x="59537" y="1475803"/>
                </a:lnTo>
                <a:lnTo>
                  <a:pt x="82346" y="1521955"/>
                </a:lnTo>
                <a:lnTo>
                  <a:pt x="117284" y="1566849"/>
                </a:lnTo>
                <a:lnTo>
                  <a:pt x="164655" y="1609356"/>
                </a:lnTo>
                <a:lnTo>
                  <a:pt x="209054" y="1516646"/>
                </a:lnTo>
                <a:lnTo>
                  <a:pt x="208648" y="1502448"/>
                </a:lnTo>
                <a:lnTo>
                  <a:pt x="212483" y="1479334"/>
                </a:lnTo>
                <a:lnTo>
                  <a:pt x="220560" y="1447330"/>
                </a:lnTo>
                <a:lnTo>
                  <a:pt x="232879" y="1406423"/>
                </a:lnTo>
                <a:lnTo>
                  <a:pt x="342912" y="1160919"/>
                </a:lnTo>
                <a:lnTo>
                  <a:pt x="347091" y="1150239"/>
                </a:lnTo>
                <a:lnTo>
                  <a:pt x="363474" y="1102817"/>
                </a:lnTo>
                <a:lnTo>
                  <a:pt x="377596" y="1058392"/>
                </a:lnTo>
                <a:lnTo>
                  <a:pt x="394284" y="1003719"/>
                </a:lnTo>
                <a:lnTo>
                  <a:pt x="402158" y="959764"/>
                </a:lnTo>
                <a:lnTo>
                  <a:pt x="408597" y="917676"/>
                </a:lnTo>
                <a:lnTo>
                  <a:pt x="413575" y="877468"/>
                </a:lnTo>
                <a:lnTo>
                  <a:pt x="417118" y="839139"/>
                </a:lnTo>
                <a:lnTo>
                  <a:pt x="420039" y="782485"/>
                </a:lnTo>
                <a:close/>
              </a:path>
              <a:path w="821690" h="1609725">
                <a:moveTo>
                  <a:pt x="821677" y="349669"/>
                </a:moveTo>
                <a:lnTo>
                  <a:pt x="821524" y="309575"/>
                </a:lnTo>
                <a:lnTo>
                  <a:pt x="821067" y="265671"/>
                </a:lnTo>
                <a:lnTo>
                  <a:pt x="816190" y="201688"/>
                </a:lnTo>
                <a:lnTo>
                  <a:pt x="810945" y="152552"/>
                </a:lnTo>
                <a:lnTo>
                  <a:pt x="799338" y="98844"/>
                </a:lnTo>
                <a:lnTo>
                  <a:pt x="782574" y="54978"/>
                </a:lnTo>
                <a:lnTo>
                  <a:pt x="758075" y="18796"/>
                </a:lnTo>
                <a:lnTo>
                  <a:pt x="715225" y="1435"/>
                </a:lnTo>
                <a:lnTo>
                  <a:pt x="694651" y="0"/>
                </a:lnTo>
                <a:lnTo>
                  <a:pt x="689597" y="63"/>
                </a:lnTo>
                <a:lnTo>
                  <a:pt x="648385" y="5461"/>
                </a:lnTo>
                <a:lnTo>
                  <a:pt x="609460" y="20040"/>
                </a:lnTo>
                <a:lnTo>
                  <a:pt x="572833" y="43815"/>
                </a:lnTo>
                <a:lnTo>
                  <a:pt x="538505" y="76771"/>
                </a:lnTo>
                <a:lnTo>
                  <a:pt x="506463" y="118922"/>
                </a:lnTo>
                <a:lnTo>
                  <a:pt x="484847" y="161963"/>
                </a:lnTo>
                <a:lnTo>
                  <a:pt x="466661" y="208572"/>
                </a:lnTo>
                <a:lnTo>
                  <a:pt x="451891" y="258775"/>
                </a:lnTo>
                <a:lnTo>
                  <a:pt x="440537" y="312559"/>
                </a:lnTo>
                <a:lnTo>
                  <a:pt x="432600" y="369938"/>
                </a:lnTo>
                <a:lnTo>
                  <a:pt x="428066" y="430885"/>
                </a:lnTo>
                <a:lnTo>
                  <a:pt x="427888" y="476084"/>
                </a:lnTo>
                <a:lnTo>
                  <a:pt x="429323" y="519684"/>
                </a:lnTo>
                <a:lnTo>
                  <a:pt x="432396" y="561695"/>
                </a:lnTo>
                <a:lnTo>
                  <a:pt x="437070" y="602107"/>
                </a:lnTo>
                <a:lnTo>
                  <a:pt x="443382" y="640930"/>
                </a:lnTo>
                <a:lnTo>
                  <a:pt x="461810" y="724560"/>
                </a:lnTo>
                <a:lnTo>
                  <a:pt x="474243" y="778103"/>
                </a:lnTo>
                <a:lnTo>
                  <a:pt x="488454" y="832713"/>
                </a:lnTo>
                <a:lnTo>
                  <a:pt x="503834" y="876541"/>
                </a:lnTo>
                <a:lnTo>
                  <a:pt x="522135" y="922401"/>
                </a:lnTo>
                <a:lnTo>
                  <a:pt x="543369" y="970254"/>
                </a:lnTo>
                <a:lnTo>
                  <a:pt x="567537" y="1020127"/>
                </a:lnTo>
                <a:lnTo>
                  <a:pt x="592696" y="1060107"/>
                </a:lnTo>
                <a:lnTo>
                  <a:pt x="617410" y="1095489"/>
                </a:lnTo>
                <a:lnTo>
                  <a:pt x="641667" y="1126274"/>
                </a:lnTo>
                <a:lnTo>
                  <a:pt x="665492" y="1152448"/>
                </a:lnTo>
                <a:lnTo>
                  <a:pt x="686485" y="1092441"/>
                </a:lnTo>
                <a:lnTo>
                  <a:pt x="705472" y="1036078"/>
                </a:lnTo>
                <a:lnTo>
                  <a:pt x="722439" y="983361"/>
                </a:lnTo>
                <a:lnTo>
                  <a:pt x="737374" y="934288"/>
                </a:lnTo>
                <a:lnTo>
                  <a:pt x="750303" y="888860"/>
                </a:lnTo>
                <a:lnTo>
                  <a:pt x="761212" y="847064"/>
                </a:lnTo>
                <a:lnTo>
                  <a:pt x="770102" y="808926"/>
                </a:lnTo>
                <a:lnTo>
                  <a:pt x="783348" y="731012"/>
                </a:lnTo>
                <a:lnTo>
                  <a:pt x="790778" y="683895"/>
                </a:lnTo>
                <a:lnTo>
                  <a:pt x="798728" y="631355"/>
                </a:lnTo>
                <a:lnTo>
                  <a:pt x="807224" y="573366"/>
                </a:lnTo>
                <a:lnTo>
                  <a:pt x="816241" y="509955"/>
                </a:lnTo>
                <a:lnTo>
                  <a:pt x="819264" y="471805"/>
                </a:lnTo>
                <a:lnTo>
                  <a:pt x="821080" y="418376"/>
                </a:lnTo>
                <a:lnTo>
                  <a:pt x="821677" y="349669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355496" y="4273339"/>
            <a:ext cx="569595" cy="862330"/>
          </a:xfrm>
          <a:custGeom>
            <a:avLst/>
            <a:gdLst/>
            <a:ahLst/>
            <a:cxnLst/>
            <a:rect l="l" t="t" r="r" b="b"/>
            <a:pathLst>
              <a:path w="569594" h="862329">
                <a:moveTo>
                  <a:pt x="15030" y="862174"/>
                </a:moveTo>
                <a:lnTo>
                  <a:pt x="9112" y="825873"/>
                </a:lnTo>
                <a:lnTo>
                  <a:pt x="4634" y="787276"/>
                </a:lnTo>
                <a:lnTo>
                  <a:pt x="1597" y="746382"/>
                </a:lnTo>
                <a:lnTo>
                  <a:pt x="0" y="703193"/>
                </a:lnTo>
                <a:lnTo>
                  <a:pt x="2076" y="666165"/>
                </a:lnTo>
                <a:lnTo>
                  <a:pt x="8556" y="595410"/>
                </a:lnTo>
                <a:lnTo>
                  <a:pt x="17701" y="530806"/>
                </a:lnTo>
                <a:lnTo>
                  <a:pt x="28631" y="475853"/>
                </a:lnTo>
                <a:lnTo>
                  <a:pt x="54319" y="395063"/>
                </a:lnTo>
                <a:lnTo>
                  <a:pt x="70626" y="349877"/>
                </a:lnTo>
                <a:lnTo>
                  <a:pt x="93668" y="294087"/>
                </a:lnTo>
                <a:lnTo>
                  <a:pt x="117777" y="243060"/>
                </a:lnTo>
                <a:lnTo>
                  <a:pt x="142952" y="196794"/>
                </a:lnTo>
                <a:lnTo>
                  <a:pt x="169193" y="155290"/>
                </a:lnTo>
                <a:lnTo>
                  <a:pt x="196501" y="118547"/>
                </a:lnTo>
                <a:lnTo>
                  <a:pt x="224876" y="86567"/>
                </a:lnTo>
                <a:lnTo>
                  <a:pt x="254317" y="59348"/>
                </a:lnTo>
                <a:lnTo>
                  <a:pt x="303656" y="22316"/>
                </a:lnTo>
                <a:lnTo>
                  <a:pt x="356728" y="2846"/>
                </a:lnTo>
                <a:lnTo>
                  <a:pt x="392613" y="0"/>
                </a:lnTo>
                <a:lnTo>
                  <a:pt x="417274" y="426"/>
                </a:lnTo>
                <a:lnTo>
                  <a:pt x="457971" y="7541"/>
                </a:lnTo>
                <a:lnTo>
                  <a:pt x="501987" y="29323"/>
                </a:lnTo>
                <a:lnTo>
                  <a:pt x="539576" y="59251"/>
                </a:lnTo>
                <a:lnTo>
                  <a:pt x="558042" y="93854"/>
                </a:lnTo>
                <a:lnTo>
                  <a:pt x="568123" y="143182"/>
                </a:lnTo>
                <a:lnTo>
                  <a:pt x="569348" y="172740"/>
                </a:lnTo>
                <a:lnTo>
                  <a:pt x="566911" y="210886"/>
                </a:lnTo>
                <a:lnTo>
                  <a:pt x="561118" y="265010"/>
                </a:lnTo>
                <a:lnTo>
                  <a:pt x="551544" y="302533"/>
                </a:lnTo>
                <a:lnTo>
                  <a:pt x="532549" y="348990"/>
                </a:lnTo>
                <a:lnTo>
                  <a:pt x="504809" y="399938"/>
                </a:lnTo>
                <a:lnTo>
                  <a:pt x="465089" y="459332"/>
                </a:lnTo>
                <a:lnTo>
                  <a:pt x="432807" y="503436"/>
                </a:lnTo>
                <a:lnTo>
                  <a:pt x="187145" y="735314"/>
                </a:lnTo>
                <a:lnTo>
                  <a:pt x="123237" y="783388"/>
                </a:lnTo>
                <a:lnTo>
                  <a:pt x="73248" y="820556"/>
                </a:lnTo>
                <a:lnTo>
                  <a:pt x="37179" y="846818"/>
                </a:lnTo>
                <a:lnTo>
                  <a:pt x="15030" y="862174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815074"/>
            <a:ext cx="2338705" cy="2070100"/>
          </a:xfrm>
          <a:custGeom>
            <a:avLst/>
            <a:gdLst/>
            <a:ahLst/>
            <a:cxnLst/>
            <a:rect l="l" t="t" r="r" b="b"/>
            <a:pathLst>
              <a:path w="2338705" h="2070100">
                <a:moveTo>
                  <a:pt x="1202187" y="927100"/>
                </a:moveTo>
                <a:lnTo>
                  <a:pt x="836715" y="927100"/>
                </a:lnTo>
                <a:lnTo>
                  <a:pt x="866765" y="901700"/>
                </a:lnTo>
                <a:lnTo>
                  <a:pt x="894382" y="863600"/>
                </a:lnTo>
                <a:lnTo>
                  <a:pt x="919649" y="825500"/>
                </a:lnTo>
                <a:lnTo>
                  <a:pt x="942643" y="762000"/>
                </a:lnTo>
                <a:lnTo>
                  <a:pt x="963448" y="723900"/>
                </a:lnTo>
                <a:lnTo>
                  <a:pt x="982142" y="685800"/>
                </a:lnTo>
                <a:lnTo>
                  <a:pt x="998807" y="622300"/>
                </a:lnTo>
                <a:lnTo>
                  <a:pt x="1013522" y="584200"/>
                </a:lnTo>
                <a:lnTo>
                  <a:pt x="1026369" y="508000"/>
                </a:lnTo>
                <a:lnTo>
                  <a:pt x="1039629" y="482600"/>
                </a:lnTo>
                <a:lnTo>
                  <a:pt x="1057699" y="444500"/>
                </a:lnTo>
                <a:lnTo>
                  <a:pt x="1079901" y="406400"/>
                </a:lnTo>
                <a:lnTo>
                  <a:pt x="1105556" y="342900"/>
                </a:lnTo>
                <a:lnTo>
                  <a:pt x="1133985" y="304800"/>
                </a:lnTo>
                <a:lnTo>
                  <a:pt x="1164508" y="266700"/>
                </a:lnTo>
                <a:lnTo>
                  <a:pt x="1196448" y="203200"/>
                </a:lnTo>
                <a:lnTo>
                  <a:pt x="1261859" y="127000"/>
                </a:lnTo>
                <a:lnTo>
                  <a:pt x="1293972" y="101600"/>
                </a:lnTo>
                <a:lnTo>
                  <a:pt x="1324785" y="63500"/>
                </a:lnTo>
                <a:lnTo>
                  <a:pt x="1353618" y="25400"/>
                </a:lnTo>
                <a:lnTo>
                  <a:pt x="1379793" y="0"/>
                </a:lnTo>
                <a:lnTo>
                  <a:pt x="1426563" y="0"/>
                </a:lnTo>
                <a:lnTo>
                  <a:pt x="1427390" y="25400"/>
                </a:lnTo>
                <a:lnTo>
                  <a:pt x="1427770" y="25400"/>
                </a:lnTo>
                <a:lnTo>
                  <a:pt x="1425558" y="63500"/>
                </a:lnTo>
                <a:lnTo>
                  <a:pt x="1420436" y="127000"/>
                </a:lnTo>
                <a:lnTo>
                  <a:pt x="1412754" y="203200"/>
                </a:lnTo>
                <a:lnTo>
                  <a:pt x="1402859" y="241300"/>
                </a:lnTo>
                <a:lnTo>
                  <a:pt x="1391102" y="304800"/>
                </a:lnTo>
                <a:lnTo>
                  <a:pt x="1377830" y="342900"/>
                </a:lnTo>
                <a:lnTo>
                  <a:pt x="1363393" y="406400"/>
                </a:lnTo>
                <a:lnTo>
                  <a:pt x="1348140" y="444500"/>
                </a:lnTo>
                <a:lnTo>
                  <a:pt x="1332419" y="482600"/>
                </a:lnTo>
                <a:lnTo>
                  <a:pt x="1316580" y="508000"/>
                </a:lnTo>
                <a:lnTo>
                  <a:pt x="1300971" y="546100"/>
                </a:lnTo>
                <a:lnTo>
                  <a:pt x="1285942" y="584200"/>
                </a:lnTo>
                <a:lnTo>
                  <a:pt x="1255311" y="622300"/>
                </a:lnTo>
                <a:lnTo>
                  <a:pt x="1223711" y="647700"/>
                </a:lnTo>
                <a:lnTo>
                  <a:pt x="1191133" y="723900"/>
                </a:lnTo>
                <a:lnTo>
                  <a:pt x="1157566" y="762000"/>
                </a:lnTo>
                <a:lnTo>
                  <a:pt x="1123001" y="787400"/>
                </a:lnTo>
                <a:lnTo>
                  <a:pt x="1087428" y="825500"/>
                </a:lnTo>
                <a:lnTo>
                  <a:pt x="1050836" y="863600"/>
                </a:lnTo>
                <a:lnTo>
                  <a:pt x="1013216" y="863600"/>
                </a:lnTo>
                <a:lnTo>
                  <a:pt x="974558" y="901700"/>
                </a:lnTo>
                <a:lnTo>
                  <a:pt x="1210793" y="901700"/>
                </a:lnTo>
                <a:lnTo>
                  <a:pt x="1202187" y="927100"/>
                </a:lnTo>
                <a:close/>
              </a:path>
              <a:path w="2338705" h="2070100">
                <a:moveTo>
                  <a:pt x="659376" y="63500"/>
                </a:moveTo>
                <a:lnTo>
                  <a:pt x="631667" y="63500"/>
                </a:lnTo>
                <a:lnTo>
                  <a:pt x="638361" y="25400"/>
                </a:lnTo>
                <a:lnTo>
                  <a:pt x="652671" y="25400"/>
                </a:lnTo>
                <a:lnTo>
                  <a:pt x="659376" y="63500"/>
                </a:lnTo>
                <a:close/>
              </a:path>
              <a:path w="2338705" h="2070100">
                <a:moveTo>
                  <a:pt x="478547" y="1244600"/>
                </a:moveTo>
                <a:lnTo>
                  <a:pt x="0" y="1244600"/>
                </a:lnTo>
                <a:lnTo>
                  <a:pt x="0" y="1155700"/>
                </a:lnTo>
                <a:lnTo>
                  <a:pt x="10366" y="1143000"/>
                </a:lnTo>
                <a:lnTo>
                  <a:pt x="38156" y="1104900"/>
                </a:lnTo>
                <a:lnTo>
                  <a:pt x="63988" y="1028700"/>
                </a:lnTo>
                <a:lnTo>
                  <a:pt x="87923" y="1003300"/>
                </a:lnTo>
                <a:lnTo>
                  <a:pt x="110022" y="965200"/>
                </a:lnTo>
                <a:lnTo>
                  <a:pt x="130345" y="927100"/>
                </a:lnTo>
                <a:lnTo>
                  <a:pt x="148953" y="863600"/>
                </a:lnTo>
                <a:lnTo>
                  <a:pt x="165906" y="825500"/>
                </a:lnTo>
                <a:lnTo>
                  <a:pt x="181265" y="762000"/>
                </a:lnTo>
                <a:lnTo>
                  <a:pt x="195090" y="723900"/>
                </a:lnTo>
                <a:lnTo>
                  <a:pt x="207442" y="685800"/>
                </a:lnTo>
                <a:lnTo>
                  <a:pt x="220618" y="647700"/>
                </a:lnTo>
                <a:lnTo>
                  <a:pt x="238190" y="584200"/>
                </a:lnTo>
                <a:lnTo>
                  <a:pt x="259628" y="546100"/>
                </a:lnTo>
                <a:lnTo>
                  <a:pt x="284403" y="508000"/>
                </a:lnTo>
                <a:lnTo>
                  <a:pt x="311986" y="444500"/>
                </a:lnTo>
                <a:lnTo>
                  <a:pt x="341847" y="406400"/>
                </a:lnTo>
                <a:lnTo>
                  <a:pt x="373456" y="342900"/>
                </a:lnTo>
                <a:lnTo>
                  <a:pt x="406284" y="304800"/>
                </a:lnTo>
                <a:lnTo>
                  <a:pt x="473479" y="241300"/>
                </a:lnTo>
                <a:lnTo>
                  <a:pt x="506786" y="165100"/>
                </a:lnTo>
                <a:lnTo>
                  <a:pt x="539194" y="127000"/>
                </a:lnTo>
                <a:lnTo>
                  <a:pt x="570174" y="101600"/>
                </a:lnTo>
                <a:lnTo>
                  <a:pt x="599195" y="63500"/>
                </a:lnTo>
                <a:lnTo>
                  <a:pt x="673718" y="63500"/>
                </a:lnTo>
                <a:lnTo>
                  <a:pt x="671662" y="127000"/>
                </a:lnTo>
                <a:lnTo>
                  <a:pt x="667043" y="203200"/>
                </a:lnTo>
                <a:lnTo>
                  <a:pt x="660098" y="241300"/>
                </a:lnTo>
                <a:lnTo>
                  <a:pt x="651092" y="304800"/>
                </a:lnTo>
                <a:lnTo>
                  <a:pt x="640291" y="342900"/>
                </a:lnTo>
                <a:lnTo>
                  <a:pt x="627959" y="406400"/>
                </a:lnTo>
                <a:lnTo>
                  <a:pt x="614363" y="482600"/>
                </a:lnTo>
                <a:lnTo>
                  <a:pt x="599766" y="508000"/>
                </a:lnTo>
                <a:lnTo>
                  <a:pt x="584434" y="546100"/>
                </a:lnTo>
                <a:lnTo>
                  <a:pt x="568633" y="622300"/>
                </a:lnTo>
                <a:lnTo>
                  <a:pt x="536681" y="685800"/>
                </a:lnTo>
                <a:lnTo>
                  <a:pt x="521061" y="723900"/>
                </a:lnTo>
                <a:lnTo>
                  <a:pt x="506032" y="723900"/>
                </a:lnTo>
                <a:lnTo>
                  <a:pt x="476344" y="787400"/>
                </a:lnTo>
                <a:lnTo>
                  <a:pt x="445889" y="825500"/>
                </a:lnTo>
                <a:lnTo>
                  <a:pt x="414656" y="863600"/>
                </a:lnTo>
                <a:lnTo>
                  <a:pt x="382637" y="901700"/>
                </a:lnTo>
                <a:lnTo>
                  <a:pt x="349823" y="927100"/>
                </a:lnTo>
                <a:lnTo>
                  <a:pt x="316204" y="965200"/>
                </a:lnTo>
                <a:lnTo>
                  <a:pt x="281772" y="1003300"/>
                </a:lnTo>
                <a:lnTo>
                  <a:pt x="246516" y="1028700"/>
                </a:lnTo>
                <a:lnTo>
                  <a:pt x="210429" y="1066800"/>
                </a:lnTo>
                <a:lnTo>
                  <a:pt x="173500" y="1104900"/>
                </a:lnTo>
                <a:lnTo>
                  <a:pt x="135722" y="1143000"/>
                </a:lnTo>
                <a:lnTo>
                  <a:pt x="253621" y="1143000"/>
                </a:lnTo>
                <a:lnTo>
                  <a:pt x="203633" y="1168400"/>
                </a:lnTo>
                <a:lnTo>
                  <a:pt x="293381" y="1168400"/>
                </a:lnTo>
                <a:lnTo>
                  <a:pt x="339480" y="1206500"/>
                </a:lnTo>
                <a:lnTo>
                  <a:pt x="431909" y="1206500"/>
                </a:lnTo>
                <a:lnTo>
                  <a:pt x="478547" y="1244600"/>
                </a:lnTo>
                <a:close/>
              </a:path>
              <a:path w="2338705" h="2070100">
                <a:moveTo>
                  <a:pt x="1955750" y="723900"/>
                </a:moveTo>
                <a:lnTo>
                  <a:pt x="1652668" y="723900"/>
                </a:lnTo>
                <a:lnTo>
                  <a:pt x="1703978" y="685800"/>
                </a:lnTo>
                <a:lnTo>
                  <a:pt x="1908356" y="685800"/>
                </a:lnTo>
                <a:lnTo>
                  <a:pt x="1955750" y="723900"/>
                </a:lnTo>
                <a:close/>
              </a:path>
              <a:path w="2338705" h="2070100">
                <a:moveTo>
                  <a:pt x="2110816" y="762000"/>
                </a:moveTo>
                <a:lnTo>
                  <a:pt x="1466110" y="762000"/>
                </a:lnTo>
                <a:lnTo>
                  <a:pt x="1510645" y="723900"/>
                </a:lnTo>
                <a:lnTo>
                  <a:pt x="2057640" y="723900"/>
                </a:lnTo>
                <a:lnTo>
                  <a:pt x="2110816" y="762000"/>
                </a:lnTo>
                <a:close/>
              </a:path>
              <a:path w="2338705" h="2070100">
                <a:moveTo>
                  <a:pt x="2218332" y="787400"/>
                </a:moveTo>
                <a:lnTo>
                  <a:pt x="1379154" y="787400"/>
                </a:lnTo>
                <a:lnTo>
                  <a:pt x="1422396" y="762000"/>
                </a:lnTo>
                <a:lnTo>
                  <a:pt x="2164600" y="762000"/>
                </a:lnTo>
                <a:lnTo>
                  <a:pt x="2218332" y="787400"/>
                </a:lnTo>
                <a:close/>
              </a:path>
              <a:path w="2338705" h="2070100">
                <a:moveTo>
                  <a:pt x="2322998" y="825500"/>
                </a:moveTo>
                <a:lnTo>
                  <a:pt x="1292689" y="825500"/>
                </a:lnTo>
                <a:lnTo>
                  <a:pt x="1336035" y="787400"/>
                </a:lnTo>
                <a:lnTo>
                  <a:pt x="2271351" y="787400"/>
                </a:lnTo>
                <a:lnTo>
                  <a:pt x="2322998" y="825500"/>
                </a:lnTo>
                <a:close/>
              </a:path>
              <a:path w="2338705" h="2070100">
                <a:moveTo>
                  <a:pt x="2338683" y="863600"/>
                </a:moveTo>
                <a:lnTo>
                  <a:pt x="1203922" y="863600"/>
                </a:lnTo>
                <a:lnTo>
                  <a:pt x="1248768" y="825500"/>
                </a:lnTo>
                <a:lnTo>
                  <a:pt x="2337811" y="825500"/>
                </a:lnTo>
                <a:lnTo>
                  <a:pt x="2338683" y="863600"/>
                </a:lnTo>
                <a:close/>
              </a:path>
              <a:path w="2338705" h="2070100">
                <a:moveTo>
                  <a:pt x="2285700" y="901700"/>
                </a:moveTo>
                <a:lnTo>
                  <a:pt x="1076456" y="901700"/>
                </a:lnTo>
                <a:lnTo>
                  <a:pt x="1126152" y="863600"/>
                </a:lnTo>
                <a:lnTo>
                  <a:pt x="2320193" y="863600"/>
                </a:lnTo>
                <a:lnTo>
                  <a:pt x="2285700" y="901700"/>
                </a:lnTo>
                <a:close/>
              </a:path>
              <a:path w="2338705" h="2070100">
                <a:moveTo>
                  <a:pt x="2151223" y="927100"/>
                </a:moveTo>
                <a:lnTo>
                  <a:pt x="1493379" y="927100"/>
                </a:lnTo>
                <a:lnTo>
                  <a:pt x="1447050" y="901700"/>
                </a:lnTo>
                <a:lnTo>
                  <a:pt x="2200295" y="901700"/>
                </a:lnTo>
                <a:lnTo>
                  <a:pt x="2151223" y="927100"/>
                </a:lnTo>
                <a:close/>
              </a:path>
              <a:path w="2338705" h="2070100">
                <a:moveTo>
                  <a:pt x="1090642" y="965200"/>
                </a:moveTo>
                <a:lnTo>
                  <a:pt x="780490" y="965200"/>
                </a:lnTo>
                <a:lnTo>
                  <a:pt x="828285" y="927100"/>
                </a:lnTo>
                <a:lnTo>
                  <a:pt x="1044056" y="927100"/>
                </a:lnTo>
                <a:lnTo>
                  <a:pt x="1090642" y="965200"/>
                </a:lnTo>
                <a:close/>
              </a:path>
              <a:path w="2338705" h="2070100">
                <a:moveTo>
                  <a:pt x="1989556" y="965200"/>
                </a:moveTo>
                <a:lnTo>
                  <a:pt x="1727117" y="965200"/>
                </a:lnTo>
                <a:lnTo>
                  <a:pt x="1683954" y="927100"/>
                </a:lnTo>
                <a:lnTo>
                  <a:pt x="2044934" y="927100"/>
                </a:lnTo>
                <a:lnTo>
                  <a:pt x="1989556" y="965200"/>
                </a:lnTo>
                <a:close/>
              </a:path>
              <a:path w="2338705" h="2070100">
                <a:moveTo>
                  <a:pt x="1277192" y="1003300"/>
                </a:moveTo>
                <a:lnTo>
                  <a:pt x="634749" y="1003300"/>
                </a:lnTo>
                <a:lnTo>
                  <a:pt x="683681" y="965200"/>
                </a:lnTo>
                <a:lnTo>
                  <a:pt x="1230092" y="965200"/>
                </a:lnTo>
                <a:lnTo>
                  <a:pt x="1277192" y="1003300"/>
                </a:lnTo>
                <a:close/>
              </a:path>
              <a:path w="2338705" h="2070100">
                <a:moveTo>
                  <a:pt x="699452" y="1028700"/>
                </a:moveTo>
                <a:lnTo>
                  <a:pt x="486328" y="1028700"/>
                </a:lnTo>
                <a:lnTo>
                  <a:pt x="536032" y="1003300"/>
                </a:lnTo>
                <a:lnTo>
                  <a:pt x="747788" y="1003300"/>
                </a:lnTo>
                <a:lnTo>
                  <a:pt x="699452" y="1028700"/>
                </a:lnTo>
                <a:close/>
              </a:path>
              <a:path w="2338705" h="2070100">
                <a:moveTo>
                  <a:pt x="1373612" y="1028700"/>
                </a:moveTo>
                <a:lnTo>
                  <a:pt x="943435" y="1028700"/>
                </a:lnTo>
                <a:lnTo>
                  <a:pt x="899033" y="1003300"/>
                </a:lnTo>
                <a:lnTo>
                  <a:pt x="1324960" y="1003300"/>
                </a:lnTo>
                <a:lnTo>
                  <a:pt x="1373612" y="1028700"/>
                </a:lnTo>
                <a:close/>
              </a:path>
              <a:path w="2338705" h="2070100">
                <a:moveTo>
                  <a:pt x="601773" y="1066800"/>
                </a:moveTo>
                <a:lnTo>
                  <a:pt x="336318" y="1066800"/>
                </a:lnTo>
                <a:lnTo>
                  <a:pt x="386431" y="1028700"/>
                </a:lnTo>
                <a:lnTo>
                  <a:pt x="650767" y="1028700"/>
                </a:lnTo>
                <a:lnTo>
                  <a:pt x="601773" y="1066800"/>
                </a:lnTo>
                <a:close/>
              </a:path>
              <a:path w="2338705" h="2070100">
                <a:moveTo>
                  <a:pt x="1847642" y="1447800"/>
                </a:moveTo>
                <a:lnTo>
                  <a:pt x="1649729" y="1447800"/>
                </a:lnTo>
                <a:lnTo>
                  <a:pt x="1599571" y="1422400"/>
                </a:lnTo>
                <a:lnTo>
                  <a:pt x="1548164" y="1422400"/>
                </a:lnTo>
                <a:lnTo>
                  <a:pt x="1445371" y="1346200"/>
                </a:lnTo>
                <a:lnTo>
                  <a:pt x="1395869" y="1346200"/>
                </a:lnTo>
                <a:lnTo>
                  <a:pt x="1348887" y="1308100"/>
                </a:lnTo>
                <a:lnTo>
                  <a:pt x="1305365" y="1282700"/>
                </a:lnTo>
                <a:lnTo>
                  <a:pt x="1266248" y="1244600"/>
                </a:lnTo>
                <a:lnTo>
                  <a:pt x="1232477" y="1244600"/>
                </a:lnTo>
                <a:lnTo>
                  <a:pt x="1196499" y="1206500"/>
                </a:lnTo>
                <a:lnTo>
                  <a:pt x="1158040" y="1168400"/>
                </a:lnTo>
                <a:lnTo>
                  <a:pt x="1117526" y="1143000"/>
                </a:lnTo>
                <a:lnTo>
                  <a:pt x="1075382" y="1104900"/>
                </a:lnTo>
                <a:lnTo>
                  <a:pt x="1032035" y="1066800"/>
                </a:lnTo>
                <a:lnTo>
                  <a:pt x="987910" y="1028700"/>
                </a:lnTo>
                <a:lnTo>
                  <a:pt x="1423365" y="1028700"/>
                </a:lnTo>
                <a:lnTo>
                  <a:pt x="1450370" y="1066800"/>
                </a:lnTo>
                <a:lnTo>
                  <a:pt x="1480890" y="1066800"/>
                </a:lnTo>
                <a:lnTo>
                  <a:pt x="1514325" y="1104900"/>
                </a:lnTo>
                <a:lnTo>
                  <a:pt x="1550078" y="1143000"/>
                </a:lnTo>
                <a:lnTo>
                  <a:pt x="1587548" y="1168400"/>
                </a:lnTo>
                <a:lnTo>
                  <a:pt x="1626137" y="1168400"/>
                </a:lnTo>
                <a:lnTo>
                  <a:pt x="1665247" y="1244600"/>
                </a:lnTo>
                <a:lnTo>
                  <a:pt x="1704278" y="1282700"/>
                </a:lnTo>
                <a:lnTo>
                  <a:pt x="1742632" y="1308100"/>
                </a:lnTo>
                <a:lnTo>
                  <a:pt x="1779710" y="1346200"/>
                </a:lnTo>
                <a:lnTo>
                  <a:pt x="1814913" y="1384300"/>
                </a:lnTo>
                <a:lnTo>
                  <a:pt x="1847642" y="1447800"/>
                </a:lnTo>
                <a:close/>
              </a:path>
              <a:path w="2338705" h="2070100">
                <a:moveTo>
                  <a:pt x="453352" y="1104900"/>
                </a:moveTo>
                <a:lnTo>
                  <a:pt x="235969" y="1104900"/>
                </a:lnTo>
                <a:lnTo>
                  <a:pt x="286151" y="1066800"/>
                </a:lnTo>
                <a:lnTo>
                  <a:pt x="503025" y="1066800"/>
                </a:lnTo>
                <a:lnTo>
                  <a:pt x="453352" y="1104900"/>
                </a:lnTo>
                <a:close/>
              </a:path>
              <a:path w="2338705" h="2070100">
                <a:moveTo>
                  <a:pt x="303628" y="1143000"/>
                </a:moveTo>
                <a:lnTo>
                  <a:pt x="135722" y="1143000"/>
                </a:lnTo>
                <a:lnTo>
                  <a:pt x="185812" y="1104900"/>
                </a:lnTo>
                <a:lnTo>
                  <a:pt x="353612" y="1104900"/>
                </a:lnTo>
                <a:lnTo>
                  <a:pt x="303628" y="1143000"/>
                </a:lnTo>
                <a:close/>
              </a:path>
              <a:path w="2338705" h="2070100">
                <a:moveTo>
                  <a:pt x="671509" y="1308100"/>
                </a:moveTo>
                <a:lnTo>
                  <a:pt x="173425" y="1308100"/>
                </a:lnTo>
                <a:lnTo>
                  <a:pt x="86323" y="1244600"/>
                </a:lnTo>
                <a:lnTo>
                  <a:pt x="573438" y="1244600"/>
                </a:lnTo>
                <a:lnTo>
                  <a:pt x="621999" y="1282700"/>
                </a:lnTo>
                <a:lnTo>
                  <a:pt x="671509" y="1308100"/>
                </a:lnTo>
                <a:close/>
              </a:path>
              <a:path w="2338705" h="2070100">
                <a:moveTo>
                  <a:pt x="1173388" y="1765300"/>
                </a:moveTo>
                <a:lnTo>
                  <a:pt x="924965" y="1765300"/>
                </a:lnTo>
                <a:lnTo>
                  <a:pt x="872976" y="1727200"/>
                </a:lnTo>
                <a:lnTo>
                  <a:pt x="820032" y="1727200"/>
                </a:lnTo>
                <a:lnTo>
                  <a:pt x="714235" y="1663700"/>
                </a:lnTo>
                <a:lnTo>
                  <a:pt x="662857" y="1663700"/>
                </a:lnTo>
                <a:lnTo>
                  <a:pt x="613479" y="1625600"/>
                </a:lnTo>
                <a:lnTo>
                  <a:pt x="566836" y="1587500"/>
                </a:lnTo>
                <a:lnTo>
                  <a:pt x="523669" y="1549400"/>
                </a:lnTo>
                <a:lnTo>
                  <a:pt x="484714" y="1524000"/>
                </a:lnTo>
                <a:lnTo>
                  <a:pt x="450710" y="1524000"/>
                </a:lnTo>
                <a:lnTo>
                  <a:pt x="415885" y="1485900"/>
                </a:lnTo>
                <a:lnTo>
                  <a:pt x="379014" y="1447800"/>
                </a:lnTo>
                <a:lnTo>
                  <a:pt x="340367" y="1422400"/>
                </a:lnTo>
                <a:lnTo>
                  <a:pt x="300214" y="1384300"/>
                </a:lnTo>
                <a:lnTo>
                  <a:pt x="258827" y="1346200"/>
                </a:lnTo>
                <a:lnTo>
                  <a:pt x="216473" y="1308100"/>
                </a:lnTo>
                <a:lnTo>
                  <a:pt x="698367" y="1308100"/>
                </a:lnTo>
                <a:lnTo>
                  <a:pt x="728430" y="1346200"/>
                </a:lnTo>
                <a:lnTo>
                  <a:pt x="761243" y="1346200"/>
                </a:lnTo>
                <a:lnTo>
                  <a:pt x="796350" y="1384300"/>
                </a:lnTo>
                <a:lnTo>
                  <a:pt x="833296" y="1422400"/>
                </a:lnTo>
                <a:lnTo>
                  <a:pt x="871625" y="1447800"/>
                </a:lnTo>
                <a:lnTo>
                  <a:pt x="910881" y="1485900"/>
                </a:lnTo>
                <a:lnTo>
                  <a:pt x="1029662" y="1587500"/>
                </a:lnTo>
                <a:lnTo>
                  <a:pt x="1068074" y="1625600"/>
                </a:lnTo>
                <a:lnTo>
                  <a:pt x="1105136" y="1663700"/>
                </a:lnTo>
                <a:lnTo>
                  <a:pt x="1140392" y="1727200"/>
                </a:lnTo>
                <a:lnTo>
                  <a:pt x="1173388" y="1765300"/>
                </a:lnTo>
                <a:close/>
              </a:path>
              <a:path w="2338705" h="2070100">
                <a:moveTo>
                  <a:pt x="1849339" y="1485900"/>
                </a:moveTo>
                <a:lnTo>
                  <a:pt x="1783282" y="1485900"/>
                </a:lnTo>
                <a:lnTo>
                  <a:pt x="1742526" y="1447800"/>
                </a:lnTo>
                <a:lnTo>
                  <a:pt x="1851755" y="1447800"/>
                </a:lnTo>
                <a:lnTo>
                  <a:pt x="1849339" y="1485900"/>
                </a:lnTo>
                <a:close/>
              </a:path>
              <a:path w="2338705" h="2070100">
                <a:moveTo>
                  <a:pt x="340108" y="2044700"/>
                </a:moveTo>
                <a:lnTo>
                  <a:pt x="141953" y="2044700"/>
                </a:lnTo>
                <a:lnTo>
                  <a:pt x="91654" y="2006600"/>
                </a:lnTo>
                <a:lnTo>
                  <a:pt x="39663" y="2006600"/>
                </a:lnTo>
                <a:lnTo>
                  <a:pt x="0" y="1981200"/>
                </a:lnTo>
                <a:lnTo>
                  <a:pt x="0" y="1663700"/>
                </a:lnTo>
                <a:lnTo>
                  <a:pt x="38325" y="1689100"/>
                </a:lnTo>
                <a:lnTo>
                  <a:pt x="77583" y="1727200"/>
                </a:lnTo>
                <a:lnTo>
                  <a:pt x="157059" y="1803400"/>
                </a:lnTo>
                <a:lnTo>
                  <a:pt x="196367" y="1866900"/>
                </a:lnTo>
                <a:lnTo>
                  <a:pt x="234781" y="1905000"/>
                </a:lnTo>
                <a:lnTo>
                  <a:pt x="271847" y="1930400"/>
                </a:lnTo>
                <a:lnTo>
                  <a:pt x="307107" y="1968500"/>
                </a:lnTo>
                <a:lnTo>
                  <a:pt x="340108" y="2044700"/>
                </a:lnTo>
                <a:close/>
              </a:path>
              <a:path w="2338705" h="2070100">
                <a:moveTo>
                  <a:pt x="1178151" y="1803400"/>
                </a:moveTo>
                <a:lnTo>
                  <a:pt x="1023129" y="1803400"/>
                </a:lnTo>
                <a:lnTo>
                  <a:pt x="975262" y="1765300"/>
                </a:lnTo>
                <a:lnTo>
                  <a:pt x="1176966" y="1765300"/>
                </a:lnTo>
                <a:lnTo>
                  <a:pt x="1178151" y="1803400"/>
                </a:lnTo>
                <a:close/>
              </a:path>
              <a:path w="2338705" h="2070100">
                <a:moveTo>
                  <a:pt x="341772" y="2070100"/>
                </a:moveTo>
                <a:lnTo>
                  <a:pt x="234519" y="2070100"/>
                </a:lnTo>
                <a:lnTo>
                  <a:pt x="189820" y="2044700"/>
                </a:lnTo>
                <a:lnTo>
                  <a:pt x="344194" y="2044700"/>
                </a:lnTo>
                <a:lnTo>
                  <a:pt x="341772" y="2070100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5681697" y="0"/>
            <a:ext cx="2344420" cy="2705100"/>
          </a:xfrm>
          <a:custGeom>
            <a:avLst/>
            <a:gdLst/>
            <a:ahLst/>
            <a:cxnLst/>
            <a:rect l="l" t="t" r="r" b="b"/>
            <a:pathLst>
              <a:path w="2344419" h="2705100">
                <a:moveTo>
                  <a:pt x="1225324" y="393242"/>
                </a:moveTo>
                <a:lnTo>
                  <a:pt x="1200679" y="327047"/>
                </a:lnTo>
                <a:lnTo>
                  <a:pt x="1186141" y="244761"/>
                </a:lnTo>
                <a:lnTo>
                  <a:pt x="1184590" y="130228"/>
                </a:lnTo>
                <a:lnTo>
                  <a:pt x="1184588" y="130090"/>
                </a:lnTo>
                <a:lnTo>
                  <a:pt x="1208368" y="16947"/>
                </a:lnTo>
                <a:lnTo>
                  <a:pt x="1217213" y="0"/>
                </a:lnTo>
                <a:lnTo>
                  <a:pt x="1334690" y="0"/>
                </a:lnTo>
                <a:lnTo>
                  <a:pt x="1338263" y="24280"/>
                </a:lnTo>
                <a:lnTo>
                  <a:pt x="1342129" y="74418"/>
                </a:lnTo>
                <a:lnTo>
                  <a:pt x="1342510" y="124693"/>
                </a:lnTo>
                <a:lnTo>
                  <a:pt x="1339383" y="174900"/>
                </a:lnTo>
                <a:lnTo>
                  <a:pt x="1314000" y="276038"/>
                </a:lnTo>
                <a:lnTo>
                  <a:pt x="1275632" y="343647"/>
                </a:lnTo>
                <a:lnTo>
                  <a:pt x="1240625" y="381467"/>
                </a:lnTo>
                <a:lnTo>
                  <a:pt x="1225324" y="393242"/>
                </a:lnTo>
                <a:close/>
              </a:path>
              <a:path w="2344419" h="2705100">
                <a:moveTo>
                  <a:pt x="1290501" y="1111003"/>
                </a:moveTo>
                <a:lnTo>
                  <a:pt x="1283070" y="1069674"/>
                </a:lnTo>
                <a:lnTo>
                  <a:pt x="1283042" y="1069516"/>
                </a:lnTo>
                <a:lnTo>
                  <a:pt x="1274818" y="960587"/>
                </a:lnTo>
                <a:lnTo>
                  <a:pt x="1287064" y="807510"/>
                </a:lnTo>
                <a:lnTo>
                  <a:pt x="1341013" y="633582"/>
                </a:lnTo>
                <a:lnTo>
                  <a:pt x="1392518" y="546688"/>
                </a:lnTo>
                <a:lnTo>
                  <a:pt x="1443870" y="488971"/>
                </a:lnTo>
                <a:lnTo>
                  <a:pt x="1483308" y="456917"/>
                </a:lnTo>
                <a:lnTo>
                  <a:pt x="1499067" y="447014"/>
                </a:lnTo>
                <a:lnTo>
                  <a:pt x="1500544" y="444468"/>
                </a:lnTo>
                <a:lnTo>
                  <a:pt x="1505381" y="437644"/>
                </a:lnTo>
                <a:lnTo>
                  <a:pt x="1514190" y="427766"/>
                </a:lnTo>
                <a:lnTo>
                  <a:pt x="1527582" y="416054"/>
                </a:lnTo>
                <a:lnTo>
                  <a:pt x="1513528" y="394567"/>
                </a:lnTo>
                <a:lnTo>
                  <a:pt x="1485421" y="345480"/>
                </a:lnTo>
                <a:lnTo>
                  <a:pt x="1453518" y="276377"/>
                </a:lnTo>
                <a:lnTo>
                  <a:pt x="1435897" y="235310"/>
                </a:lnTo>
                <a:lnTo>
                  <a:pt x="1418626" y="193371"/>
                </a:lnTo>
                <a:lnTo>
                  <a:pt x="1401824" y="150472"/>
                </a:lnTo>
                <a:lnTo>
                  <a:pt x="1385611" y="106525"/>
                </a:lnTo>
                <a:lnTo>
                  <a:pt x="1370108" y="61440"/>
                </a:lnTo>
                <a:lnTo>
                  <a:pt x="1355435" y="15130"/>
                </a:lnTo>
                <a:lnTo>
                  <a:pt x="1351075" y="0"/>
                </a:lnTo>
                <a:lnTo>
                  <a:pt x="1369132" y="0"/>
                </a:lnTo>
                <a:lnTo>
                  <a:pt x="1379389" y="34035"/>
                </a:lnTo>
                <a:lnTo>
                  <a:pt x="1395548" y="82811"/>
                </a:lnTo>
                <a:lnTo>
                  <a:pt x="1412539" y="130090"/>
                </a:lnTo>
                <a:lnTo>
                  <a:pt x="1430374" y="176397"/>
                </a:lnTo>
                <a:lnTo>
                  <a:pt x="1448770" y="221427"/>
                </a:lnTo>
                <a:lnTo>
                  <a:pt x="1467639" y="265429"/>
                </a:lnTo>
                <a:lnTo>
                  <a:pt x="1486846" y="308512"/>
                </a:lnTo>
                <a:lnTo>
                  <a:pt x="1514241" y="361876"/>
                </a:lnTo>
                <a:lnTo>
                  <a:pt x="1542247" y="405463"/>
                </a:lnTo>
                <a:lnTo>
                  <a:pt x="1975078" y="405463"/>
                </a:lnTo>
                <a:lnTo>
                  <a:pt x="2043090" y="461067"/>
                </a:lnTo>
                <a:lnTo>
                  <a:pt x="2067862" y="516951"/>
                </a:lnTo>
                <a:lnTo>
                  <a:pt x="2068873" y="527670"/>
                </a:lnTo>
                <a:lnTo>
                  <a:pt x="1575650" y="527670"/>
                </a:lnTo>
                <a:lnTo>
                  <a:pt x="1574453" y="564701"/>
                </a:lnTo>
                <a:lnTo>
                  <a:pt x="1566077" y="657107"/>
                </a:lnTo>
                <a:lnTo>
                  <a:pt x="1543342" y="776857"/>
                </a:lnTo>
                <a:lnTo>
                  <a:pt x="1499067" y="895919"/>
                </a:lnTo>
                <a:lnTo>
                  <a:pt x="1473038" y="939404"/>
                </a:lnTo>
                <a:lnTo>
                  <a:pt x="1443184" y="980106"/>
                </a:lnTo>
                <a:lnTo>
                  <a:pt x="1409845" y="1017719"/>
                </a:lnTo>
                <a:lnTo>
                  <a:pt x="1372998" y="1052344"/>
                </a:lnTo>
                <a:lnTo>
                  <a:pt x="1333164" y="1083472"/>
                </a:lnTo>
                <a:lnTo>
                  <a:pt x="1290501" y="1111003"/>
                </a:lnTo>
                <a:close/>
              </a:path>
              <a:path w="2344419" h="2705100">
                <a:moveTo>
                  <a:pt x="1975078" y="405463"/>
                </a:moveTo>
                <a:lnTo>
                  <a:pt x="1542247" y="405463"/>
                </a:lnTo>
                <a:lnTo>
                  <a:pt x="1567291" y="391684"/>
                </a:lnTo>
                <a:lnTo>
                  <a:pt x="1599759" y="378879"/>
                </a:lnTo>
                <a:lnTo>
                  <a:pt x="1640419" y="368292"/>
                </a:lnTo>
                <a:lnTo>
                  <a:pt x="1690041" y="361167"/>
                </a:lnTo>
                <a:lnTo>
                  <a:pt x="1749394" y="358749"/>
                </a:lnTo>
                <a:lnTo>
                  <a:pt x="1819248" y="362283"/>
                </a:lnTo>
                <a:lnTo>
                  <a:pt x="1969130" y="400600"/>
                </a:lnTo>
                <a:lnTo>
                  <a:pt x="1975078" y="405463"/>
                </a:lnTo>
                <a:close/>
              </a:path>
              <a:path w="2344419" h="2705100">
                <a:moveTo>
                  <a:pt x="1576465" y="1623456"/>
                </a:moveTo>
                <a:lnTo>
                  <a:pt x="1537053" y="1605813"/>
                </a:lnTo>
                <a:lnTo>
                  <a:pt x="1524630" y="1567815"/>
                </a:lnTo>
                <a:lnTo>
                  <a:pt x="1522244" y="1532495"/>
                </a:lnTo>
                <a:lnTo>
                  <a:pt x="1524512" y="1484506"/>
                </a:lnTo>
                <a:lnTo>
                  <a:pt x="1533077" y="1421812"/>
                </a:lnTo>
                <a:lnTo>
                  <a:pt x="1549579" y="1342381"/>
                </a:lnTo>
                <a:lnTo>
                  <a:pt x="1561992" y="1295243"/>
                </a:lnTo>
                <a:lnTo>
                  <a:pt x="1576175" y="1248924"/>
                </a:lnTo>
                <a:lnTo>
                  <a:pt x="1592313" y="1202816"/>
                </a:lnTo>
                <a:lnTo>
                  <a:pt x="1610181" y="1157644"/>
                </a:lnTo>
                <a:lnTo>
                  <a:pt x="1629828" y="1113243"/>
                </a:lnTo>
                <a:lnTo>
                  <a:pt x="1651236" y="1069674"/>
                </a:lnTo>
                <a:lnTo>
                  <a:pt x="1674383" y="1026995"/>
                </a:lnTo>
                <a:lnTo>
                  <a:pt x="1699252" y="985264"/>
                </a:lnTo>
                <a:lnTo>
                  <a:pt x="1725821" y="944540"/>
                </a:lnTo>
                <a:lnTo>
                  <a:pt x="1754072" y="904881"/>
                </a:lnTo>
                <a:lnTo>
                  <a:pt x="1773625" y="901622"/>
                </a:lnTo>
                <a:lnTo>
                  <a:pt x="1756443" y="834773"/>
                </a:lnTo>
                <a:lnTo>
                  <a:pt x="1739127" y="776068"/>
                </a:lnTo>
                <a:lnTo>
                  <a:pt x="1721697" y="724714"/>
                </a:lnTo>
                <a:lnTo>
                  <a:pt x="1704171" y="679919"/>
                </a:lnTo>
                <a:lnTo>
                  <a:pt x="1686569" y="640891"/>
                </a:lnTo>
                <a:lnTo>
                  <a:pt x="1668909" y="606837"/>
                </a:lnTo>
                <a:lnTo>
                  <a:pt x="1633495" y="550482"/>
                </a:lnTo>
                <a:lnTo>
                  <a:pt x="1575650" y="527670"/>
                </a:lnTo>
                <a:lnTo>
                  <a:pt x="2068873" y="527670"/>
                </a:lnTo>
                <a:lnTo>
                  <a:pt x="2070179" y="541519"/>
                </a:lnTo>
                <a:lnTo>
                  <a:pt x="2035516" y="555140"/>
                </a:lnTo>
                <a:lnTo>
                  <a:pt x="2021411" y="559443"/>
                </a:lnTo>
                <a:lnTo>
                  <a:pt x="1660380" y="559443"/>
                </a:lnTo>
                <a:lnTo>
                  <a:pt x="1679230" y="590319"/>
                </a:lnTo>
                <a:lnTo>
                  <a:pt x="1698051" y="625584"/>
                </a:lnTo>
                <a:lnTo>
                  <a:pt x="1716816" y="666137"/>
                </a:lnTo>
                <a:lnTo>
                  <a:pt x="1735495" y="712875"/>
                </a:lnTo>
                <a:lnTo>
                  <a:pt x="1754060" y="766696"/>
                </a:lnTo>
                <a:lnTo>
                  <a:pt x="1772482" y="828497"/>
                </a:lnTo>
                <a:lnTo>
                  <a:pt x="1790733" y="899178"/>
                </a:lnTo>
                <a:lnTo>
                  <a:pt x="1892416" y="899178"/>
                </a:lnTo>
                <a:lnTo>
                  <a:pt x="1923939" y="901927"/>
                </a:lnTo>
                <a:lnTo>
                  <a:pt x="1981376" y="912394"/>
                </a:lnTo>
                <a:lnTo>
                  <a:pt x="2041936" y="930465"/>
                </a:lnTo>
                <a:lnTo>
                  <a:pt x="2065052" y="940729"/>
                </a:lnTo>
                <a:lnTo>
                  <a:pt x="1834728" y="940729"/>
                </a:lnTo>
                <a:lnTo>
                  <a:pt x="1834728" y="975354"/>
                </a:lnTo>
                <a:lnTo>
                  <a:pt x="1833353" y="1017719"/>
                </a:lnTo>
                <a:lnTo>
                  <a:pt x="1829840" y="1075971"/>
                </a:lnTo>
                <a:lnTo>
                  <a:pt x="1842303" y="1125668"/>
                </a:lnTo>
                <a:lnTo>
                  <a:pt x="1825766" y="1125668"/>
                </a:lnTo>
                <a:lnTo>
                  <a:pt x="1821836" y="1164474"/>
                </a:lnTo>
                <a:lnTo>
                  <a:pt x="1816811" y="1206566"/>
                </a:lnTo>
                <a:lnTo>
                  <a:pt x="1810574" y="1251903"/>
                </a:lnTo>
                <a:lnTo>
                  <a:pt x="1803007" y="1300446"/>
                </a:lnTo>
                <a:lnTo>
                  <a:pt x="1793993" y="1352158"/>
                </a:lnTo>
                <a:lnTo>
                  <a:pt x="1775991" y="1425367"/>
                </a:lnTo>
                <a:lnTo>
                  <a:pt x="1751907" y="1484506"/>
                </a:lnTo>
                <a:lnTo>
                  <a:pt x="1723375" y="1531228"/>
                </a:lnTo>
                <a:lnTo>
                  <a:pt x="1692256" y="1566630"/>
                </a:lnTo>
                <a:lnTo>
                  <a:pt x="1660257" y="1592179"/>
                </a:lnTo>
                <a:lnTo>
                  <a:pt x="1600615" y="1619217"/>
                </a:lnTo>
                <a:lnTo>
                  <a:pt x="1576465" y="1623456"/>
                </a:lnTo>
                <a:close/>
              </a:path>
              <a:path w="2344419" h="2705100">
                <a:moveTo>
                  <a:pt x="1838178" y="598575"/>
                </a:moveTo>
                <a:lnTo>
                  <a:pt x="1728815" y="584699"/>
                </a:lnTo>
                <a:lnTo>
                  <a:pt x="1675197" y="565108"/>
                </a:lnTo>
                <a:lnTo>
                  <a:pt x="1660380" y="559443"/>
                </a:lnTo>
                <a:lnTo>
                  <a:pt x="2021411" y="559443"/>
                </a:lnTo>
                <a:lnTo>
                  <a:pt x="1949297" y="581440"/>
                </a:lnTo>
                <a:lnTo>
                  <a:pt x="1838178" y="598575"/>
                </a:lnTo>
                <a:close/>
              </a:path>
              <a:path w="2344419" h="2705100">
                <a:moveTo>
                  <a:pt x="1892416" y="899178"/>
                </a:moveTo>
                <a:lnTo>
                  <a:pt x="1790733" y="899178"/>
                </a:lnTo>
                <a:lnTo>
                  <a:pt x="1826581" y="897016"/>
                </a:lnTo>
                <a:lnTo>
                  <a:pt x="1871661" y="897367"/>
                </a:lnTo>
                <a:lnTo>
                  <a:pt x="1892416" y="899178"/>
                </a:lnTo>
                <a:close/>
              </a:path>
              <a:path w="2344419" h="2705100">
                <a:moveTo>
                  <a:pt x="2302187" y="1303073"/>
                </a:moveTo>
                <a:lnTo>
                  <a:pt x="2230492" y="1282622"/>
                </a:lnTo>
                <a:lnTo>
                  <a:pt x="2181598" y="1259549"/>
                </a:lnTo>
                <a:lnTo>
                  <a:pt x="2123853" y="1227227"/>
                </a:lnTo>
                <a:lnTo>
                  <a:pt x="2057144" y="1185142"/>
                </a:lnTo>
                <a:lnTo>
                  <a:pt x="1952276" y="1100552"/>
                </a:lnTo>
                <a:lnTo>
                  <a:pt x="1883611" y="1021691"/>
                </a:lnTo>
                <a:lnTo>
                  <a:pt x="1846109" y="963451"/>
                </a:lnTo>
                <a:lnTo>
                  <a:pt x="1834728" y="940729"/>
                </a:lnTo>
                <a:lnTo>
                  <a:pt x="2065052" y="940729"/>
                </a:lnTo>
                <a:lnTo>
                  <a:pt x="2103582" y="957837"/>
                </a:lnTo>
                <a:lnTo>
                  <a:pt x="2156960" y="991957"/>
                </a:lnTo>
                <a:lnTo>
                  <a:pt x="2204417" y="1032857"/>
                </a:lnTo>
                <a:lnTo>
                  <a:pt x="2245583" y="1077961"/>
                </a:lnTo>
                <a:lnTo>
                  <a:pt x="2280092" y="1124695"/>
                </a:lnTo>
                <a:lnTo>
                  <a:pt x="2307573" y="1170483"/>
                </a:lnTo>
                <a:lnTo>
                  <a:pt x="2327658" y="1212751"/>
                </a:lnTo>
                <a:lnTo>
                  <a:pt x="2339888" y="1248659"/>
                </a:lnTo>
                <a:lnTo>
                  <a:pt x="2339978" y="1248924"/>
                </a:lnTo>
                <a:lnTo>
                  <a:pt x="2344165" y="1276426"/>
                </a:lnTo>
                <a:lnTo>
                  <a:pt x="2339849" y="1292684"/>
                </a:lnTo>
                <a:lnTo>
                  <a:pt x="2325215" y="1301477"/>
                </a:lnTo>
                <a:lnTo>
                  <a:pt x="2302187" y="1303073"/>
                </a:lnTo>
                <a:close/>
              </a:path>
              <a:path w="2344419" h="2705100">
                <a:moveTo>
                  <a:pt x="1768417" y="2048708"/>
                </a:moveTo>
                <a:lnTo>
                  <a:pt x="1729497" y="2033275"/>
                </a:lnTo>
                <a:lnTo>
                  <a:pt x="1707283" y="1971905"/>
                </a:lnTo>
                <a:lnTo>
                  <a:pt x="1702745" y="1928158"/>
                </a:lnTo>
                <a:lnTo>
                  <a:pt x="1702331" y="1877691"/>
                </a:lnTo>
                <a:lnTo>
                  <a:pt x="1705851" y="1821991"/>
                </a:lnTo>
                <a:lnTo>
                  <a:pt x="1713113" y="1762549"/>
                </a:lnTo>
                <a:lnTo>
                  <a:pt x="1723927" y="1700854"/>
                </a:lnTo>
                <a:lnTo>
                  <a:pt x="1739063" y="1647292"/>
                </a:lnTo>
                <a:lnTo>
                  <a:pt x="1761309" y="1594984"/>
                </a:lnTo>
                <a:lnTo>
                  <a:pt x="1788401" y="1545185"/>
                </a:lnTo>
                <a:lnTo>
                  <a:pt x="1818073" y="1499148"/>
                </a:lnTo>
                <a:lnTo>
                  <a:pt x="1848058" y="1458127"/>
                </a:lnTo>
                <a:lnTo>
                  <a:pt x="1876091" y="1423377"/>
                </a:lnTo>
                <a:lnTo>
                  <a:pt x="1899905" y="1396152"/>
                </a:lnTo>
                <a:lnTo>
                  <a:pt x="1892829" y="1372665"/>
                </a:lnTo>
                <a:lnTo>
                  <a:pt x="1871390" y="1298489"/>
                </a:lnTo>
                <a:lnTo>
                  <a:pt x="1857734" y="1248924"/>
                </a:lnTo>
                <a:lnTo>
                  <a:pt x="1842347" y="1190909"/>
                </a:lnTo>
                <a:lnTo>
                  <a:pt x="1825766" y="1125668"/>
                </a:lnTo>
                <a:lnTo>
                  <a:pt x="1842303" y="1125668"/>
                </a:lnTo>
                <a:lnTo>
                  <a:pt x="1848446" y="1150166"/>
                </a:lnTo>
                <a:lnTo>
                  <a:pt x="1865717" y="1216010"/>
                </a:lnTo>
                <a:lnTo>
                  <a:pt x="1881268" y="1273029"/>
                </a:lnTo>
                <a:lnTo>
                  <a:pt x="1894715" y="1320746"/>
                </a:lnTo>
                <a:lnTo>
                  <a:pt x="1905672" y="1358687"/>
                </a:lnTo>
                <a:lnTo>
                  <a:pt x="1913755" y="1386376"/>
                </a:lnTo>
                <a:lnTo>
                  <a:pt x="1923997" y="1386376"/>
                </a:lnTo>
                <a:lnTo>
                  <a:pt x="1931679" y="1391264"/>
                </a:lnTo>
                <a:lnTo>
                  <a:pt x="1933308" y="1400226"/>
                </a:lnTo>
                <a:lnTo>
                  <a:pt x="1940011" y="1433714"/>
                </a:lnTo>
                <a:lnTo>
                  <a:pt x="1947526" y="1476096"/>
                </a:lnTo>
                <a:lnTo>
                  <a:pt x="1954771" y="1525090"/>
                </a:lnTo>
                <a:lnTo>
                  <a:pt x="1960662" y="1578417"/>
                </a:lnTo>
                <a:lnTo>
                  <a:pt x="1964115" y="1633796"/>
                </a:lnTo>
                <a:lnTo>
                  <a:pt x="1964049" y="1688947"/>
                </a:lnTo>
                <a:lnTo>
                  <a:pt x="1959379" y="1741590"/>
                </a:lnTo>
                <a:lnTo>
                  <a:pt x="1947689" y="1793427"/>
                </a:lnTo>
                <a:lnTo>
                  <a:pt x="1929408" y="1845070"/>
                </a:lnTo>
                <a:lnTo>
                  <a:pt x="1906091" y="1894695"/>
                </a:lnTo>
                <a:lnTo>
                  <a:pt x="1879294" y="1940477"/>
                </a:lnTo>
                <a:lnTo>
                  <a:pt x="1850572" y="1980594"/>
                </a:lnTo>
                <a:lnTo>
                  <a:pt x="1821481" y="2013220"/>
                </a:lnTo>
                <a:lnTo>
                  <a:pt x="1793578" y="2036533"/>
                </a:lnTo>
                <a:lnTo>
                  <a:pt x="1768417" y="2048708"/>
                </a:lnTo>
                <a:close/>
              </a:path>
              <a:path w="2344419" h="2705100">
                <a:moveTo>
                  <a:pt x="1923997" y="1386376"/>
                </a:moveTo>
                <a:lnTo>
                  <a:pt x="1913755" y="1386376"/>
                </a:lnTo>
                <a:lnTo>
                  <a:pt x="1922717" y="1385561"/>
                </a:lnTo>
                <a:lnTo>
                  <a:pt x="1923997" y="1386376"/>
                </a:lnTo>
                <a:close/>
              </a:path>
              <a:path w="2344419" h="2705100">
                <a:moveTo>
                  <a:pt x="442824" y="76200"/>
                </a:moveTo>
                <a:lnTo>
                  <a:pt x="252936" y="76200"/>
                </a:lnTo>
                <a:lnTo>
                  <a:pt x="206935" y="50800"/>
                </a:lnTo>
                <a:lnTo>
                  <a:pt x="215591" y="38100"/>
                </a:lnTo>
                <a:lnTo>
                  <a:pt x="245711" y="0"/>
                </a:lnTo>
                <a:lnTo>
                  <a:pt x="607657" y="0"/>
                </a:lnTo>
                <a:lnTo>
                  <a:pt x="586108" y="12700"/>
                </a:lnTo>
                <a:lnTo>
                  <a:pt x="538937" y="38100"/>
                </a:lnTo>
                <a:lnTo>
                  <a:pt x="488825" y="50800"/>
                </a:lnTo>
                <a:lnTo>
                  <a:pt x="442824" y="76200"/>
                </a:lnTo>
                <a:close/>
              </a:path>
              <a:path w="2344419" h="2705100">
                <a:moveTo>
                  <a:pt x="650918" y="406400"/>
                </a:moveTo>
                <a:lnTo>
                  <a:pt x="636288" y="406400"/>
                </a:lnTo>
                <a:lnTo>
                  <a:pt x="672950" y="203200"/>
                </a:lnTo>
                <a:lnTo>
                  <a:pt x="692261" y="88900"/>
                </a:lnTo>
                <a:lnTo>
                  <a:pt x="701770" y="38100"/>
                </a:lnTo>
                <a:lnTo>
                  <a:pt x="709995" y="0"/>
                </a:lnTo>
                <a:lnTo>
                  <a:pt x="723049" y="0"/>
                </a:lnTo>
                <a:lnTo>
                  <a:pt x="713883" y="50800"/>
                </a:lnTo>
                <a:lnTo>
                  <a:pt x="704659" y="101600"/>
                </a:lnTo>
                <a:lnTo>
                  <a:pt x="695365" y="152400"/>
                </a:lnTo>
                <a:lnTo>
                  <a:pt x="685985" y="203200"/>
                </a:lnTo>
                <a:lnTo>
                  <a:pt x="667552" y="317500"/>
                </a:lnTo>
                <a:lnTo>
                  <a:pt x="658145" y="368300"/>
                </a:lnTo>
                <a:lnTo>
                  <a:pt x="650918" y="406400"/>
                </a:lnTo>
                <a:close/>
              </a:path>
              <a:path w="2344419" h="2705100">
                <a:moveTo>
                  <a:pt x="1064826" y="241300"/>
                </a:moveTo>
                <a:lnTo>
                  <a:pt x="1057493" y="241300"/>
                </a:lnTo>
                <a:lnTo>
                  <a:pt x="1035123" y="228600"/>
                </a:lnTo>
                <a:lnTo>
                  <a:pt x="1000735" y="203200"/>
                </a:lnTo>
                <a:lnTo>
                  <a:pt x="959423" y="165100"/>
                </a:lnTo>
                <a:lnTo>
                  <a:pt x="916277" y="127000"/>
                </a:lnTo>
                <a:lnTo>
                  <a:pt x="876390" y="76200"/>
                </a:lnTo>
                <a:lnTo>
                  <a:pt x="844854" y="38100"/>
                </a:lnTo>
                <a:lnTo>
                  <a:pt x="824206" y="0"/>
                </a:lnTo>
                <a:lnTo>
                  <a:pt x="1078876" y="0"/>
                </a:lnTo>
                <a:lnTo>
                  <a:pt x="1084620" y="63500"/>
                </a:lnTo>
                <a:lnTo>
                  <a:pt x="1083259" y="127000"/>
                </a:lnTo>
                <a:lnTo>
                  <a:pt x="1077620" y="177800"/>
                </a:lnTo>
                <a:lnTo>
                  <a:pt x="1070533" y="215900"/>
                </a:lnTo>
                <a:lnTo>
                  <a:pt x="1064826" y="241300"/>
                </a:lnTo>
                <a:close/>
              </a:path>
              <a:path w="2344419" h="2705100">
                <a:moveTo>
                  <a:pt x="279915" y="812800"/>
                </a:moveTo>
                <a:lnTo>
                  <a:pt x="176893" y="800100"/>
                </a:lnTo>
                <a:lnTo>
                  <a:pt x="94187" y="774700"/>
                </a:lnTo>
                <a:lnTo>
                  <a:pt x="60287" y="762000"/>
                </a:lnTo>
                <a:lnTo>
                  <a:pt x="68562" y="749300"/>
                </a:lnTo>
                <a:lnTo>
                  <a:pt x="103874" y="685800"/>
                </a:lnTo>
                <a:lnTo>
                  <a:pt x="181959" y="596900"/>
                </a:lnTo>
                <a:lnTo>
                  <a:pt x="318550" y="495300"/>
                </a:lnTo>
                <a:lnTo>
                  <a:pt x="460947" y="406400"/>
                </a:lnTo>
                <a:lnTo>
                  <a:pt x="553391" y="393700"/>
                </a:lnTo>
                <a:lnTo>
                  <a:pt x="603368" y="393700"/>
                </a:lnTo>
                <a:lnTo>
                  <a:pt x="618364" y="406400"/>
                </a:lnTo>
                <a:lnTo>
                  <a:pt x="650918" y="406400"/>
                </a:lnTo>
                <a:lnTo>
                  <a:pt x="648509" y="419100"/>
                </a:lnTo>
                <a:lnTo>
                  <a:pt x="676462" y="431800"/>
                </a:lnTo>
                <a:lnTo>
                  <a:pt x="710363" y="444500"/>
                </a:lnTo>
                <a:lnTo>
                  <a:pt x="729481" y="457200"/>
                </a:lnTo>
                <a:lnTo>
                  <a:pt x="616735" y="457200"/>
                </a:lnTo>
                <a:lnTo>
                  <a:pt x="594165" y="495300"/>
                </a:lnTo>
                <a:lnTo>
                  <a:pt x="536384" y="596900"/>
                </a:lnTo>
                <a:lnTo>
                  <a:pt x="458286" y="698500"/>
                </a:lnTo>
                <a:lnTo>
                  <a:pt x="374766" y="787400"/>
                </a:lnTo>
                <a:lnTo>
                  <a:pt x="279915" y="812800"/>
                </a:lnTo>
                <a:close/>
              </a:path>
              <a:path w="2344419" h="2705100">
                <a:moveTo>
                  <a:pt x="483937" y="1104900"/>
                </a:moveTo>
                <a:lnTo>
                  <a:pt x="466828" y="1104900"/>
                </a:lnTo>
                <a:lnTo>
                  <a:pt x="478578" y="1066800"/>
                </a:lnTo>
                <a:lnTo>
                  <a:pt x="490556" y="1016000"/>
                </a:lnTo>
                <a:lnTo>
                  <a:pt x="514896" y="939800"/>
                </a:lnTo>
                <a:lnTo>
                  <a:pt x="519784" y="927100"/>
                </a:lnTo>
                <a:lnTo>
                  <a:pt x="529561" y="889000"/>
                </a:lnTo>
                <a:lnTo>
                  <a:pt x="534449" y="876300"/>
                </a:lnTo>
                <a:lnTo>
                  <a:pt x="545946" y="825500"/>
                </a:lnTo>
                <a:lnTo>
                  <a:pt x="557223" y="787400"/>
                </a:lnTo>
                <a:lnTo>
                  <a:pt x="568290" y="736600"/>
                </a:lnTo>
                <a:lnTo>
                  <a:pt x="579156" y="698500"/>
                </a:lnTo>
                <a:lnTo>
                  <a:pt x="589832" y="647700"/>
                </a:lnTo>
                <a:lnTo>
                  <a:pt x="600326" y="596900"/>
                </a:lnTo>
                <a:lnTo>
                  <a:pt x="610648" y="546100"/>
                </a:lnTo>
                <a:lnTo>
                  <a:pt x="620808" y="482600"/>
                </a:lnTo>
                <a:lnTo>
                  <a:pt x="618797" y="469900"/>
                </a:lnTo>
                <a:lnTo>
                  <a:pt x="617550" y="469900"/>
                </a:lnTo>
                <a:lnTo>
                  <a:pt x="616913" y="457200"/>
                </a:lnTo>
                <a:lnTo>
                  <a:pt x="729481" y="457200"/>
                </a:lnTo>
                <a:lnTo>
                  <a:pt x="748599" y="469900"/>
                </a:lnTo>
                <a:lnTo>
                  <a:pt x="789555" y="495300"/>
                </a:lnTo>
                <a:lnTo>
                  <a:pt x="831620" y="533400"/>
                </a:lnTo>
                <a:lnTo>
                  <a:pt x="627326" y="533400"/>
                </a:lnTo>
                <a:lnTo>
                  <a:pt x="616751" y="596900"/>
                </a:lnTo>
                <a:lnTo>
                  <a:pt x="605977" y="647700"/>
                </a:lnTo>
                <a:lnTo>
                  <a:pt x="595004" y="698500"/>
                </a:lnTo>
                <a:lnTo>
                  <a:pt x="583831" y="749300"/>
                </a:lnTo>
                <a:lnTo>
                  <a:pt x="572458" y="787400"/>
                </a:lnTo>
                <a:lnTo>
                  <a:pt x="560886" y="838200"/>
                </a:lnTo>
                <a:lnTo>
                  <a:pt x="549114" y="876300"/>
                </a:lnTo>
                <a:lnTo>
                  <a:pt x="544226" y="889000"/>
                </a:lnTo>
                <a:lnTo>
                  <a:pt x="534449" y="927100"/>
                </a:lnTo>
                <a:lnTo>
                  <a:pt x="529561" y="939800"/>
                </a:lnTo>
                <a:lnTo>
                  <a:pt x="506443" y="1028700"/>
                </a:lnTo>
                <a:lnTo>
                  <a:pt x="495076" y="1066800"/>
                </a:lnTo>
                <a:lnTo>
                  <a:pt x="483937" y="1104900"/>
                </a:lnTo>
                <a:close/>
              </a:path>
              <a:path w="2344419" h="2705100">
                <a:moveTo>
                  <a:pt x="1064011" y="1028700"/>
                </a:moveTo>
                <a:lnTo>
                  <a:pt x="1023950" y="1003300"/>
                </a:lnTo>
                <a:lnTo>
                  <a:pt x="929278" y="965200"/>
                </a:lnTo>
                <a:lnTo>
                  <a:pt x="818261" y="889000"/>
                </a:lnTo>
                <a:lnTo>
                  <a:pt x="729165" y="812800"/>
                </a:lnTo>
                <a:lnTo>
                  <a:pt x="703121" y="774700"/>
                </a:lnTo>
                <a:lnTo>
                  <a:pt x="681037" y="736600"/>
                </a:lnTo>
                <a:lnTo>
                  <a:pt x="662664" y="685800"/>
                </a:lnTo>
                <a:lnTo>
                  <a:pt x="647754" y="635000"/>
                </a:lnTo>
                <a:lnTo>
                  <a:pt x="636058" y="584200"/>
                </a:lnTo>
                <a:lnTo>
                  <a:pt x="627326" y="533400"/>
                </a:lnTo>
                <a:lnTo>
                  <a:pt x="831620" y="533400"/>
                </a:lnTo>
                <a:lnTo>
                  <a:pt x="873178" y="558800"/>
                </a:lnTo>
                <a:lnTo>
                  <a:pt x="912617" y="596900"/>
                </a:lnTo>
                <a:lnTo>
                  <a:pt x="948322" y="647700"/>
                </a:lnTo>
                <a:lnTo>
                  <a:pt x="1016236" y="762000"/>
                </a:lnTo>
                <a:lnTo>
                  <a:pt x="1050467" y="889000"/>
                </a:lnTo>
                <a:lnTo>
                  <a:pt x="1062547" y="990600"/>
                </a:lnTo>
                <a:lnTo>
                  <a:pt x="1064011" y="1028700"/>
                </a:lnTo>
                <a:close/>
              </a:path>
              <a:path w="2344419" h="2705100">
                <a:moveTo>
                  <a:pt x="57843" y="1663700"/>
                </a:moveTo>
                <a:lnTo>
                  <a:pt x="39792" y="1663700"/>
                </a:lnTo>
                <a:lnTo>
                  <a:pt x="23422" y="1651000"/>
                </a:lnTo>
                <a:lnTo>
                  <a:pt x="10412" y="1651000"/>
                </a:lnTo>
                <a:lnTo>
                  <a:pt x="2443" y="1625600"/>
                </a:lnTo>
                <a:lnTo>
                  <a:pt x="813" y="1625600"/>
                </a:lnTo>
                <a:lnTo>
                  <a:pt x="0" y="1612900"/>
                </a:lnTo>
                <a:lnTo>
                  <a:pt x="1628" y="1612900"/>
                </a:lnTo>
                <a:lnTo>
                  <a:pt x="9210" y="1574800"/>
                </a:lnTo>
                <a:lnTo>
                  <a:pt x="20125" y="1536700"/>
                </a:lnTo>
                <a:lnTo>
                  <a:pt x="34953" y="1485900"/>
                </a:lnTo>
                <a:lnTo>
                  <a:pt x="54279" y="1435100"/>
                </a:lnTo>
                <a:lnTo>
                  <a:pt x="78683" y="1397000"/>
                </a:lnTo>
                <a:lnTo>
                  <a:pt x="108750" y="1346200"/>
                </a:lnTo>
                <a:lnTo>
                  <a:pt x="145060" y="1308100"/>
                </a:lnTo>
                <a:lnTo>
                  <a:pt x="188197" y="1270000"/>
                </a:lnTo>
                <a:lnTo>
                  <a:pt x="243897" y="1231900"/>
                </a:lnTo>
                <a:lnTo>
                  <a:pt x="296117" y="1193800"/>
                </a:lnTo>
                <a:lnTo>
                  <a:pt x="344113" y="1168400"/>
                </a:lnTo>
                <a:lnTo>
                  <a:pt x="387143" y="1155700"/>
                </a:lnTo>
                <a:lnTo>
                  <a:pt x="424463" y="1143000"/>
                </a:lnTo>
                <a:lnTo>
                  <a:pt x="452978" y="1143000"/>
                </a:lnTo>
                <a:lnTo>
                  <a:pt x="454200" y="1130300"/>
                </a:lnTo>
                <a:lnTo>
                  <a:pt x="456644" y="1130300"/>
                </a:lnTo>
                <a:lnTo>
                  <a:pt x="460310" y="1117600"/>
                </a:lnTo>
                <a:lnTo>
                  <a:pt x="465199" y="1104900"/>
                </a:lnTo>
                <a:lnTo>
                  <a:pt x="512965" y="1104900"/>
                </a:lnTo>
                <a:lnTo>
                  <a:pt x="552154" y="1092200"/>
                </a:lnTo>
                <a:lnTo>
                  <a:pt x="598797" y="1092200"/>
                </a:lnTo>
                <a:lnTo>
                  <a:pt x="756369" y="1130300"/>
                </a:lnTo>
                <a:lnTo>
                  <a:pt x="805748" y="1155700"/>
                </a:lnTo>
                <a:lnTo>
                  <a:pt x="843434" y="1181100"/>
                </a:lnTo>
                <a:lnTo>
                  <a:pt x="873894" y="1219200"/>
                </a:lnTo>
                <a:lnTo>
                  <a:pt x="474160" y="1219200"/>
                </a:lnTo>
                <a:lnTo>
                  <a:pt x="462805" y="1257300"/>
                </a:lnTo>
                <a:lnTo>
                  <a:pt x="449312" y="1295400"/>
                </a:lnTo>
                <a:lnTo>
                  <a:pt x="433374" y="1333500"/>
                </a:lnTo>
                <a:lnTo>
                  <a:pt x="414686" y="1371600"/>
                </a:lnTo>
                <a:lnTo>
                  <a:pt x="405924" y="1422400"/>
                </a:lnTo>
                <a:lnTo>
                  <a:pt x="389430" y="1422400"/>
                </a:lnTo>
                <a:lnTo>
                  <a:pt x="358548" y="1473200"/>
                </a:lnTo>
                <a:lnTo>
                  <a:pt x="323235" y="1511300"/>
                </a:lnTo>
                <a:lnTo>
                  <a:pt x="283340" y="1549400"/>
                </a:lnTo>
                <a:lnTo>
                  <a:pt x="238709" y="1587500"/>
                </a:lnTo>
                <a:lnTo>
                  <a:pt x="179630" y="1612900"/>
                </a:lnTo>
                <a:lnTo>
                  <a:pt x="130251" y="1638300"/>
                </a:lnTo>
                <a:lnTo>
                  <a:pt x="89884" y="1651000"/>
                </a:lnTo>
                <a:lnTo>
                  <a:pt x="57843" y="1663700"/>
                </a:lnTo>
                <a:close/>
              </a:path>
              <a:path w="2344419" h="2705100">
                <a:moveTo>
                  <a:pt x="925803" y="1473200"/>
                </a:moveTo>
                <a:lnTo>
                  <a:pt x="867151" y="1473200"/>
                </a:lnTo>
                <a:lnTo>
                  <a:pt x="824180" y="1460500"/>
                </a:lnTo>
                <a:lnTo>
                  <a:pt x="776985" y="1447800"/>
                </a:lnTo>
                <a:lnTo>
                  <a:pt x="679468" y="1397000"/>
                </a:lnTo>
                <a:lnTo>
                  <a:pt x="632931" y="1358900"/>
                </a:lnTo>
                <a:lnTo>
                  <a:pt x="586199" y="1333500"/>
                </a:lnTo>
                <a:lnTo>
                  <a:pt x="542205" y="1295400"/>
                </a:lnTo>
                <a:lnTo>
                  <a:pt x="503881" y="1257300"/>
                </a:lnTo>
                <a:lnTo>
                  <a:pt x="474160" y="1219200"/>
                </a:lnTo>
                <a:lnTo>
                  <a:pt x="873894" y="1219200"/>
                </a:lnTo>
                <a:lnTo>
                  <a:pt x="897884" y="1270000"/>
                </a:lnTo>
                <a:lnTo>
                  <a:pt x="916159" y="1308100"/>
                </a:lnTo>
                <a:lnTo>
                  <a:pt x="929475" y="1358900"/>
                </a:lnTo>
                <a:lnTo>
                  <a:pt x="938586" y="1397000"/>
                </a:lnTo>
                <a:lnTo>
                  <a:pt x="944249" y="1435100"/>
                </a:lnTo>
                <a:lnTo>
                  <a:pt x="943498" y="1447800"/>
                </a:lnTo>
                <a:lnTo>
                  <a:pt x="937018" y="1460500"/>
                </a:lnTo>
                <a:lnTo>
                  <a:pt x="925803" y="1473200"/>
                </a:lnTo>
                <a:close/>
              </a:path>
              <a:path w="2344419" h="2705100">
                <a:moveTo>
                  <a:pt x="435513" y="2082800"/>
                </a:moveTo>
                <a:lnTo>
                  <a:pt x="419575" y="2082800"/>
                </a:lnTo>
                <a:lnTo>
                  <a:pt x="412021" y="2044700"/>
                </a:lnTo>
                <a:lnTo>
                  <a:pt x="396418" y="1943100"/>
                </a:lnTo>
                <a:lnTo>
                  <a:pt x="388921" y="1892300"/>
                </a:lnTo>
                <a:lnTo>
                  <a:pt x="381998" y="1841500"/>
                </a:lnTo>
                <a:lnTo>
                  <a:pt x="375924" y="1790700"/>
                </a:lnTo>
                <a:lnTo>
                  <a:pt x="370977" y="1739900"/>
                </a:lnTo>
                <a:lnTo>
                  <a:pt x="367433" y="1689100"/>
                </a:lnTo>
                <a:lnTo>
                  <a:pt x="366123" y="1638300"/>
                </a:lnTo>
                <a:lnTo>
                  <a:pt x="367903" y="1587500"/>
                </a:lnTo>
                <a:lnTo>
                  <a:pt x="372537" y="1536700"/>
                </a:lnTo>
                <a:lnTo>
                  <a:pt x="379791" y="1473200"/>
                </a:lnTo>
                <a:lnTo>
                  <a:pt x="389430" y="1422400"/>
                </a:lnTo>
                <a:lnTo>
                  <a:pt x="405924" y="1422400"/>
                </a:lnTo>
                <a:lnTo>
                  <a:pt x="403733" y="1435100"/>
                </a:lnTo>
                <a:lnTo>
                  <a:pt x="394681" y="1485900"/>
                </a:lnTo>
                <a:lnTo>
                  <a:pt x="387801" y="1536700"/>
                </a:lnTo>
                <a:lnTo>
                  <a:pt x="383365" y="1587500"/>
                </a:lnTo>
                <a:lnTo>
                  <a:pt x="381645" y="1638300"/>
                </a:lnTo>
                <a:lnTo>
                  <a:pt x="382913" y="1689100"/>
                </a:lnTo>
                <a:lnTo>
                  <a:pt x="384275" y="1714500"/>
                </a:lnTo>
                <a:lnTo>
                  <a:pt x="385866" y="1727200"/>
                </a:lnTo>
                <a:lnTo>
                  <a:pt x="387610" y="1752600"/>
                </a:lnTo>
                <a:lnTo>
                  <a:pt x="389430" y="1765300"/>
                </a:lnTo>
                <a:lnTo>
                  <a:pt x="599686" y="1765300"/>
                </a:lnTo>
                <a:lnTo>
                  <a:pt x="654830" y="1778000"/>
                </a:lnTo>
                <a:lnTo>
                  <a:pt x="705538" y="1790700"/>
                </a:lnTo>
                <a:lnTo>
                  <a:pt x="753338" y="1816100"/>
                </a:lnTo>
                <a:lnTo>
                  <a:pt x="769641" y="1828800"/>
                </a:lnTo>
                <a:lnTo>
                  <a:pt x="396763" y="1828800"/>
                </a:lnTo>
                <a:lnTo>
                  <a:pt x="404635" y="1879600"/>
                </a:lnTo>
                <a:lnTo>
                  <a:pt x="413298" y="1943100"/>
                </a:lnTo>
                <a:lnTo>
                  <a:pt x="422324" y="2006600"/>
                </a:lnTo>
                <a:lnTo>
                  <a:pt x="431282" y="2057400"/>
                </a:lnTo>
                <a:lnTo>
                  <a:pt x="435513" y="2082800"/>
                </a:lnTo>
                <a:close/>
              </a:path>
              <a:path w="2344419" h="2705100">
                <a:moveTo>
                  <a:pt x="859103" y="2070100"/>
                </a:moveTo>
                <a:lnTo>
                  <a:pt x="711381" y="2070100"/>
                </a:lnTo>
                <a:lnTo>
                  <a:pt x="653484" y="2044700"/>
                </a:lnTo>
                <a:lnTo>
                  <a:pt x="592293" y="2019300"/>
                </a:lnTo>
                <a:lnTo>
                  <a:pt x="535660" y="1981200"/>
                </a:lnTo>
                <a:lnTo>
                  <a:pt x="490364" y="1943100"/>
                </a:lnTo>
                <a:lnTo>
                  <a:pt x="455117" y="1917700"/>
                </a:lnTo>
                <a:lnTo>
                  <a:pt x="428627" y="1879600"/>
                </a:lnTo>
                <a:lnTo>
                  <a:pt x="409606" y="1854200"/>
                </a:lnTo>
                <a:lnTo>
                  <a:pt x="396763" y="1828800"/>
                </a:lnTo>
                <a:lnTo>
                  <a:pt x="769641" y="1828800"/>
                </a:lnTo>
                <a:lnTo>
                  <a:pt x="802247" y="1854200"/>
                </a:lnTo>
                <a:lnTo>
                  <a:pt x="849844" y="1892300"/>
                </a:lnTo>
                <a:lnTo>
                  <a:pt x="893706" y="1930400"/>
                </a:lnTo>
                <a:lnTo>
                  <a:pt x="931413" y="1968500"/>
                </a:lnTo>
                <a:lnTo>
                  <a:pt x="960543" y="1993900"/>
                </a:lnTo>
                <a:lnTo>
                  <a:pt x="966386" y="2006600"/>
                </a:lnTo>
                <a:lnTo>
                  <a:pt x="968181" y="2019300"/>
                </a:lnTo>
                <a:lnTo>
                  <a:pt x="966157" y="2019300"/>
                </a:lnTo>
                <a:lnTo>
                  <a:pt x="960543" y="2032000"/>
                </a:lnTo>
                <a:lnTo>
                  <a:pt x="954840" y="2032000"/>
                </a:lnTo>
                <a:lnTo>
                  <a:pt x="929738" y="2044700"/>
                </a:lnTo>
                <a:lnTo>
                  <a:pt x="897619" y="2057400"/>
                </a:lnTo>
                <a:lnTo>
                  <a:pt x="859103" y="2070100"/>
                </a:lnTo>
                <a:close/>
              </a:path>
              <a:path w="2344419" h="2705100">
                <a:moveTo>
                  <a:pt x="164978" y="2540000"/>
                </a:moveTo>
                <a:lnTo>
                  <a:pt x="123631" y="2540000"/>
                </a:lnTo>
                <a:lnTo>
                  <a:pt x="103671" y="2527300"/>
                </a:lnTo>
                <a:lnTo>
                  <a:pt x="88904" y="2514600"/>
                </a:lnTo>
                <a:lnTo>
                  <a:pt x="81470" y="2489200"/>
                </a:lnTo>
                <a:lnTo>
                  <a:pt x="79484" y="2451100"/>
                </a:lnTo>
                <a:lnTo>
                  <a:pt x="83303" y="2400300"/>
                </a:lnTo>
                <a:lnTo>
                  <a:pt x="94760" y="2349500"/>
                </a:lnTo>
                <a:lnTo>
                  <a:pt x="115688" y="2298700"/>
                </a:lnTo>
                <a:lnTo>
                  <a:pt x="143594" y="2247900"/>
                </a:lnTo>
                <a:lnTo>
                  <a:pt x="178328" y="2197100"/>
                </a:lnTo>
                <a:lnTo>
                  <a:pt x="217636" y="2159000"/>
                </a:lnTo>
                <a:lnTo>
                  <a:pt x="300969" y="2108200"/>
                </a:lnTo>
                <a:lnTo>
                  <a:pt x="340491" y="2095500"/>
                </a:lnTo>
                <a:lnTo>
                  <a:pt x="375580" y="2082800"/>
                </a:lnTo>
                <a:lnTo>
                  <a:pt x="379654" y="2070100"/>
                </a:lnTo>
                <a:lnTo>
                  <a:pt x="404910" y="2070100"/>
                </a:lnTo>
                <a:lnTo>
                  <a:pt x="412548" y="2082800"/>
                </a:lnTo>
                <a:lnTo>
                  <a:pt x="435513" y="2082800"/>
                </a:lnTo>
                <a:lnTo>
                  <a:pt x="439743" y="2108200"/>
                </a:lnTo>
                <a:lnTo>
                  <a:pt x="447275" y="2146300"/>
                </a:lnTo>
                <a:lnTo>
                  <a:pt x="476301" y="2171700"/>
                </a:lnTo>
                <a:lnTo>
                  <a:pt x="510682" y="2209800"/>
                </a:lnTo>
                <a:lnTo>
                  <a:pt x="548367" y="2260600"/>
                </a:lnTo>
                <a:lnTo>
                  <a:pt x="587303" y="2298700"/>
                </a:lnTo>
                <a:lnTo>
                  <a:pt x="417131" y="2298700"/>
                </a:lnTo>
                <a:lnTo>
                  <a:pt x="389189" y="2349500"/>
                </a:lnTo>
                <a:lnTo>
                  <a:pt x="356129" y="2374900"/>
                </a:lnTo>
                <a:lnTo>
                  <a:pt x="322611" y="2400300"/>
                </a:lnTo>
                <a:lnTo>
                  <a:pt x="293295" y="2413000"/>
                </a:lnTo>
                <a:lnTo>
                  <a:pt x="268624" y="2438400"/>
                </a:lnTo>
                <a:lnTo>
                  <a:pt x="240135" y="2463800"/>
                </a:lnTo>
                <a:lnTo>
                  <a:pt x="210118" y="2501900"/>
                </a:lnTo>
                <a:lnTo>
                  <a:pt x="180864" y="2527300"/>
                </a:lnTo>
                <a:lnTo>
                  <a:pt x="173227" y="2527300"/>
                </a:lnTo>
                <a:lnTo>
                  <a:pt x="164978" y="2540000"/>
                </a:lnTo>
                <a:close/>
              </a:path>
              <a:path w="2344419" h="2705100">
                <a:moveTo>
                  <a:pt x="709103" y="2705100"/>
                </a:moveTo>
                <a:lnTo>
                  <a:pt x="688429" y="2705100"/>
                </a:lnTo>
                <a:lnTo>
                  <a:pt x="647378" y="2692400"/>
                </a:lnTo>
                <a:lnTo>
                  <a:pt x="611414" y="2667000"/>
                </a:lnTo>
                <a:lnTo>
                  <a:pt x="579341" y="2641600"/>
                </a:lnTo>
                <a:lnTo>
                  <a:pt x="549962" y="2603500"/>
                </a:lnTo>
                <a:lnTo>
                  <a:pt x="522079" y="2565400"/>
                </a:lnTo>
                <a:lnTo>
                  <a:pt x="494495" y="2514600"/>
                </a:lnTo>
                <a:lnTo>
                  <a:pt x="466013" y="2463800"/>
                </a:lnTo>
                <a:lnTo>
                  <a:pt x="448064" y="2425700"/>
                </a:lnTo>
                <a:lnTo>
                  <a:pt x="434240" y="2387600"/>
                </a:lnTo>
                <a:lnTo>
                  <a:pt x="424081" y="2349500"/>
                </a:lnTo>
                <a:lnTo>
                  <a:pt x="417131" y="2298700"/>
                </a:lnTo>
                <a:lnTo>
                  <a:pt x="587303" y="2298700"/>
                </a:lnTo>
                <a:lnTo>
                  <a:pt x="625437" y="2336800"/>
                </a:lnTo>
                <a:lnTo>
                  <a:pt x="660716" y="2387600"/>
                </a:lnTo>
                <a:lnTo>
                  <a:pt x="691088" y="2413000"/>
                </a:lnTo>
                <a:lnTo>
                  <a:pt x="714500" y="2438400"/>
                </a:lnTo>
                <a:lnTo>
                  <a:pt x="736771" y="2489200"/>
                </a:lnTo>
                <a:lnTo>
                  <a:pt x="744064" y="2540000"/>
                </a:lnTo>
                <a:lnTo>
                  <a:pt x="740955" y="2590800"/>
                </a:lnTo>
                <a:lnTo>
                  <a:pt x="732020" y="2641600"/>
                </a:lnTo>
                <a:lnTo>
                  <a:pt x="721833" y="2679700"/>
                </a:lnTo>
                <a:lnTo>
                  <a:pt x="716957" y="2692400"/>
                </a:lnTo>
                <a:lnTo>
                  <a:pt x="709103" y="2705100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41448" y="347272"/>
            <a:ext cx="12085955" cy="164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9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73658" y="1998728"/>
            <a:ext cx="11474450" cy="662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100" b="0" i="0">
                <a:solidFill>
                  <a:srgbClr val="413733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91" y="2474330"/>
            <a:ext cx="14476730" cy="45129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99"/>
              </a:lnSpc>
              <a:spcBef>
                <a:spcPts val="95"/>
              </a:spcBef>
              <a:tabLst>
                <a:tab pos="10158730" algn="l"/>
              </a:tabLst>
            </a:pPr>
            <a:r>
              <a:rPr sz="8400" spc="130" dirty="0">
                <a:solidFill>
                  <a:srgbClr val="413733"/>
                </a:solidFill>
              </a:rPr>
              <a:t>Universal</a:t>
            </a:r>
            <a:r>
              <a:rPr sz="8400" spc="20" dirty="0">
                <a:solidFill>
                  <a:srgbClr val="413733"/>
                </a:solidFill>
              </a:rPr>
              <a:t> </a:t>
            </a:r>
            <a:r>
              <a:rPr sz="8400" spc="175" dirty="0">
                <a:solidFill>
                  <a:srgbClr val="413733"/>
                </a:solidFill>
              </a:rPr>
              <a:t>Controller</a:t>
            </a:r>
            <a:r>
              <a:rPr sz="8400" dirty="0">
                <a:solidFill>
                  <a:srgbClr val="413733"/>
                </a:solidFill>
              </a:rPr>
              <a:t>	</a:t>
            </a:r>
            <a:r>
              <a:rPr sz="8400" spc="120" dirty="0">
                <a:solidFill>
                  <a:srgbClr val="413733"/>
                </a:solidFill>
              </a:rPr>
              <a:t>For</a:t>
            </a:r>
            <a:r>
              <a:rPr sz="8400" spc="-10" dirty="0">
                <a:solidFill>
                  <a:srgbClr val="413733"/>
                </a:solidFill>
              </a:rPr>
              <a:t> </a:t>
            </a:r>
            <a:r>
              <a:rPr sz="8400" spc="-60" dirty="0">
                <a:solidFill>
                  <a:srgbClr val="413733"/>
                </a:solidFill>
              </a:rPr>
              <a:t>PWM </a:t>
            </a:r>
            <a:r>
              <a:rPr sz="8400" spc="185" dirty="0">
                <a:solidFill>
                  <a:srgbClr val="413733"/>
                </a:solidFill>
              </a:rPr>
              <a:t>Converters</a:t>
            </a:r>
            <a:r>
              <a:rPr sz="8400" spc="5" dirty="0">
                <a:solidFill>
                  <a:srgbClr val="413733"/>
                </a:solidFill>
              </a:rPr>
              <a:t> </a:t>
            </a:r>
            <a:r>
              <a:rPr sz="8400" spc="-10" dirty="0">
                <a:solidFill>
                  <a:srgbClr val="413733"/>
                </a:solidFill>
              </a:rPr>
              <a:t>-</a:t>
            </a:r>
            <a:r>
              <a:rPr sz="8400" spc="100" dirty="0">
                <a:solidFill>
                  <a:srgbClr val="413733"/>
                </a:solidFill>
              </a:rPr>
              <a:t>Using</a:t>
            </a:r>
            <a:r>
              <a:rPr sz="8400" spc="5" dirty="0">
                <a:solidFill>
                  <a:srgbClr val="413733"/>
                </a:solidFill>
              </a:rPr>
              <a:t> </a:t>
            </a:r>
            <a:r>
              <a:rPr sz="8400" spc="105" dirty="0">
                <a:solidFill>
                  <a:srgbClr val="413733"/>
                </a:solidFill>
              </a:rPr>
              <a:t>Normalised</a:t>
            </a:r>
            <a:endParaRPr sz="8400"/>
          </a:p>
          <a:p>
            <a:pPr marR="225425" algn="ctr">
              <a:lnSpc>
                <a:spcPct val="100000"/>
              </a:lnSpc>
              <a:spcBef>
                <a:spcPts val="1700"/>
              </a:spcBef>
            </a:pPr>
            <a:r>
              <a:rPr sz="8400" spc="225" dirty="0">
                <a:solidFill>
                  <a:srgbClr val="413733"/>
                </a:solidFill>
              </a:rPr>
              <a:t>approach</a:t>
            </a:r>
            <a:endParaRPr sz="8400"/>
          </a:p>
        </p:txBody>
      </p:sp>
      <p:sp>
        <p:nvSpPr>
          <p:cNvPr id="3" name="object 3"/>
          <p:cNvSpPr/>
          <p:nvPr/>
        </p:nvSpPr>
        <p:spPr>
          <a:xfrm>
            <a:off x="2508230" y="8856324"/>
            <a:ext cx="1446530" cy="1422400"/>
          </a:xfrm>
          <a:custGeom>
            <a:avLst/>
            <a:gdLst/>
            <a:ahLst/>
            <a:cxnLst/>
            <a:rect l="l" t="t" r="r" b="b"/>
            <a:pathLst>
              <a:path w="1446529" h="1422400">
                <a:moveTo>
                  <a:pt x="893233" y="863600"/>
                </a:moveTo>
                <a:lnTo>
                  <a:pt x="977195" y="863600"/>
                </a:lnTo>
                <a:lnTo>
                  <a:pt x="1006659" y="825500"/>
                </a:lnTo>
                <a:lnTo>
                  <a:pt x="1021650" y="812800"/>
                </a:lnTo>
                <a:lnTo>
                  <a:pt x="1037970" y="787400"/>
                </a:lnTo>
                <a:lnTo>
                  <a:pt x="1055176" y="774700"/>
                </a:lnTo>
                <a:lnTo>
                  <a:pt x="1072825" y="749300"/>
                </a:lnTo>
                <a:lnTo>
                  <a:pt x="1096455" y="711200"/>
                </a:lnTo>
                <a:lnTo>
                  <a:pt x="1101181" y="711200"/>
                </a:lnTo>
                <a:lnTo>
                  <a:pt x="1114547" y="698500"/>
                </a:lnTo>
                <a:lnTo>
                  <a:pt x="1126584" y="673100"/>
                </a:lnTo>
                <a:lnTo>
                  <a:pt x="1137735" y="660400"/>
                </a:lnTo>
                <a:lnTo>
                  <a:pt x="1148442" y="647700"/>
                </a:lnTo>
                <a:lnTo>
                  <a:pt x="1156270" y="635000"/>
                </a:lnTo>
                <a:lnTo>
                  <a:pt x="1173697" y="609600"/>
                </a:lnTo>
                <a:lnTo>
                  <a:pt x="1181525" y="584200"/>
                </a:lnTo>
                <a:lnTo>
                  <a:pt x="1188540" y="571500"/>
                </a:lnTo>
                <a:lnTo>
                  <a:pt x="1195113" y="571500"/>
                </a:lnTo>
                <a:lnTo>
                  <a:pt x="1200799" y="558800"/>
                </a:lnTo>
                <a:lnTo>
                  <a:pt x="1205155" y="546100"/>
                </a:lnTo>
                <a:lnTo>
                  <a:pt x="1209882" y="546100"/>
                </a:lnTo>
                <a:lnTo>
                  <a:pt x="1214608" y="533400"/>
                </a:lnTo>
                <a:lnTo>
                  <a:pt x="1225980" y="508000"/>
                </a:lnTo>
                <a:lnTo>
                  <a:pt x="1238238" y="469900"/>
                </a:lnTo>
                <a:lnTo>
                  <a:pt x="1250497" y="444500"/>
                </a:lnTo>
                <a:lnTo>
                  <a:pt x="1261869" y="406400"/>
                </a:lnTo>
                <a:lnTo>
                  <a:pt x="1268146" y="393700"/>
                </a:lnTo>
                <a:lnTo>
                  <a:pt x="1273093" y="381000"/>
                </a:lnTo>
                <a:lnTo>
                  <a:pt x="1277155" y="355600"/>
                </a:lnTo>
                <a:lnTo>
                  <a:pt x="1280773" y="342900"/>
                </a:lnTo>
                <a:lnTo>
                  <a:pt x="1284318" y="330200"/>
                </a:lnTo>
                <a:lnTo>
                  <a:pt x="1291407" y="292100"/>
                </a:lnTo>
                <a:lnTo>
                  <a:pt x="1294951" y="279400"/>
                </a:lnTo>
                <a:lnTo>
                  <a:pt x="1294951" y="254000"/>
                </a:lnTo>
                <a:lnTo>
                  <a:pt x="1295690" y="241300"/>
                </a:lnTo>
                <a:lnTo>
                  <a:pt x="1298939" y="215900"/>
                </a:lnTo>
                <a:lnTo>
                  <a:pt x="1299678" y="203200"/>
                </a:lnTo>
                <a:lnTo>
                  <a:pt x="1302410" y="190500"/>
                </a:lnTo>
                <a:lnTo>
                  <a:pt x="1303813" y="177800"/>
                </a:lnTo>
                <a:lnTo>
                  <a:pt x="1303985" y="165100"/>
                </a:lnTo>
                <a:lnTo>
                  <a:pt x="1304027" y="152400"/>
                </a:lnTo>
                <a:lnTo>
                  <a:pt x="1304153" y="114300"/>
                </a:lnTo>
                <a:lnTo>
                  <a:pt x="1304278" y="76200"/>
                </a:lnTo>
                <a:lnTo>
                  <a:pt x="1304404" y="38100"/>
                </a:lnTo>
                <a:lnTo>
                  <a:pt x="1299678" y="25400"/>
                </a:lnTo>
                <a:lnTo>
                  <a:pt x="1298865" y="12700"/>
                </a:lnTo>
                <a:lnTo>
                  <a:pt x="1296724" y="12700"/>
                </a:lnTo>
                <a:lnTo>
                  <a:pt x="1293696" y="0"/>
                </a:lnTo>
                <a:lnTo>
                  <a:pt x="1238238" y="0"/>
                </a:lnTo>
                <a:lnTo>
                  <a:pt x="1205156" y="38100"/>
                </a:lnTo>
                <a:lnTo>
                  <a:pt x="1190977" y="50800"/>
                </a:lnTo>
                <a:lnTo>
                  <a:pt x="1181525" y="63500"/>
                </a:lnTo>
                <a:lnTo>
                  <a:pt x="1173697" y="76200"/>
                </a:lnTo>
                <a:lnTo>
                  <a:pt x="1156270" y="101600"/>
                </a:lnTo>
                <a:lnTo>
                  <a:pt x="1148442" y="114300"/>
                </a:lnTo>
                <a:lnTo>
                  <a:pt x="1120086" y="152400"/>
                </a:lnTo>
                <a:lnTo>
                  <a:pt x="1109452" y="165100"/>
                </a:lnTo>
                <a:lnTo>
                  <a:pt x="1105907" y="177800"/>
                </a:lnTo>
                <a:lnTo>
                  <a:pt x="1077551" y="228600"/>
                </a:lnTo>
                <a:lnTo>
                  <a:pt x="1071200" y="228600"/>
                </a:lnTo>
                <a:lnTo>
                  <a:pt x="1065736" y="254000"/>
                </a:lnTo>
                <a:lnTo>
                  <a:pt x="1060271" y="254000"/>
                </a:lnTo>
                <a:lnTo>
                  <a:pt x="1053920" y="266700"/>
                </a:lnTo>
                <a:lnTo>
                  <a:pt x="1049194" y="279400"/>
                </a:lnTo>
                <a:lnTo>
                  <a:pt x="1025564" y="330200"/>
                </a:lnTo>
                <a:lnTo>
                  <a:pt x="1013305" y="355600"/>
                </a:lnTo>
                <a:lnTo>
                  <a:pt x="1001933" y="393700"/>
                </a:lnTo>
                <a:lnTo>
                  <a:pt x="983029" y="444500"/>
                </a:lnTo>
                <a:lnTo>
                  <a:pt x="976752" y="469900"/>
                </a:lnTo>
                <a:lnTo>
                  <a:pt x="971804" y="482600"/>
                </a:lnTo>
                <a:lnTo>
                  <a:pt x="967743" y="495300"/>
                </a:lnTo>
                <a:lnTo>
                  <a:pt x="964124" y="508000"/>
                </a:lnTo>
                <a:lnTo>
                  <a:pt x="949946" y="571500"/>
                </a:lnTo>
                <a:lnTo>
                  <a:pt x="942857" y="609600"/>
                </a:lnTo>
                <a:lnTo>
                  <a:pt x="935768" y="635000"/>
                </a:lnTo>
                <a:lnTo>
                  <a:pt x="932962" y="647700"/>
                </a:lnTo>
                <a:lnTo>
                  <a:pt x="929122" y="673100"/>
                </a:lnTo>
                <a:lnTo>
                  <a:pt x="926316" y="685800"/>
                </a:lnTo>
                <a:lnTo>
                  <a:pt x="921590" y="711200"/>
                </a:lnTo>
                <a:lnTo>
                  <a:pt x="920851" y="723900"/>
                </a:lnTo>
                <a:lnTo>
                  <a:pt x="917602" y="736600"/>
                </a:lnTo>
                <a:lnTo>
                  <a:pt x="916863" y="749300"/>
                </a:lnTo>
                <a:lnTo>
                  <a:pt x="915977" y="762000"/>
                </a:lnTo>
                <a:lnTo>
                  <a:pt x="913319" y="774700"/>
                </a:lnTo>
                <a:lnTo>
                  <a:pt x="908888" y="800100"/>
                </a:lnTo>
                <a:lnTo>
                  <a:pt x="902685" y="825500"/>
                </a:lnTo>
                <a:lnTo>
                  <a:pt x="897959" y="825500"/>
                </a:lnTo>
                <a:lnTo>
                  <a:pt x="897959" y="838200"/>
                </a:lnTo>
                <a:lnTo>
                  <a:pt x="893233" y="850900"/>
                </a:lnTo>
                <a:lnTo>
                  <a:pt x="893233" y="863600"/>
                </a:lnTo>
                <a:close/>
              </a:path>
              <a:path w="1446529" h="1422400">
                <a:moveTo>
                  <a:pt x="398691" y="533400"/>
                </a:moveTo>
                <a:lnTo>
                  <a:pt x="423650" y="533400"/>
                </a:lnTo>
                <a:lnTo>
                  <a:pt x="411171" y="520700"/>
                </a:lnTo>
                <a:lnTo>
                  <a:pt x="398691" y="533400"/>
                </a:lnTo>
                <a:close/>
              </a:path>
              <a:path w="1446529" h="1422400">
                <a:moveTo>
                  <a:pt x="580941" y="1193800"/>
                </a:moveTo>
                <a:lnTo>
                  <a:pt x="770354" y="1193800"/>
                </a:lnTo>
                <a:lnTo>
                  <a:pt x="770272" y="1181100"/>
                </a:lnTo>
                <a:lnTo>
                  <a:pt x="770190" y="1168400"/>
                </a:lnTo>
                <a:lnTo>
                  <a:pt x="770108" y="1155700"/>
                </a:lnTo>
                <a:lnTo>
                  <a:pt x="769764" y="1155700"/>
                </a:lnTo>
                <a:lnTo>
                  <a:pt x="768361" y="1143000"/>
                </a:lnTo>
                <a:lnTo>
                  <a:pt x="765628" y="1117600"/>
                </a:lnTo>
                <a:lnTo>
                  <a:pt x="760902" y="1104900"/>
                </a:lnTo>
                <a:lnTo>
                  <a:pt x="760090" y="1092200"/>
                </a:lnTo>
                <a:lnTo>
                  <a:pt x="757948" y="1079500"/>
                </a:lnTo>
                <a:lnTo>
                  <a:pt x="754921" y="1066800"/>
                </a:lnTo>
                <a:lnTo>
                  <a:pt x="751450" y="1041400"/>
                </a:lnTo>
                <a:lnTo>
                  <a:pt x="735116" y="990600"/>
                </a:lnTo>
                <a:lnTo>
                  <a:pt x="714927" y="939800"/>
                </a:lnTo>
                <a:lnTo>
                  <a:pt x="691561" y="901700"/>
                </a:lnTo>
                <a:lnTo>
                  <a:pt x="665700" y="838200"/>
                </a:lnTo>
                <a:lnTo>
                  <a:pt x="638023" y="800100"/>
                </a:lnTo>
                <a:lnTo>
                  <a:pt x="628128" y="787400"/>
                </a:lnTo>
                <a:lnTo>
                  <a:pt x="610110" y="749300"/>
                </a:lnTo>
                <a:lnTo>
                  <a:pt x="600215" y="736600"/>
                </a:lnTo>
                <a:lnTo>
                  <a:pt x="592387" y="736600"/>
                </a:lnTo>
                <a:lnTo>
                  <a:pt x="574960" y="711200"/>
                </a:lnTo>
                <a:lnTo>
                  <a:pt x="567132" y="698500"/>
                </a:lnTo>
                <a:lnTo>
                  <a:pt x="552954" y="685800"/>
                </a:lnTo>
                <a:lnTo>
                  <a:pt x="545052" y="673100"/>
                </a:lnTo>
                <a:lnTo>
                  <a:pt x="535822" y="660400"/>
                </a:lnTo>
                <a:lnTo>
                  <a:pt x="525705" y="647700"/>
                </a:lnTo>
                <a:lnTo>
                  <a:pt x="515145" y="635000"/>
                </a:lnTo>
                <a:lnTo>
                  <a:pt x="486419" y="609600"/>
                </a:lnTo>
                <a:lnTo>
                  <a:pt x="477927" y="596900"/>
                </a:lnTo>
                <a:lnTo>
                  <a:pt x="470321" y="596900"/>
                </a:lnTo>
                <a:lnTo>
                  <a:pt x="463158" y="584200"/>
                </a:lnTo>
                <a:lnTo>
                  <a:pt x="459539" y="571500"/>
                </a:lnTo>
                <a:lnTo>
                  <a:pt x="455478" y="571500"/>
                </a:lnTo>
                <a:lnTo>
                  <a:pt x="450530" y="558800"/>
                </a:lnTo>
                <a:lnTo>
                  <a:pt x="444253" y="546100"/>
                </a:lnTo>
                <a:lnTo>
                  <a:pt x="439749" y="546100"/>
                </a:lnTo>
                <a:lnTo>
                  <a:pt x="433029" y="533400"/>
                </a:lnTo>
                <a:lnTo>
                  <a:pt x="389312" y="533400"/>
                </a:lnTo>
                <a:lnTo>
                  <a:pt x="382592" y="546100"/>
                </a:lnTo>
                <a:lnTo>
                  <a:pt x="378088" y="558800"/>
                </a:lnTo>
                <a:lnTo>
                  <a:pt x="377996" y="571500"/>
                </a:lnTo>
                <a:lnTo>
                  <a:pt x="377903" y="584200"/>
                </a:lnTo>
                <a:lnTo>
                  <a:pt x="377811" y="596900"/>
                </a:lnTo>
                <a:lnTo>
                  <a:pt x="377719" y="609600"/>
                </a:lnTo>
                <a:lnTo>
                  <a:pt x="377349" y="609600"/>
                </a:lnTo>
                <a:lnTo>
                  <a:pt x="374100" y="622300"/>
                </a:lnTo>
                <a:lnTo>
                  <a:pt x="373362" y="635000"/>
                </a:lnTo>
                <a:lnTo>
                  <a:pt x="373362" y="660400"/>
                </a:lnTo>
                <a:lnTo>
                  <a:pt x="370629" y="685800"/>
                </a:lnTo>
                <a:lnTo>
                  <a:pt x="369694" y="698500"/>
                </a:lnTo>
                <a:lnTo>
                  <a:pt x="369601" y="711200"/>
                </a:lnTo>
                <a:lnTo>
                  <a:pt x="369507" y="723900"/>
                </a:lnTo>
                <a:lnTo>
                  <a:pt x="369413" y="736600"/>
                </a:lnTo>
                <a:lnTo>
                  <a:pt x="369320" y="749300"/>
                </a:lnTo>
                <a:lnTo>
                  <a:pt x="369226" y="762000"/>
                </a:lnTo>
                <a:lnTo>
                  <a:pt x="370629" y="774700"/>
                </a:lnTo>
                <a:lnTo>
                  <a:pt x="376906" y="812800"/>
                </a:lnTo>
                <a:lnTo>
                  <a:pt x="387540" y="850900"/>
                </a:lnTo>
                <a:lnTo>
                  <a:pt x="398321" y="889000"/>
                </a:lnTo>
                <a:lnTo>
                  <a:pt x="423429" y="939800"/>
                </a:lnTo>
                <a:lnTo>
                  <a:pt x="439527" y="977900"/>
                </a:lnTo>
                <a:lnTo>
                  <a:pt x="454592" y="1003300"/>
                </a:lnTo>
                <a:lnTo>
                  <a:pt x="471428" y="1028700"/>
                </a:lnTo>
                <a:lnTo>
                  <a:pt x="490037" y="1066800"/>
                </a:lnTo>
                <a:lnTo>
                  <a:pt x="510419" y="1092200"/>
                </a:lnTo>
                <a:lnTo>
                  <a:pt x="526960" y="1117600"/>
                </a:lnTo>
                <a:lnTo>
                  <a:pt x="541138" y="1143000"/>
                </a:lnTo>
                <a:lnTo>
                  <a:pt x="548227" y="1143000"/>
                </a:lnTo>
                <a:lnTo>
                  <a:pt x="576584" y="1181100"/>
                </a:lnTo>
                <a:lnTo>
                  <a:pt x="580941" y="1193800"/>
                </a:lnTo>
                <a:close/>
              </a:path>
              <a:path w="1446529" h="1422400">
                <a:moveTo>
                  <a:pt x="1356391" y="863600"/>
                </a:moveTo>
                <a:lnTo>
                  <a:pt x="1442494" y="863600"/>
                </a:lnTo>
                <a:lnTo>
                  <a:pt x="1437916" y="850900"/>
                </a:lnTo>
                <a:lnTo>
                  <a:pt x="1431565" y="838200"/>
                </a:lnTo>
                <a:lnTo>
                  <a:pt x="1384747" y="838200"/>
                </a:lnTo>
                <a:lnTo>
                  <a:pt x="1380021" y="850900"/>
                </a:lnTo>
                <a:lnTo>
                  <a:pt x="1368206" y="850900"/>
                </a:lnTo>
                <a:lnTo>
                  <a:pt x="1356391" y="863600"/>
                </a:lnTo>
                <a:close/>
              </a:path>
              <a:path w="1446529" h="1422400">
                <a:moveTo>
                  <a:pt x="803437" y="1219200"/>
                </a:moveTo>
                <a:lnTo>
                  <a:pt x="1134781" y="1219200"/>
                </a:lnTo>
                <a:lnTo>
                  <a:pt x="1144307" y="1206500"/>
                </a:lnTo>
                <a:lnTo>
                  <a:pt x="1154719" y="1206500"/>
                </a:lnTo>
                <a:lnTo>
                  <a:pt x="1167347" y="1193800"/>
                </a:lnTo>
                <a:lnTo>
                  <a:pt x="1180713" y="1193800"/>
                </a:lnTo>
                <a:lnTo>
                  <a:pt x="1192750" y="1181100"/>
                </a:lnTo>
                <a:lnTo>
                  <a:pt x="1203900" y="1181100"/>
                </a:lnTo>
                <a:lnTo>
                  <a:pt x="1214608" y="1168400"/>
                </a:lnTo>
                <a:lnTo>
                  <a:pt x="1231518" y="1155700"/>
                </a:lnTo>
                <a:lnTo>
                  <a:pt x="1247100" y="1155700"/>
                </a:lnTo>
                <a:lnTo>
                  <a:pt x="1261795" y="1143000"/>
                </a:lnTo>
                <a:lnTo>
                  <a:pt x="1301450" y="1104900"/>
                </a:lnTo>
                <a:lnTo>
                  <a:pt x="1340293" y="1054100"/>
                </a:lnTo>
                <a:lnTo>
                  <a:pt x="1372489" y="1003300"/>
                </a:lnTo>
                <a:lnTo>
                  <a:pt x="1389473" y="965200"/>
                </a:lnTo>
                <a:lnTo>
                  <a:pt x="1395750" y="952500"/>
                </a:lnTo>
                <a:lnTo>
                  <a:pt x="1400698" y="952500"/>
                </a:lnTo>
                <a:lnTo>
                  <a:pt x="1404759" y="939800"/>
                </a:lnTo>
                <a:lnTo>
                  <a:pt x="1408378" y="939800"/>
                </a:lnTo>
                <a:lnTo>
                  <a:pt x="1436734" y="889000"/>
                </a:lnTo>
                <a:lnTo>
                  <a:pt x="1446187" y="876300"/>
                </a:lnTo>
                <a:lnTo>
                  <a:pt x="1446187" y="863600"/>
                </a:lnTo>
                <a:lnTo>
                  <a:pt x="1332760" y="863600"/>
                </a:lnTo>
                <a:lnTo>
                  <a:pt x="1322053" y="876300"/>
                </a:lnTo>
                <a:lnTo>
                  <a:pt x="1310902" y="876300"/>
                </a:lnTo>
                <a:lnTo>
                  <a:pt x="1298865" y="889000"/>
                </a:lnTo>
                <a:lnTo>
                  <a:pt x="1266595" y="889000"/>
                </a:lnTo>
                <a:lnTo>
                  <a:pt x="1259506" y="901700"/>
                </a:lnTo>
                <a:lnTo>
                  <a:pt x="1238238" y="901700"/>
                </a:lnTo>
                <a:lnTo>
                  <a:pt x="1216158" y="914400"/>
                </a:lnTo>
                <a:lnTo>
                  <a:pt x="1192749" y="914400"/>
                </a:lnTo>
                <a:lnTo>
                  <a:pt x="1143716" y="939800"/>
                </a:lnTo>
                <a:lnTo>
                  <a:pt x="1122523" y="952500"/>
                </a:lnTo>
                <a:lnTo>
                  <a:pt x="1101772" y="965200"/>
                </a:lnTo>
                <a:lnTo>
                  <a:pt x="1081908" y="977900"/>
                </a:lnTo>
                <a:lnTo>
                  <a:pt x="1063373" y="977900"/>
                </a:lnTo>
                <a:lnTo>
                  <a:pt x="1044763" y="990600"/>
                </a:lnTo>
                <a:lnTo>
                  <a:pt x="1024382" y="1016000"/>
                </a:lnTo>
                <a:lnTo>
                  <a:pt x="1002229" y="1028700"/>
                </a:lnTo>
                <a:lnTo>
                  <a:pt x="978303" y="1041400"/>
                </a:lnTo>
                <a:lnTo>
                  <a:pt x="964124" y="1066800"/>
                </a:lnTo>
                <a:lnTo>
                  <a:pt x="954672" y="1066800"/>
                </a:lnTo>
                <a:lnTo>
                  <a:pt x="945220" y="1079500"/>
                </a:lnTo>
                <a:lnTo>
                  <a:pt x="935325" y="1079500"/>
                </a:lnTo>
                <a:lnTo>
                  <a:pt x="917306" y="1092200"/>
                </a:lnTo>
                <a:lnTo>
                  <a:pt x="907411" y="1104900"/>
                </a:lnTo>
                <a:lnTo>
                  <a:pt x="831793" y="1181100"/>
                </a:lnTo>
                <a:lnTo>
                  <a:pt x="810526" y="1206500"/>
                </a:lnTo>
                <a:lnTo>
                  <a:pt x="803437" y="1219200"/>
                </a:lnTo>
                <a:close/>
              </a:path>
              <a:path w="1446529" h="1422400">
                <a:moveTo>
                  <a:pt x="845972" y="965200"/>
                </a:moveTo>
                <a:lnTo>
                  <a:pt x="907411" y="965200"/>
                </a:lnTo>
                <a:lnTo>
                  <a:pt x="907411" y="952500"/>
                </a:lnTo>
                <a:lnTo>
                  <a:pt x="912137" y="952500"/>
                </a:lnTo>
                <a:lnTo>
                  <a:pt x="921589" y="927100"/>
                </a:lnTo>
                <a:lnTo>
                  <a:pt x="926316" y="927100"/>
                </a:lnTo>
                <a:lnTo>
                  <a:pt x="931042" y="914400"/>
                </a:lnTo>
                <a:lnTo>
                  <a:pt x="934660" y="901700"/>
                </a:lnTo>
                <a:lnTo>
                  <a:pt x="943669" y="901700"/>
                </a:lnTo>
                <a:lnTo>
                  <a:pt x="949946" y="889000"/>
                </a:lnTo>
                <a:lnTo>
                  <a:pt x="957847" y="876300"/>
                </a:lnTo>
                <a:lnTo>
                  <a:pt x="967078" y="863600"/>
                </a:lnTo>
                <a:lnTo>
                  <a:pt x="888507" y="863600"/>
                </a:lnTo>
                <a:lnTo>
                  <a:pt x="888507" y="876300"/>
                </a:lnTo>
                <a:lnTo>
                  <a:pt x="883781" y="876300"/>
                </a:lnTo>
                <a:lnTo>
                  <a:pt x="879055" y="889000"/>
                </a:lnTo>
                <a:lnTo>
                  <a:pt x="864876" y="914400"/>
                </a:lnTo>
                <a:lnTo>
                  <a:pt x="860150" y="939800"/>
                </a:lnTo>
                <a:lnTo>
                  <a:pt x="850698" y="952500"/>
                </a:lnTo>
                <a:lnTo>
                  <a:pt x="845972" y="965200"/>
                </a:lnTo>
                <a:close/>
              </a:path>
              <a:path w="1446529" h="1422400">
                <a:moveTo>
                  <a:pt x="630196" y="1244600"/>
                </a:moveTo>
                <a:lnTo>
                  <a:pt x="775080" y="1244600"/>
                </a:lnTo>
                <a:lnTo>
                  <a:pt x="779806" y="1231900"/>
                </a:lnTo>
                <a:lnTo>
                  <a:pt x="786009" y="1219200"/>
                </a:lnTo>
                <a:lnTo>
                  <a:pt x="790440" y="1206500"/>
                </a:lnTo>
                <a:lnTo>
                  <a:pt x="793098" y="1193800"/>
                </a:lnTo>
                <a:lnTo>
                  <a:pt x="793984" y="1181100"/>
                </a:lnTo>
                <a:lnTo>
                  <a:pt x="798711" y="1181100"/>
                </a:lnTo>
                <a:lnTo>
                  <a:pt x="806538" y="1155700"/>
                </a:lnTo>
                <a:lnTo>
                  <a:pt x="823966" y="1117600"/>
                </a:lnTo>
                <a:lnTo>
                  <a:pt x="831793" y="1104900"/>
                </a:lnTo>
                <a:lnTo>
                  <a:pt x="869602" y="1028700"/>
                </a:lnTo>
                <a:lnTo>
                  <a:pt x="885405" y="1003300"/>
                </a:lnTo>
                <a:lnTo>
                  <a:pt x="896334" y="977900"/>
                </a:lnTo>
                <a:lnTo>
                  <a:pt x="902685" y="977900"/>
                </a:lnTo>
                <a:lnTo>
                  <a:pt x="902685" y="965200"/>
                </a:lnTo>
                <a:lnTo>
                  <a:pt x="845159" y="965200"/>
                </a:lnTo>
                <a:lnTo>
                  <a:pt x="836520" y="990600"/>
                </a:lnTo>
                <a:lnTo>
                  <a:pt x="808163" y="1041400"/>
                </a:lnTo>
                <a:lnTo>
                  <a:pt x="822341" y="1054100"/>
                </a:lnTo>
                <a:lnTo>
                  <a:pt x="817615" y="1066800"/>
                </a:lnTo>
                <a:lnTo>
                  <a:pt x="813332" y="1066800"/>
                </a:lnTo>
                <a:lnTo>
                  <a:pt x="802994" y="1092200"/>
                </a:lnTo>
                <a:lnTo>
                  <a:pt x="798711" y="1104900"/>
                </a:lnTo>
                <a:lnTo>
                  <a:pt x="788299" y="1117600"/>
                </a:lnTo>
                <a:lnTo>
                  <a:pt x="779216" y="1143000"/>
                </a:lnTo>
                <a:lnTo>
                  <a:pt x="772791" y="1168400"/>
                </a:lnTo>
                <a:lnTo>
                  <a:pt x="772304" y="1181100"/>
                </a:lnTo>
                <a:lnTo>
                  <a:pt x="770354" y="1193800"/>
                </a:lnTo>
                <a:lnTo>
                  <a:pt x="586627" y="1193800"/>
                </a:lnTo>
                <a:lnTo>
                  <a:pt x="593199" y="1206500"/>
                </a:lnTo>
                <a:lnTo>
                  <a:pt x="612768" y="1219200"/>
                </a:lnTo>
                <a:lnTo>
                  <a:pt x="630196" y="1244600"/>
                </a:lnTo>
                <a:close/>
              </a:path>
              <a:path w="1446529" h="1422400">
                <a:moveTo>
                  <a:pt x="11962" y="1155700"/>
                </a:moveTo>
                <a:lnTo>
                  <a:pt x="51987" y="1155700"/>
                </a:lnTo>
                <a:lnTo>
                  <a:pt x="42535" y="1143000"/>
                </a:lnTo>
                <a:lnTo>
                  <a:pt x="23630" y="1143000"/>
                </a:lnTo>
                <a:lnTo>
                  <a:pt x="11962" y="1155700"/>
                </a:lnTo>
                <a:close/>
              </a:path>
              <a:path w="1446529" h="1422400">
                <a:moveTo>
                  <a:pt x="99247" y="1422400"/>
                </a:moveTo>
                <a:lnTo>
                  <a:pt x="379619" y="1422400"/>
                </a:lnTo>
                <a:lnTo>
                  <a:pt x="368045" y="1409700"/>
                </a:lnTo>
                <a:lnTo>
                  <a:pt x="354383" y="1397000"/>
                </a:lnTo>
                <a:lnTo>
                  <a:pt x="297744" y="1346200"/>
                </a:lnTo>
                <a:lnTo>
                  <a:pt x="283566" y="1346200"/>
                </a:lnTo>
                <a:lnTo>
                  <a:pt x="266655" y="1320800"/>
                </a:lnTo>
                <a:lnTo>
                  <a:pt x="251074" y="1308100"/>
                </a:lnTo>
                <a:lnTo>
                  <a:pt x="236379" y="1308100"/>
                </a:lnTo>
                <a:lnTo>
                  <a:pt x="222126" y="1295400"/>
                </a:lnTo>
                <a:lnTo>
                  <a:pt x="215037" y="1282700"/>
                </a:lnTo>
                <a:lnTo>
                  <a:pt x="193770" y="1270000"/>
                </a:lnTo>
                <a:lnTo>
                  <a:pt x="186681" y="1270000"/>
                </a:lnTo>
                <a:lnTo>
                  <a:pt x="172503" y="1257300"/>
                </a:lnTo>
                <a:lnTo>
                  <a:pt x="108700" y="1219200"/>
                </a:lnTo>
                <a:lnTo>
                  <a:pt x="89796" y="1181100"/>
                </a:lnTo>
                <a:lnTo>
                  <a:pt x="79900" y="1181100"/>
                </a:lnTo>
                <a:lnTo>
                  <a:pt x="61882" y="1155700"/>
                </a:lnTo>
                <a:lnTo>
                  <a:pt x="4726" y="1155700"/>
                </a:lnTo>
                <a:lnTo>
                  <a:pt x="1033" y="1168400"/>
                </a:lnTo>
                <a:lnTo>
                  <a:pt x="0" y="1181100"/>
                </a:lnTo>
                <a:lnTo>
                  <a:pt x="7089" y="1219200"/>
                </a:lnTo>
                <a:lnTo>
                  <a:pt x="14178" y="1244600"/>
                </a:lnTo>
                <a:lnTo>
                  <a:pt x="18535" y="1257300"/>
                </a:lnTo>
                <a:lnTo>
                  <a:pt x="24221" y="1270000"/>
                </a:lnTo>
                <a:lnTo>
                  <a:pt x="30793" y="1295400"/>
                </a:lnTo>
                <a:lnTo>
                  <a:pt x="37808" y="1308100"/>
                </a:lnTo>
                <a:lnTo>
                  <a:pt x="77980" y="1384300"/>
                </a:lnTo>
                <a:lnTo>
                  <a:pt x="99247" y="1422400"/>
                </a:lnTo>
                <a:close/>
              </a:path>
              <a:path w="1446529" h="1422400">
                <a:moveTo>
                  <a:pt x="779806" y="1244600"/>
                </a:moveTo>
                <a:lnTo>
                  <a:pt x="1053920" y="1244600"/>
                </a:lnTo>
                <a:lnTo>
                  <a:pt x="1084640" y="1231900"/>
                </a:lnTo>
                <a:lnTo>
                  <a:pt x="1098818" y="1231900"/>
                </a:lnTo>
                <a:lnTo>
                  <a:pt x="1105907" y="1219200"/>
                </a:lnTo>
                <a:lnTo>
                  <a:pt x="796348" y="1219200"/>
                </a:lnTo>
                <a:lnTo>
                  <a:pt x="784532" y="1231900"/>
                </a:lnTo>
                <a:lnTo>
                  <a:pt x="779806" y="1244600"/>
                </a:lnTo>
                <a:close/>
              </a:path>
              <a:path w="1446529" h="1422400">
                <a:moveTo>
                  <a:pt x="654639" y="1282700"/>
                </a:moveTo>
                <a:lnTo>
                  <a:pt x="940494" y="1282700"/>
                </a:lnTo>
                <a:lnTo>
                  <a:pt x="1011385" y="1257300"/>
                </a:lnTo>
                <a:lnTo>
                  <a:pt x="1039742" y="1244600"/>
                </a:lnTo>
                <a:lnTo>
                  <a:pt x="638023" y="1244600"/>
                </a:lnTo>
                <a:lnTo>
                  <a:pt x="642380" y="1270000"/>
                </a:lnTo>
                <a:lnTo>
                  <a:pt x="648066" y="1270000"/>
                </a:lnTo>
                <a:lnTo>
                  <a:pt x="654639" y="1282700"/>
                </a:lnTo>
                <a:close/>
              </a:path>
              <a:path w="1446529" h="1422400">
                <a:moveTo>
                  <a:pt x="680558" y="1333500"/>
                </a:moveTo>
                <a:lnTo>
                  <a:pt x="812889" y="1333500"/>
                </a:lnTo>
                <a:lnTo>
                  <a:pt x="822785" y="1320800"/>
                </a:lnTo>
                <a:lnTo>
                  <a:pt x="840803" y="1308100"/>
                </a:lnTo>
                <a:lnTo>
                  <a:pt x="868421" y="1308100"/>
                </a:lnTo>
                <a:lnTo>
                  <a:pt x="921590" y="1282700"/>
                </a:lnTo>
                <a:lnTo>
                  <a:pt x="661654" y="1282700"/>
                </a:lnTo>
                <a:lnTo>
                  <a:pt x="663278" y="1295400"/>
                </a:lnTo>
                <a:lnTo>
                  <a:pt x="667561" y="1308100"/>
                </a:lnTo>
                <a:lnTo>
                  <a:pt x="673617" y="1320800"/>
                </a:lnTo>
                <a:lnTo>
                  <a:pt x="680558" y="1333500"/>
                </a:lnTo>
                <a:close/>
              </a:path>
              <a:path w="1446529" h="1422400">
                <a:moveTo>
                  <a:pt x="685284" y="1346200"/>
                </a:moveTo>
                <a:lnTo>
                  <a:pt x="791622" y="1346200"/>
                </a:lnTo>
                <a:lnTo>
                  <a:pt x="805800" y="1333500"/>
                </a:lnTo>
                <a:lnTo>
                  <a:pt x="685284" y="1333500"/>
                </a:lnTo>
                <a:lnTo>
                  <a:pt x="685284" y="1346200"/>
                </a:lnTo>
                <a:close/>
              </a:path>
              <a:path w="1446529" h="1422400">
                <a:moveTo>
                  <a:pt x="672731" y="1422400"/>
                </a:moveTo>
                <a:lnTo>
                  <a:pt x="723538" y="1422400"/>
                </a:lnTo>
                <a:lnTo>
                  <a:pt x="727819" y="1409700"/>
                </a:lnTo>
                <a:lnTo>
                  <a:pt x="727819" y="1397000"/>
                </a:lnTo>
                <a:lnTo>
                  <a:pt x="741998" y="1397000"/>
                </a:lnTo>
                <a:lnTo>
                  <a:pt x="746724" y="1384300"/>
                </a:lnTo>
                <a:lnTo>
                  <a:pt x="756619" y="1371600"/>
                </a:lnTo>
                <a:lnTo>
                  <a:pt x="774637" y="1358900"/>
                </a:lnTo>
                <a:lnTo>
                  <a:pt x="784533" y="1346200"/>
                </a:lnTo>
                <a:lnTo>
                  <a:pt x="690011" y="1346200"/>
                </a:lnTo>
                <a:lnTo>
                  <a:pt x="683660" y="1371600"/>
                </a:lnTo>
                <a:lnTo>
                  <a:pt x="672731" y="1422400"/>
                </a:lnTo>
                <a:close/>
              </a:path>
              <a:path w="1446529" h="1422400">
                <a:moveTo>
                  <a:pt x="1136764" y="1422400"/>
                </a:moveTo>
                <a:lnTo>
                  <a:pt x="1264823" y="1422400"/>
                </a:lnTo>
                <a:lnTo>
                  <a:pt x="1267850" y="1409700"/>
                </a:lnTo>
                <a:lnTo>
                  <a:pt x="1271321" y="1409700"/>
                </a:lnTo>
                <a:lnTo>
                  <a:pt x="1276047" y="1397000"/>
                </a:lnTo>
                <a:lnTo>
                  <a:pt x="1276047" y="1384300"/>
                </a:lnTo>
                <a:lnTo>
                  <a:pt x="1271321" y="1371600"/>
                </a:lnTo>
                <a:lnTo>
                  <a:pt x="1261869" y="1358900"/>
                </a:lnTo>
                <a:lnTo>
                  <a:pt x="1224060" y="1358900"/>
                </a:lnTo>
                <a:lnTo>
                  <a:pt x="1224060" y="1371600"/>
                </a:lnTo>
                <a:lnTo>
                  <a:pt x="1219334" y="1371600"/>
                </a:lnTo>
                <a:lnTo>
                  <a:pt x="1200429" y="1384300"/>
                </a:lnTo>
                <a:lnTo>
                  <a:pt x="1179088" y="1397000"/>
                </a:lnTo>
                <a:lnTo>
                  <a:pt x="1157304" y="1409700"/>
                </a:lnTo>
                <a:lnTo>
                  <a:pt x="1136764" y="1422400"/>
                </a:lnTo>
                <a:close/>
              </a:path>
            </a:pathLst>
          </a:custGeom>
          <a:solidFill>
            <a:srgbClr val="F1B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065693"/>
            <a:ext cx="1430020" cy="2221865"/>
          </a:xfrm>
          <a:custGeom>
            <a:avLst/>
            <a:gdLst/>
            <a:ahLst/>
            <a:cxnLst/>
            <a:rect l="l" t="t" r="r" b="b"/>
            <a:pathLst>
              <a:path w="1430020" h="2221865">
                <a:moveTo>
                  <a:pt x="350189" y="2221319"/>
                </a:moveTo>
                <a:lnTo>
                  <a:pt x="308381" y="2177732"/>
                </a:lnTo>
                <a:lnTo>
                  <a:pt x="270700" y="2143810"/>
                </a:lnTo>
                <a:lnTo>
                  <a:pt x="231089" y="2112226"/>
                </a:lnTo>
                <a:lnTo>
                  <a:pt x="189852" y="2083028"/>
                </a:lnTo>
                <a:lnTo>
                  <a:pt x="147281" y="2056142"/>
                </a:lnTo>
                <a:lnTo>
                  <a:pt x="103530" y="2031263"/>
                </a:lnTo>
                <a:lnTo>
                  <a:pt x="58712" y="2008251"/>
                </a:lnTo>
                <a:lnTo>
                  <a:pt x="12966" y="1986927"/>
                </a:lnTo>
                <a:lnTo>
                  <a:pt x="0" y="1981403"/>
                </a:lnTo>
                <a:lnTo>
                  <a:pt x="0" y="2221319"/>
                </a:lnTo>
                <a:lnTo>
                  <a:pt x="350189" y="2221319"/>
                </a:lnTo>
                <a:close/>
              </a:path>
              <a:path w="1430020" h="2221865">
                <a:moveTo>
                  <a:pt x="478904" y="508584"/>
                </a:moveTo>
                <a:lnTo>
                  <a:pt x="478421" y="462318"/>
                </a:lnTo>
                <a:lnTo>
                  <a:pt x="474116" y="416306"/>
                </a:lnTo>
                <a:lnTo>
                  <a:pt x="465505" y="365391"/>
                </a:lnTo>
                <a:lnTo>
                  <a:pt x="453313" y="315074"/>
                </a:lnTo>
                <a:lnTo>
                  <a:pt x="438442" y="265201"/>
                </a:lnTo>
                <a:lnTo>
                  <a:pt x="421779" y="215633"/>
                </a:lnTo>
                <a:lnTo>
                  <a:pt x="404215" y="166217"/>
                </a:lnTo>
                <a:lnTo>
                  <a:pt x="389966" y="124510"/>
                </a:lnTo>
                <a:lnTo>
                  <a:pt x="375285" y="83108"/>
                </a:lnTo>
                <a:lnTo>
                  <a:pt x="345186" y="0"/>
                </a:lnTo>
                <a:lnTo>
                  <a:pt x="317449" y="39535"/>
                </a:lnTo>
                <a:lnTo>
                  <a:pt x="290296" y="79502"/>
                </a:lnTo>
                <a:lnTo>
                  <a:pt x="264020" y="119951"/>
                </a:lnTo>
                <a:lnTo>
                  <a:pt x="238836" y="160985"/>
                </a:lnTo>
                <a:lnTo>
                  <a:pt x="215036" y="202679"/>
                </a:lnTo>
                <a:lnTo>
                  <a:pt x="192849" y="245084"/>
                </a:lnTo>
                <a:lnTo>
                  <a:pt x="172542" y="288302"/>
                </a:lnTo>
                <a:lnTo>
                  <a:pt x="154368" y="332409"/>
                </a:lnTo>
                <a:lnTo>
                  <a:pt x="138595" y="377469"/>
                </a:lnTo>
                <a:lnTo>
                  <a:pt x="125628" y="424116"/>
                </a:lnTo>
                <a:lnTo>
                  <a:pt x="115887" y="471690"/>
                </a:lnTo>
                <a:lnTo>
                  <a:pt x="109601" y="519798"/>
                </a:lnTo>
                <a:lnTo>
                  <a:pt x="106997" y="568109"/>
                </a:lnTo>
                <a:lnTo>
                  <a:pt x="108292" y="616242"/>
                </a:lnTo>
                <a:lnTo>
                  <a:pt x="113741" y="663854"/>
                </a:lnTo>
                <a:lnTo>
                  <a:pt x="123558" y="710590"/>
                </a:lnTo>
                <a:lnTo>
                  <a:pt x="137985" y="756081"/>
                </a:lnTo>
                <a:lnTo>
                  <a:pt x="157238" y="799973"/>
                </a:lnTo>
                <a:lnTo>
                  <a:pt x="180225" y="839533"/>
                </a:lnTo>
                <a:lnTo>
                  <a:pt x="207137" y="876477"/>
                </a:lnTo>
                <a:lnTo>
                  <a:pt x="237845" y="910501"/>
                </a:lnTo>
                <a:lnTo>
                  <a:pt x="270167" y="939533"/>
                </a:lnTo>
                <a:lnTo>
                  <a:pt x="265353" y="960742"/>
                </a:lnTo>
                <a:lnTo>
                  <a:pt x="256794" y="1003185"/>
                </a:lnTo>
                <a:lnTo>
                  <a:pt x="249237" y="1046022"/>
                </a:lnTo>
                <a:lnTo>
                  <a:pt x="242684" y="1089253"/>
                </a:lnTo>
                <a:lnTo>
                  <a:pt x="237147" y="1132878"/>
                </a:lnTo>
                <a:lnTo>
                  <a:pt x="232600" y="1176921"/>
                </a:lnTo>
                <a:lnTo>
                  <a:pt x="229057" y="1221359"/>
                </a:lnTo>
                <a:lnTo>
                  <a:pt x="226529" y="1266215"/>
                </a:lnTo>
                <a:lnTo>
                  <a:pt x="225005" y="1311490"/>
                </a:lnTo>
                <a:lnTo>
                  <a:pt x="224485" y="1357185"/>
                </a:lnTo>
                <a:lnTo>
                  <a:pt x="224980" y="1403311"/>
                </a:lnTo>
                <a:lnTo>
                  <a:pt x="226479" y="1449870"/>
                </a:lnTo>
                <a:lnTo>
                  <a:pt x="227584" y="1470621"/>
                </a:lnTo>
                <a:lnTo>
                  <a:pt x="214630" y="1429296"/>
                </a:lnTo>
                <a:lnTo>
                  <a:pt x="196456" y="1386116"/>
                </a:lnTo>
                <a:lnTo>
                  <a:pt x="174383" y="1344853"/>
                </a:lnTo>
                <a:lnTo>
                  <a:pt x="148666" y="1305775"/>
                </a:lnTo>
                <a:lnTo>
                  <a:pt x="119545" y="1269149"/>
                </a:lnTo>
                <a:lnTo>
                  <a:pt x="87274" y="1235252"/>
                </a:lnTo>
                <a:lnTo>
                  <a:pt x="52095" y="1204353"/>
                </a:lnTo>
                <a:lnTo>
                  <a:pt x="14236" y="1176705"/>
                </a:lnTo>
                <a:lnTo>
                  <a:pt x="0" y="1168184"/>
                </a:lnTo>
                <a:lnTo>
                  <a:pt x="0" y="1415288"/>
                </a:lnTo>
                <a:lnTo>
                  <a:pt x="45389" y="1424419"/>
                </a:lnTo>
                <a:lnTo>
                  <a:pt x="96266" y="1435404"/>
                </a:lnTo>
                <a:lnTo>
                  <a:pt x="144183" y="1447088"/>
                </a:lnTo>
                <a:lnTo>
                  <a:pt x="188531" y="1459865"/>
                </a:lnTo>
                <a:lnTo>
                  <a:pt x="227749" y="1473809"/>
                </a:lnTo>
                <a:lnTo>
                  <a:pt x="228993" y="1496860"/>
                </a:lnTo>
                <a:lnTo>
                  <a:pt x="232511" y="1544294"/>
                </a:lnTo>
                <a:lnTo>
                  <a:pt x="237045" y="1592173"/>
                </a:lnTo>
                <a:lnTo>
                  <a:pt x="242582" y="1640509"/>
                </a:lnTo>
                <a:lnTo>
                  <a:pt x="249135" y="1689303"/>
                </a:lnTo>
                <a:lnTo>
                  <a:pt x="256705" y="1738553"/>
                </a:lnTo>
                <a:lnTo>
                  <a:pt x="265290" y="1788274"/>
                </a:lnTo>
                <a:lnTo>
                  <a:pt x="274891" y="1838464"/>
                </a:lnTo>
                <a:lnTo>
                  <a:pt x="285496" y="1889125"/>
                </a:lnTo>
                <a:lnTo>
                  <a:pt x="297129" y="1940267"/>
                </a:lnTo>
                <a:lnTo>
                  <a:pt x="309778" y="1991893"/>
                </a:lnTo>
                <a:lnTo>
                  <a:pt x="323430" y="2044014"/>
                </a:lnTo>
                <a:lnTo>
                  <a:pt x="338112" y="2096617"/>
                </a:lnTo>
                <a:lnTo>
                  <a:pt x="353822" y="2149729"/>
                </a:lnTo>
                <a:lnTo>
                  <a:pt x="370535" y="2203348"/>
                </a:lnTo>
                <a:lnTo>
                  <a:pt x="376428" y="2221319"/>
                </a:lnTo>
                <a:lnTo>
                  <a:pt x="427253" y="2221319"/>
                </a:lnTo>
                <a:lnTo>
                  <a:pt x="414185" y="2181402"/>
                </a:lnTo>
                <a:lnTo>
                  <a:pt x="397319" y="2127199"/>
                </a:lnTo>
                <a:lnTo>
                  <a:pt x="381520" y="2073516"/>
                </a:lnTo>
                <a:lnTo>
                  <a:pt x="366788" y="2020366"/>
                </a:lnTo>
                <a:lnTo>
                  <a:pt x="353123" y="1967738"/>
                </a:lnTo>
                <a:lnTo>
                  <a:pt x="340512" y="1915617"/>
                </a:lnTo>
                <a:lnTo>
                  <a:pt x="328968" y="1864017"/>
                </a:lnTo>
                <a:lnTo>
                  <a:pt x="318477" y="1812912"/>
                </a:lnTo>
                <a:lnTo>
                  <a:pt x="309054" y="1762302"/>
                </a:lnTo>
                <a:lnTo>
                  <a:pt x="300697" y="1712201"/>
                </a:lnTo>
                <a:lnTo>
                  <a:pt x="293395" y="1662582"/>
                </a:lnTo>
                <a:lnTo>
                  <a:pt x="287147" y="1613458"/>
                </a:lnTo>
                <a:lnTo>
                  <a:pt x="281952" y="1564805"/>
                </a:lnTo>
                <a:lnTo>
                  <a:pt x="277825" y="1516634"/>
                </a:lnTo>
                <a:lnTo>
                  <a:pt x="274739" y="1468932"/>
                </a:lnTo>
                <a:lnTo>
                  <a:pt x="272719" y="1421701"/>
                </a:lnTo>
                <a:lnTo>
                  <a:pt x="271754" y="1374940"/>
                </a:lnTo>
                <a:lnTo>
                  <a:pt x="271843" y="1328623"/>
                </a:lnTo>
                <a:lnTo>
                  <a:pt x="272973" y="1282776"/>
                </a:lnTo>
                <a:lnTo>
                  <a:pt x="275170" y="1237361"/>
                </a:lnTo>
                <a:lnTo>
                  <a:pt x="278409" y="1192403"/>
                </a:lnTo>
                <a:lnTo>
                  <a:pt x="282702" y="1147876"/>
                </a:lnTo>
                <a:lnTo>
                  <a:pt x="288036" y="1103795"/>
                </a:lnTo>
                <a:lnTo>
                  <a:pt x="294424" y="1060132"/>
                </a:lnTo>
                <a:lnTo>
                  <a:pt x="301866" y="1016901"/>
                </a:lnTo>
                <a:lnTo>
                  <a:pt x="310349" y="974090"/>
                </a:lnTo>
                <a:lnTo>
                  <a:pt x="319887" y="931684"/>
                </a:lnTo>
                <a:lnTo>
                  <a:pt x="330466" y="889711"/>
                </a:lnTo>
                <a:lnTo>
                  <a:pt x="344424" y="863930"/>
                </a:lnTo>
                <a:lnTo>
                  <a:pt x="374726" y="822807"/>
                </a:lnTo>
                <a:lnTo>
                  <a:pt x="401167" y="780351"/>
                </a:lnTo>
                <a:lnTo>
                  <a:pt x="423748" y="736752"/>
                </a:lnTo>
                <a:lnTo>
                  <a:pt x="442468" y="692213"/>
                </a:lnTo>
                <a:lnTo>
                  <a:pt x="457339" y="646925"/>
                </a:lnTo>
                <a:lnTo>
                  <a:pt x="468363" y="601091"/>
                </a:lnTo>
                <a:lnTo>
                  <a:pt x="475551" y="554913"/>
                </a:lnTo>
                <a:lnTo>
                  <a:pt x="478904" y="508584"/>
                </a:lnTo>
                <a:close/>
              </a:path>
              <a:path w="1430020" h="2221865">
                <a:moveTo>
                  <a:pt x="1072692" y="909218"/>
                </a:moveTo>
                <a:lnTo>
                  <a:pt x="1072159" y="859002"/>
                </a:lnTo>
                <a:lnTo>
                  <a:pt x="661555" y="1058570"/>
                </a:lnTo>
                <a:lnTo>
                  <a:pt x="616572" y="1081811"/>
                </a:lnTo>
                <a:lnTo>
                  <a:pt x="572795" y="1106538"/>
                </a:lnTo>
                <a:lnTo>
                  <a:pt x="530809" y="1133513"/>
                </a:lnTo>
                <a:lnTo>
                  <a:pt x="491210" y="1163459"/>
                </a:lnTo>
                <a:lnTo>
                  <a:pt x="455333" y="1196276"/>
                </a:lnTo>
                <a:lnTo>
                  <a:pt x="422084" y="1231417"/>
                </a:lnTo>
                <a:lnTo>
                  <a:pt x="391160" y="1268310"/>
                </a:lnTo>
                <a:lnTo>
                  <a:pt x="362280" y="1306360"/>
                </a:lnTo>
                <a:lnTo>
                  <a:pt x="337350" y="1343837"/>
                </a:lnTo>
                <a:lnTo>
                  <a:pt x="316649" y="1383639"/>
                </a:lnTo>
                <a:lnTo>
                  <a:pt x="304393" y="1425194"/>
                </a:lnTo>
                <a:lnTo>
                  <a:pt x="304800" y="1467916"/>
                </a:lnTo>
                <a:lnTo>
                  <a:pt x="350139" y="1461630"/>
                </a:lnTo>
                <a:lnTo>
                  <a:pt x="445554" y="1450467"/>
                </a:lnTo>
                <a:lnTo>
                  <a:pt x="494499" y="1443634"/>
                </a:lnTo>
                <a:lnTo>
                  <a:pt x="543521" y="1434706"/>
                </a:lnTo>
                <a:lnTo>
                  <a:pt x="592048" y="1422692"/>
                </a:lnTo>
                <a:lnTo>
                  <a:pt x="639521" y="1406639"/>
                </a:lnTo>
                <a:lnTo>
                  <a:pt x="685368" y="1385582"/>
                </a:lnTo>
                <a:lnTo>
                  <a:pt x="732066" y="1357642"/>
                </a:lnTo>
                <a:lnTo>
                  <a:pt x="775639" y="1324914"/>
                </a:lnTo>
                <a:lnTo>
                  <a:pt x="816673" y="1288618"/>
                </a:lnTo>
                <a:lnTo>
                  <a:pt x="855764" y="1249934"/>
                </a:lnTo>
                <a:lnTo>
                  <a:pt x="893521" y="1210056"/>
                </a:lnTo>
                <a:lnTo>
                  <a:pt x="928522" y="1173530"/>
                </a:lnTo>
                <a:lnTo>
                  <a:pt x="962647" y="1135684"/>
                </a:lnTo>
                <a:lnTo>
                  <a:pt x="994435" y="1095819"/>
                </a:lnTo>
                <a:lnTo>
                  <a:pt x="1022451" y="1053172"/>
                </a:lnTo>
                <a:lnTo>
                  <a:pt x="1046378" y="1007325"/>
                </a:lnTo>
                <a:lnTo>
                  <a:pt x="1063612" y="959002"/>
                </a:lnTo>
                <a:lnTo>
                  <a:pt x="1072692" y="909218"/>
                </a:lnTo>
                <a:close/>
              </a:path>
              <a:path w="1430020" h="2221865">
                <a:moveTo>
                  <a:pt x="1429905" y="1387373"/>
                </a:moveTo>
                <a:lnTo>
                  <a:pt x="1426311" y="1335874"/>
                </a:lnTo>
                <a:lnTo>
                  <a:pt x="1404391" y="1381848"/>
                </a:lnTo>
                <a:lnTo>
                  <a:pt x="1375232" y="1423555"/>
                </a:lnTo>
                <a:lnTo>
                  <a:pt x="1340104" y="1461109"/>
                </a:lnTo>
                <a:lnTo>
                  <a:pt x="1300327" y="1494663"/>
                </a:lnTo>
                <a:lnTo>
                  <a:pt x="1257173" y="1524330"/>
                </a:lnTo>
                <a:lnTo>
                  <a:pt x="1211948" y="1550238"/>
                </a:lnTo>
                <a:lnTo>
                  <a:pt x="1164907" y="1573060"/>
                </a:lnTo>
                <a:lnTo>
                  <a:pt x="1117257" y="1594078"/>
                </a:lnTo>
                <a:lnTo>
                  <a:pt x="1069441" y="1614309"/>
                </a:lnTo>
                <a:lnTo>
                  <a:pt x="1021867" y="1634807"/>
                </a:lnTo>
                <a:lnTo>
                  <a:pt x="975004" y="1656600"/>
                </a:lnTo>
                <a:lnTo>
                  <a:pt x="929246" y="1680718"/>
                </a:lnTo>
                <a:lnTo>
                  <a:pt x="887069" y="1706575"/>
                </a:lnTo>
                <a:lnTo>
                  <a:pt x="846734" y="1735074"/>
                </a:lnTo>
                <a:lnTo>
                  <a:pt x="808202" y="1766011"/>
                </a:lnTo>
                <a:lnTo>
                  <a:pt x="771436" y="1799170"/>
                </a:lnTo>
                <a:lnTo>
                  <a:pt x="736396" y="1834375"/>
                </a:lnTo>
                <a:lnTo>
                  <a:pt x="703046" y="1871395"/>
                </a:lnTo>
                <a:lnTo>
                  <a:pt x="671334" y="1910029"/>
                </a:lnTo>
                <a:lnTo>
                  <a:pt x="641248" y="1950085"/>
                </a:lnTo>
                <a:lnTo>
                  <a:pt x="612724" y="1991334"/>
                </a:lnTo>
                <a:lnTo>
                  <a:pt x="585749" y="2033600"/>
                </a:lnTo>
                <a:lnTo>
                  <a:pt x="560273" y="2076665"/>
                </a:lnTo>
                <a:lnTo>
                  <a:pt x="536257" y="2120315"/>
                </a:lnTo>
                <a:lnTo>
                  <a:pt x="518172" y="2155850"/>
                </a:lnTo>
                <a:lnTo>
                  <a:pt x="502272" y="2192540"/>
                </a:lnTo>
                <a:lnTo>
                  <a:pt x="493064" y="2221319"/>
                </a:lnTo>
                <a:lnTo>
                  <a:pt x="798715" y="2221319"/>
                </a:lnTo>
                <a:lnTo>
                  <a:pt x="886472" y="2157298"/>
                </a:lnTo>
                <a:lnTo>
                  <a:pt x="926846" y="2127288"/>
                </a:lnTo>
                <a:lnTo>
                  <a:pt x="966660" y="2097151"/>
                </a:lnTo>
                <a:lnTo>
                  <a:pt x="1005916" y="2066747"/>
                </a:lnTo>
                <a:lnTo>
                  <a:pt x="1044613" y="2035962"/>
                </a:lnTo>
                <a:lnTo>
                  <a:pt x="1082738" y="2004669"/>
                </a:lnTo>
                <a:lnTo>
                  <a:pt x="1120305" y="1972741"/>
                </a:lnTo>
                <a:lnTo>
                  <a:pt x="1161122" y="1937232"/>
                </a:lnTo>
                <a:lnTo>
                  <a:pt x="1200848" y="1900377"/>
                </a:lnTo>
                <a:lnTo>
                  <a:pt x="1238948" y="1861883"/>
                </a:lnTo>
                <a:lnTo>
                  <a:pt x="1274838" y="1821446"/>
                </a:lnTo>
                <a:lnTo>
                  <a:pt x="1307973" y="1778762"/>
                </a:lnTo>
                <a:lnTo>
                  <a:pt x="1337779" y="1733537"/>
                </a:lnTo>
                <a:lnTo>
                  <a:pt x="1362735" y="1688160"/>
                </a:lnTo>
                <a:lnTo>
                  <a:pt x="1383944" y="1640814"/>
                </a:lnTo>
                <a:lnTo>
                  <a:pt x="1401279" y="1591881"/>
                </a:lnTo>
                <a:lnTo>
                  <a:pt x="1414665" y="1541691"/>
                </a:lnTo>
                <a:lnTo>
                  <a:pt x="1423962" y="1490637"/>
                </a:lnTo>
                <a:lnTo>
                  <a:pt x="1429080" y="1439075"/>
                </a:lnTo>
                <a:lnTo>
                  <a:pt x="1429905" y="1387373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0684" y="9872226"/>
            <a:ext cx="276225" cy="415290"/>
          </a:xfrm>
          <a:custGeom>
            <a:avLst/>
            <a:gdLst/>
            <a:ahLst/>
            <a:cxnLst/>
            <a:rect l="l" t="t" r="r" b="b"/>
            <a:pathLst>
              <a:path w="276225" h="415290">
                <a:moveTo>
                  <a:pt x="145184" y="414772"/>
                </a:moveTo>
                <a:lnTo>
                  <a:pt x="0" y="414772"/>
                </a:lnTo>
                <a:lnTo>
                  <a:pt x="27573" y="391053"/>
                </a:lnTo>
                <a:lnTo>
                  <a:pt x="57427" y="362122"/>
                </a:lnTo>
                <a:lnTo>
                  <a:pt x="84658" y="330861"/>
                </a:lnTo>
                <a:lnTo>
                  <a:pt x="114196" y="285960"/>
                </a:lnTo>
                <a:lnTo>
                  <a:pt x="139220" y="238437"/>
                </a:lnTo>
                <a:lnTo>
                  <a:pt x="162204" y="189750"/>
                </a:lnTo>
                <a:lnTo>
                  <a:pt x="185626" y="141353"/>
                </a:lnTo>
                <a:lnTo>
                  <a:pt x="205382" y="104413"/>
                </a:lnTo>
                <a:lnTo>
                  <a:pt x="227178" y="68346"/>
                </a:lnTo>
                <a:lnTo>
                  <a:pt x="250720" y="33445"/>
                </a:lnTo>
                <a:lnTo>
                  <a:pt x="275720" y="0"/>
                </a:lnTo>
                <a:lnTo>
                  <a:pt x="274991" y="29052"/>
                </a:lnTo>
                <a:lnTo>
                  <a:pt x="267564" y="57667"/>
                </a:lnTo>
                <a:lnTo>
                  <a:pt x="256060" y="85409"/>
                </a:lnTo>
                <a:lnTo>
                  <a:pt x="243099" y="111840"/>
                </a:lnTo>
                <a:lnTo>
                  <a:pt x="222280" y="155837"/>
                </a:lnTo>
                <a:lnTo>
                  <a:pt x="203403" y="200783"/>
                </a:lnTo>
                <a:lnTo>
                  <a:pt x="186596" y="246592"/>
                </a:lnTo>
                <a:lnTo>
                  <a:pt x="171991" y="293178"/>
                </a:lnTo>
                <a:lnTo>
                  <a:pt x="159715" y="340454"/>
                </a:lnTo>
                <a:lnTo>
                  <a:pt x="149899" y="388335"/>
                </a:lnTo>
                <a:lnTo>
                  <a:pt x="145184" y="414772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248332" y="10245028"/>
            <a:ext cx="12700" cy="42545"/>
          </a:xfrm>
          <a:custGeom>
            <a:avLst/>
            <a:gdLst/>
            <a:ahLst/>
            <a:cxnLst/>
            <a:rect l="l" t="t" r="r" b="b"/>
            <a:pathLst>
              <a:path w="12700" h="42545">
                <a:moveTo>
                  <a:pt x="12366" y="41970"/>
                </a:moveTo>
                <a:lnTo>
                  <a:pt x="0" y="41970"/>
                </a:lnTo>
                <a:lnTo>
                  <a:pt x="2813" y="0"/>
                </a:lnTo>
                <a:lnTo>
                  <a:pt x="12366" y="41970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0" y="0"/>
            <a:ext cx="18113375" cy="7607300"/>
            <a:chOff x="0" y="0"/>
            <a:chExt cx="18113375" cy="7607300"/>
          </a:xfrm>
        </p:grpSpPr>
        <p:sp>
          <p:nvSpPr>
            <p:cNvPr id="8" name="object 8"/>
            <p:cNvSpPr/>
            <p:nvPr/>
          </p:nvSpPr>
          <p:spPr>
            <a:xfrm>
              <a:off x="0" y="0"/>
              <a:ext cx="18113375" cy="7607300"/>
            </a:xfrm>
            <a:custGeom>
              <a:avLst/>
              <a:gdLst/>
              <a:ahLst/>
              <a:cxnLst/>
              <a:rect l="l" t="t" r="r" b="b"/>
              <a:pathLst>
                <a:path w="18113375" h="7607300">
                  <a:moveTo>
                    <a:pt x="505294" y="7398448"/>
                  </a:moveTo>
                  <a:lnTo>
                    <a:pt x="494880" y="7356576"/>
                  </a:lnTo>
                  <a:lnTo>
                    <a:pt x="465759" y="7316889"/>
                  </a:lnTo>
                  <a:lnTo>
                    <a:pt x="402742" y="7270559"/>
                  </a:lnTo>
                  <a:lnTo>
                    <a:pt x="358394" y="7247001"/>
                  </a:lnTo>
                  <a:lnTo>
                    <a:pt x="311099" y="7227202"/>
                  </a:lnTo>
                  <a:lnTo>
                    <a:pt x="260883" y="7211149"/>
                  </a:lnTo>
                  <a:lnTo>
                    <a:pt x="207746" y="7198855"/>
                  </a:lnTo>
                  <a:lnTo>
                    <a:pt x="151663" y="7190295"/>
                  </a:lnTo>
                  <a:lnTo>
                    <a:pt x="113398" y="7186041"/>
                  </a:lnTo>
                  <a:lnTo>
                    <a:pt x="73012" y="7182828"/>
                  </a:lnTo>
                  <a:lnTo>
                    <a:pt x="30505" y="7180643"/>
                  </a:lnTo>
                  <a:lnTo>
                    <a:pt x="0" y="7179869"/>
                  </a:lnTo>
                  <a:lnTo>
                    <a:pt x="0" y="7579804"/>
                  </a:lnTo>
                  <a:lnTo>
                    <a:pt x="206476" y="7605789"/>
                  </a:lnTo>
                  <a:lnTo>
                    <a:pt x="225933" y="7606639"/>
                  </a:lnTo>
                  <a:lnTo>
                    <a:pt x="240982" y="7607084"/>
                  </a:lnTo>
                  <a:lnTo>
                    <a:pt x="251625" y="7607109"/>
                  </a:lnTo>
                  <a:lnTo>
                    <a:pt x="274523" y="7605662"/>
                  </a:lnTo>
                  <a:lnTo>
                    <a:pt x="323024" y="7598435"/>
                  </a:lnTo>
                  <a:lnTo>
                    <a:pt x="362115" y="7586650"/>
                  </a:lnTo>
                  <a:lnTo>
                    <a:pt x="420052" y="7560234"/>
                  </a:lnTo>
                  <a:lnTo>
                    <a:pt x="456882" y="7528573"/>
                  </a:lnTo>
                  <a:lnTo>
                    <a:pt x="484352" y="7488860"/>
                  </a:lnTo>
                  <a:lnTo>
                    <a:pt x="500519" y="7441552"/>
                  </a:lnTo>
                  <a:lnTo>
                    <a:pt x="505294" y="7398448"/>
                  </a:lnTo>
                  <a:close/>
                </a:path>
                <a:path w="18113375" h="7607300">
                  <a:moveTo>
                    <a:pt x="1032510" y="7049833"/>
                  </a:moveTo>
                  <a:lnTo>
                    <a:pt x="1012939" y="7008596"/>
                  </a:lnTo>
                  <a:lnTo>
                    <a:pt x="981646" y="6981838"/>
                  </a:lnTo>
                  <a:lnTo>
                    <a:pt x="935964" y="6955282"/>
                  </a:lnTo>
                  <a:lnTo>
                    <a:pt x="856449" y="6927837"/>
                  </a:lnTo>
                  <a:lnTo>
                    <a:pt x="794753" y="6910171"/>
                  </a:lnTo>
                  <a:lnTo>
                    <a:pt x="751840" y="6900875"/>
                  </a:lnTo>
                  <a:lnTo>
                    <a:pt x="712609" y="6892658"/>
                  </a:lnTo>
                  <a:lnTo>
                    <a:pt x="645185" y="6879399"/>
                  </a:lnTo>
                  <a:lnTo>
                    <a:pt x="592493" y="6870408"/>
                  </a:lnTo>
                  <a:lnTo>
                    <a:pt x="554520" y="6865683"/>
                  </a:lnTo>
                  <a:lnTo>
                    <a:pt x="490588" y="6861734"/>
                  </a:lnTo>
                  <a:lnTo>
                    <a:pt x="432079" y="6858368"/>
                  </a:lnTo>
                  <a:lnTo>
                    <a:pt x="379006" y="6855574"/>
                  </a:lnTo>
                  <a:lnTo>
                    <a:pt x="331368" y="6853364"/>
                  </a:lnTo>
                  <a:lnTo>
                    <a:pt x="289153" y="6851713"/>
                  </a:lnTo>
                  <a:lnTo>
                    <a:pt x="252374" y="6850634"/>
                  </a:lnTo>
                  <a:lnTo>
                    <a:pt x="213220" y="6851663"/>
                  </a:lnTo>
                  <a:lnTo>
                    <a:pt x="170103" y="6853923"/>
                  </a:lnTo>
                  <a:lnTo>
                    <a:pt x="122999" y="6857428"/>
                  </a:lnTo>
                  <a:lnTo>
                    <a:pt x="71920" y="6862178"/>
                  </a:lnTo>
                  <a:lnTo>
                    <a:pt x="16852" y="6868173"/>
                  </a:lnTo>
                  <a:lnTo>
                    <a:pt x="0" y="6870243"/>
                  </a:lnTo>
                  <a:lnTo>
                    <a:pt x="0" y="7001992"/>
                  </a:lnTo>
                  <a:lnTo>
                    <a:pt x="48666" y="7040207"/>
                  </a:lnTo>
                  <a:lnTo>
                    <a:pt x="91274" y="7070649"/>
                  </a:lnTo>
                  <a:lnTo>
                    <a:pt x="132499" y="7097827"/>
                  </a:lnTo>
                  <a:lnTo>
                    <a:pt x="172339" y="7121715"/>
                  </a:lnTo>
                  <a:lnTo>
                    <a:pt x="222948" y="7146645"/>
                  </a:lnTo>
                  <a:lnTo>
                    <a:pt x="272897" y="7169607"/>
                  </a:lnTo>
                  <a:lnTo>
                    <a:pt x="339267" y="7199566"/>
                  </a:lnTo>
                  <a:lnTo>
                    <a:pt x="375399" y="7213981"/>
                  </a:lnTo>
                  <a:lnTo>
                    <a:pt x="426491" y="7231240"/>
                  </a:lnTo>
                  <a:lnTo>
                    <a:pt x="467029" y="7242696"/>
                  </a:lnTo>
                  <a:lnTo>
                    <a:pt x="509447" y="7252894"/>
                  </a:lnTo>
                  <a:lnTo>
                    <a:pt x="553758" y="7261822"/>
                  </a:lnTo>
                  <a:lnTo>
                    <a:pt x="614362" y="7269670"/>
                  </a:lnTo>
                  <a:lnTo>
                    <a:pt x="672160" y="7273455"/>
                  </a:lnTo>
                  <a:lnTo>
                    <a:pt x="727125" y="7273163"/>
                  </a:lnTo>
                  <a:lnTo>
                    <a:pt x="779272" y="7268807"/>
                  </a:lnTo>
                  <a:lnTo>
                    <a:pt x="828598" y="7260387"/>
                  </a:lnTo>
                  <a:lnTo>
                    <a:pt x="875106" y="7247890"/>
                  </a:lnTo>
                  <a:lnTo>
                    <a:pt x="922845" y="7225004"/>
                  </a:lnTo>
                  <a:lnTo>
                    <a:pt x="962050" y="7198004"/>
                  </a:lnTo>
                  <a:lnTo>
                    <a:pt x="992720" y="7166927"/>
                  </a:lnTo>
                  <a:lnTo>
                    <a:pt x="1014844" y="7131736"/>
                  </a:lnTo>
                  <a:lnTo>
                    <a:pt x="1028433" y="7092455"/>
                  </a:lnTo>
                  <a:lnTo>
                    <a:pt x="1032510" y="7049833"/>
                  </a:lnTo>
                  <a:close/>
                </a:path>
                <a:path w="18113375" h="7607300">
                  <a:moveTo>
                    <a:pt x="1254302" y="6425285"/>
                  </a:moveTo>
                  <a:lnTo>
                    <a:pt x="1241145" y="6358344"/>
                  </a:lnTo>
                  <a:lnTo>
                    <a:pt x="1219403" y="6315494"/>
                  </a:lnTo>
                  <a:lnTo>
                    <a:pt x="1189228" y="6290437"/>
                  </a:lnTo>
                  <a:lnTo>
                    <a:pt x="1142949" y="6270612"/>
                  </a:lnTo>
                  <a:lnTo>
                    <a:pt x="1076388" y="6258166"/>
                  </a:lnTo>
                  <a:lnTo>
                    <a:pt x="1022210" y="6252934"/>
                  </a:lnTo>
                  <a:lnTo>
                    <a:pt x="1005878" y="6252997"/>
                  </a:lnTo>
                  <a:lnTo>
                    <a:pt x="959624" y="6258420"/>
                  </a:lnTo>
                  <a:lnTo>
                    <a:pt x="907211" y="6271488"/>
                  </a:lnTo>
                  <a:lnTo>
                    <a:pt x="848639" y="6292227"/>
                  </a:lnTo>
                  <a:lnTo>
                    <a:pt x="812520" y="6307836"/>
                  </a:lnTo>
                  <a:lnTo>
                    <a:pt x="762812" y="6330569"/>
                  </a:lnTo>
                  <a:lnTo>
                    <a:pt x="486194" y="6524485"/>
                  </a:lnTo>
                  <a:lnTo>
                    <a:pt x="426237" y="6577393"/>
                  </a:lnTo>
                  <a:lnTo>
                    <a:pt x="379755" y="6618872"/>
                  </a:lnTo>
                  <a:lnTo>
                    <a:pt x="370128" y="6627635"/>
                  </a:lnTo>
                  <a:lnTo>
                    <a:pt x="347535" y="6636575"/>
                  </a:lnTo>
                  <a:lnTo>
                    <a:pt x="299580" y="6656324"/>
                  </a:lnTo>
                  <a:lnTo>
                    <a:pt x="252120" y="6676631"/>
                  </a:lnTo>
                  <a:lnTo>
                    <a:pt x="205143" y="6697523"/>
                  </a:lnTo>
                  <a:lnTo>
                    <a:pt x="158648" y="6718986"/>
                  </a:lnTo>
                  <a:lnTo>
                    <a:pt x="112636" y="6741020"/>
                  </a:lnTo>
                  <a:lnTo>
                    <a:pt x="67106" y="6763626"/>
                  </a:lnTo>
                  <a:lnTo>
                    <a:pt x="48856" y="6773024"/>
                  </a:lnTo>
                  <a:lnTo>
                    <a:pt x="60617" y="6760096"/>
                  </a:lnTo>
                  <a:lnTo>
                    <a:pt x="92951" y="6726491"/>
                  </a:lnTo>
                  <a:lnTo>
                    <a:pt x="136220" y="6682803"/>
                  </a:lnTo>
                  <a:lnTo>
                    <a:pt x="190436" y="6629032"/>
                  </a:lnTo>
                  <a:lnTo>
                    <a:pt x="255600" y="6565176"/>
                  </a:lnTo>
                  <a:lnTo>
                    <a:pt x="266192" y="6553644"/>
                  </a:lnTo>
                  <a:lnTo>
                    <a:pt x="300964" y="6511061"/>
                  </a:lnTo>
                  <a:lnTo>
                    <a:pt x="330263" y="6466091"/>
                  </a:lnTo>
                  <a:lnTo>
                    <a:pt x="355739" y="6416662"/>
                  </a:lnTo>
                  <a:lnTo>
                    <a:pt x="377342" y="6376022"/>
                  </a:lnTo>
                  <a:lnTo>
                    <a:pt x="395071" y="6344158"/>
                  </a:lnTo>
                  <a:lnTo>
                    <a:pt x="408914" y="6321082"/>
                  </a:lnTo>
                  <a:lnTo>
                    <a:pt x="417385" y="6302349"/>
                  </a:lnTo>
                  <a:lnTo>
                    <a:pt x="430911" y="6264567"/>
                  </a:lnTo>
                  <a:lnTo>
                    <a:pt x="442747" y="6207036"/>
                  </a:lnTo>
                  <a:lnTo>
                    <a:pt x="444842" y="6177877"/>
                  </a:lnTo>
                  <a:lnTo>
                    <a:pt x="444385" y="6148489"/>
                  </a:lnTo>
                  <a:lnTo>
                    <a:pt x="435724" y="6086945"/>
                  </a:lnTo>
                  <a:lnTo>
                    <a:pt x="417347" y="6034532"/>
                  </a:lnTo>
                  <a:lnTo>
                    <a:pt x="393115" y="6003607"/>
                  </a:lnTo>
                  <a:lnTo>
                    <a:pt x="371729" y="5991110"/>
                  </a:lnTo>
                  <a:lnTo>
                    <a:pt x="365277" y="5989421"/>
                  </a:lnTo>
                  <a:lnTo>
                    <a:pt x="358559" y="5988329"/>
                  </a:lnTo>
                  <a:lnTo>
                    <a:pt x="351574" y="5987859"/>
                  </a:lnTo>
                  <a:lnTo>
                    <a:pt x="344309" y="5987986"/>
                  </a:lnTo>
                  <a:lnTo>
                    <a:pt x="305968" y="5997562"/>
                  </a:lnTo>
                  <a:lnTo>
                    <a:pt x="247040" y="6027750"/>
                  </a:lnTo>
                  <a:lnTo>
                    <a:pt x="216154" y="6054318"/>
                  </a:lnTo>
                  <a:lnTo>
                    <a:pt x="191973" y="6086043"/>
                  </a:lnTo>
                  <a:lnTo>
                    <a:pt x="165569" y="6135497"/>
                  </a:lnTo>
                  <a:lnTo>
                    <a:pt x="147332" y="6175070"/>
                  </a:lnTo>
                  <a:lnTo>
                    <a:pt x="125755" y="6224549"/>
                  </a:lnTo>
                  <a:lnTo>
                    <a:pt x="113182" y="6263462"/>
                  </a:lnTo>
                  <a:lnTo>
                    <a:pt x="100215" y="6306248"/>
                  </a:lnTo>
                  <a:lnTo>
                    <a:pt x="86868" y="6352895"/>
                  </a:lnTo>
                  <a:lnTo>
                    <a:pt x="73126" y="6403429"/>
                  </a:lnTo>
                  <a:lnTo>
                    <a:pt x="58978" y="6457836"/>
                  </a:lnTo>
                  <a:lnTo>
                    <a:pt x="44450" y="6516116"/>
                  </a:lnTo>
                  <a:lnTo>
                    <a:pt x="23990" y="6646824"/>
                  </a:lnTo>
                  <a:lnTo>
                    <a:pt x="8940" y="6706044"/>
                  </a:lnTo>
                  <a:lnTo>
                    <a:pt x="8153" y="6709892"/>
                  </a:lnTo>
                  <a:lnTo>
                    <a:pt x="7658" y="6713855"/>
                  </a:lnTo>
                  <a:lnTo>
                    <a:pt x="7454" y="6717932"/>
                  </a:lnTo>
                  <a:lnTo>
                    <a:pt x="7861" y="6732524"/>
                  </a:lnTo>
                  <a:lnTo>
                    <a:pt x="11544" y="6750583"/>
                  </a:lnTo>
                  <a:lnTo>
                    <a:pt x="18503" y="6772084"/>
                  </a:lnTo>
                  <a:lnTo>
                    <a:pt x="24104" y="6785762"/>
                  </a:lnTo>
                  <a:lnTo>
                    <a:pt x="22072" y="6786804"/>
                  </a:lnTo>
                  <a:lnTo>
                    <a:pt x="0" y="6798564"/>
                  </a:lnTo>
                  <a:lnTo>
                    <a:pt x="0" y="6830466"/>
                  </a:lnTo>
                  <a:lnTo>
                    <a:pt x="35229" y="6811683"/>
                  </a:lnTo>
                  <a:lnTo>
                    <a:pt x="79921" y="6788683"/>
                  </a:lnTo>
                  <a:lnTo>
                    <a:pt x="125095" y="6766255"/>
                  </a:lnTo>
                  <a:lnTo>
                    <a:pt x="170764" y="6744386"/>
                  </a:lnTo>
                  <a:lnTo>
                    <a:pt x="216903" y="6723088"/>
                  </a:lnTo>
                  <a:lnTo>
                    <a:pt x="263537" y="6702361"/>
                  </a:lnTo>
                  <a:lnTo>
                    <a:pt x="310642" y="6682206"/>
                  </a:lnTo>
                  <a:lnTo>
                    <a:pt x="337159" y="6671297"/>
                  </a:lnTo>
                  <a:lnTo>
                    <a:pt x="361632" y="6680619"/>
                  </a:lnTo>
                  <a:lnTo>
                    <a:pt x="398526" y="6692786"/>
                  </a:lnTo>
                  <a:lnTo>
                    <a:pt x="437972" y="6704000"/>
                  </a:lnTo>
                  <a:lnTo>
                    <a:pt x="479958" y="6714261"/>
                  </a:lnTo>
                  <a:lnTo>
                    <a:pt x="552411" y="6724129"/>
                  </a:lnTo>
                  <a:lnTo>
                    <a:pt x="621169" y="6730073"/>
                  </a:lnTo>
                  <a:lnTo>
                    <a:pt x="681443" y="6732308"/>
                  </a:lnTo>
                  <a:lnTo>
                    <a:pt x="708406" y="6732016"/>
                  </a:lnTo>
                  <a:lnTo>
                    <a:pt x="792708" y="6723139"/>
                  </a:lnTo>
                  <a:lnTo>
                    <a:pt x="840257" y="6716268"/>
                  </a:lnTo>
                  <a:lnTo>
                    <a:pt x="899541" y="6704939"/>
                  </a:lnTo>
                  <a:lnTo>
                    <a:pt x="954379" y="6691604"/>
                  </a:lnTo>
                  <a:lnTo>
                    <a:pt x="1004773" y="6676263"/>
                  </a:lnTo>
                  <a:lnTo>
                    <a:pt x="1050709" y="6658927"/>
                  </a:lnTo>
                  <a:lnTo>
                    <a:pt x="1092200" y="6639585"/>
                  </a:lnTo>
                  <a:lnTo>
                    <a:pt x="1129245" y="6618237"/>
                  </a:lnTo>
                  <a:lnTo>
                    <a:pt x="1161834" y="6594881"/>
                  </a:lnTo>
                  <a:lnTo>
                    <a:pt x="1208049" y="6554013"/>
                  </a:lnTo>
                  <a:lnTo>
                    <a:pt x="1237818" y="6505956"/>
                  </a:lnTo>
                  <a:lnTo>
                    <a:pt x="1252385" y="6447142"/>
                  </a:lnTo>
                  <a:lnTo>
                    <a:pt x="1254302" y="6425285"/>
                  </a:lnTo>
                  <a:close/>
                </a:path>
                <a:path w="18113375" h="7607300">
                  <a:moveTo>
                    <a:pt x="16433165" y="0"/>
                  </a:moveTo>
                  <a:lnTo>
                    <a:pt x="16055277" y="0"/>
                  </a:lnTo>
                  <a:lnTo>
                    <a:pt x="16019209" y="25400"/>
                  </a:lnTo>
                  <a:lnTo>
                    <a:pt x="15984271" y="76200"/>
                  </a:lnTo>
                  <a:lnTo>
                    <a:pt x="15975622" y="101600"/>
                  </a:lnTo>
                  <a:lnTo>
                    <a:pt x="16068802" y="127000"/>
                  </a:lnTo>
                  <a:lnTo>
                    <a:pt x="16164332" y="127000"/>
                  </a:lnTo>
                  <a:lnTo>
                    <a:pt x="16257512" y="101600"/>
                  </a:lnTo>
                  <a:lnTo>
                    <a:pt x="16307626" y="76200"/>
                  </a:lnTo>
                  <a:lnTo>
                    <a:pt x="16354794" y="50800"/>
                  </a:lnTo>
                  <a:lnTo>
                    <a:pt x="16398253" y="25400"/>
                  </a:lnTo>
                  <a:lnTo>
                    <a:pt x="16433165" y="0"/>
                  </a:lnTo>
                  <a:close/>
                </a:path>
                <a:path w="18113375" h="7607300">
                  <a:moveTo>
                    <a:pt x="16832695" y="1066800"/>
                  </a:moveTo>
                  <a:lnTo>
                    <a:pt x="16831234" y="1028700"/>
                  </a:lnTo>
                  <a:lnTo>
                    <a:pt x="16819144" y="939800"/>
                  </a:lnTo>
                  <a:lnTo>
                    <a:pt x="16784917" y="812800"/>
                  </a:lnTo>
                  <a:lnTo>
                    <a:pt x="16717010" y="685800"/>
                  </a:lnTo>
                  <a:lnTo>
                    <a:pt x="16681298" y="647700"/>
                  </a:lnTo>
                  <a:lnTo>
                    <a:pt x="16641864" y="609600"/>
                  </a:lnTo>
                  <a:lnTo>
                    <a:pt x="16614153" y="584200"/>
                  </a:lnTo>
                  <a:lnTo>
                    <a:pt x="16600297" y="571500"/>
                  </a:lnTo>
                  <a:lnTo>
                    <a:pt x="16558235" y="533400"/>
                  </a:lnTo>
                  <a:lnTo>
                    <a:pt x="16517277" y="508000"/>
                  </a:lnTo>
                  <a:lnTo>
                    <a:pt x="16479050" y="495300"/>
                  </a:lnTo>
                  <a:lnTo>
                    <a:pt x="16445141" y="469900"/>
                  </a:lnTo>
                  <a:lnTo>
                    <a:pt x="16417189" y="457200"/>
                  </a:lnTo>
                  <a:lnTo>
                    <a:pt x="16426828" y="406400"/>
                  </a:lnTo>
                  <a:lnTo>
                    <a:pt x="16436239" y="355600"/>
                  </a:lnTo>
                  <a:lnTo>
                    <a:pt x="16454666" y="254000"/>
                  </a:lnTo>
                  <a:lnTo>
                    <a:pt x="16464052" y="190500"/>
                  </a:lnTo>
                  <a:lnTo>
                    <a:pt x="16473348" y="139700"/>
                  </a:lnTo>
                  <a:lnTo>
                    <a:pt x="16482568" y="88900"/>
                  </a:lnTo>
                  <a:lnTo>
                    <a:pt x="16491738" y="38100"/>
                  </a:lnTo>
                  <a:lnTo>
                    <a:pt x="16500209" y="0"/>
                  </a:lnTo>
                  <a:lnTo>
                    <a:pt x="16486353" y="0"/>
                  </a:lnTo>
                  <a:lnTo>
                    <a:pt x="16479889" y="25400"/>
                  </a:lnTo>
                  <a:lnTo>
                    <a:pt x="16470452" y="76200"/>
                  </a:lnTo>
                  <a:lnTo>
                    <a:pt x="16460940" y="139700"/>
                  </a:lnTo>
                  <a:lnTo>
                    <a:pt x="16441636" y="241300"/>
                  </a:lnTo>
                  <a:lnTo>
                    <a:pt x="16432467" y="292100"/>
                  </a:lnTo>
                  <a:lnTo>
                    <a:pt x="16414141" y="406400"/>
                  </a:lnTo>
                  <a:lnTo>
                    <a:pt x="16404971" y="457200"/>
                  </a:lnTo>
                  <a:lnTo>
                    <a:pt x="16393567" y="444500"/>
                  </a:lnTo>
                  <a:lnTo>
                    <a:pt x="16387052" y="444500"/>
                  </a:lnTo>
                  <a:lnTo>
                    <a:pt x="16372053" y="431800"/>
                  </a:lnTo>
                  <a:lnTo>
                    <a:pt x="16322078" y="431800"/>
                  </a:lnTo>
                  <a:lnTo>
                    <a:pt x="16229635" y="457200"/>
                  </a:lnTo>
                  <a:lnTo>
                    <a:pt x="16087230" y="533400"/>
                  </a:lnTo>
                  <a:lnTo>
                    <a:pt x="15950641" y="647700"/>
                  </a:lnTo>
                  <a:lnTo>
                    <a:pt x="15872562" y="723900"/>
                  </a:lnTo>
                  <a:lnTo>
                    <a:pt x="15837243" y="787400"/>
                  </a:lnTo>
                  <a:lnTo>
                    <a:pt x="15828975" y="800100"/>
                  </a:lnTo>
                  <a:lnTo>
                    <a:pt x="15862872" y="825500"/>
                  </a:lnTo>
                  <a:lnTo>
                    <a:pt x="15945574" y="850900"/>
                  </a:lnTo>
                  <a:lnTo>
                    <a:pt x="16048597" y="863600"/>
                  </a:lnTo>
                  <a:lnTo>
                    <a:pt x="16143453" y="825500"/>
                  </a:lnTo>
                  <a:lnTo>
                    <a:pt x="16226968" y="749300"/>
                  </a:lnTo>
                  <a:lnTo>
                    <a:pt x="16305073" y="635000"/>
                  </a:lnTo>
                  <a:lnTo>
                    <a:pt x="16362845" y="546100"/>
                  </a:lnTo>
                  <a:lnTo>
                    <a:pt x="16385413" y="495300"/>
                  </a:lnTo>
                  <a:lnTo>
                    <a:pt x="16385591" y="495300"/>
                  </a:lnTo>
                  <a:lnTo>
                    <a:pt x="16386239" y="508000"/>
                  </a:lnTo>
                  <a:lnTo>
                    <a:pt x="16387483" y="520700"/>
                  </a:lnTo>
                  <a:lnTo>
                    <a:pt x="16389490" y="533400"/>
                  </a:lnTo>
                  <a:lnTo>
                    <a:pt x="16379330" y="584200"/>
                  </a:lnTo>
                  <a:lnTo>
                    <a:pt x="16369005" y="635000"/>
                  </a:lnTo>
                  <a:lnTo>
                    <a:pt x="16358515" y="685800"/>
                  </a:lnTo>
                  <a:lnTo>
                    <a:pt x="16347834" y="736600"/>
                  </a:lnTo>
                  <a:lnTo>
                    <a:pt x="16336975" y="787400"/>
                  </a:lnTo>
                  <a:lnTo>
                    <a:pt x="16325901" y="825500"/>
                  </a:lnTo>
                  <a:lnTo>
                    <a:pt x="16314623" y="876300"/>
                  </a:lnTo>
                  <a:lnTo>
                    <a:pt x="16303130" y="914400"/>
                  </a:lnTo>
                  <a:lnTo>
                    <a:pt x="16298240" y="927100"/>
                  </a:lnTo>
                  <a:lnTo>
                    <a:pt x="16288461" y="965200"/>
                  </a:lnTo>
                  <a:lnTo>
                    <a:pt x="16283585" y="977900"/>
                  </a:lnTo>
                  <a:lnTo>
                    <a:pt x="16259239" y="1066800"/>
                  </a:lnTo>
                  <a:lnTo>
                    <a:pt x="16247263" y="1104900"/>
                  </a:lnTo>
                  <a:lnTo>
                    <a:pt x="16235515" y="1143000"/>
                  </a:lnTo>
                  <a:lnTo>
                    <a:pt x="16233877" y="1143000"/>
                  </a:lnTo>
                  <a:lnTo>
                    <a:pt x="16228987" y="1155700"/>
                  </a:lnTo>
                  <a:lnTo>
                    <a:pt x="16225330" y="1168400"/>
                  </a:lnTo>
                  <a:lnTo>
                    <a:pt x="16222879" y="1181100"/>
                  </a:lnTo>
                  <a:lnTo>
                    <a:pt x="16193148" y="1181100"/>
                  </a:lnTo>
                  <a:lnTo>
                    <a:pt x="16155823" y="1193800"/>
                  </a:lnTo>
                  <a:lnTo>
                    <a:pt x="16112795" y="1219200"/>
                  </a:lnTo>
                  <a:lnTo>
                    <a:pt x="16064802" y="1244600"/>
                  </a:lnTo>
                  <a:lnTo>
                    <a:pt x="16012579" y="1270000"/>
                  </a:lnTo>
                  <a:lnTo>
                    <a:pt x="15956877" y="1308100"/>
                  </a:lnTo>
                  <a:lnTo>
                    <a:pt x="15913748" y="1346200"/>
                  </a:lnTo>
                  <a:lnTo>
                    <a:pt x="15877439" y="1384300"/>
                  </a:lnTo>
                  <a:lnTo>
                    <a:pt x="15847365" y="1435100"/>
                  </a:lnTo>
                  <a:lnTo>
                    <a:pt x="15822956" y="1485900"/>
                  </a:lnTo>
                  <a:lnTo>
                    <a:pt x="15803639" y="1524000"/>
                  </a:lnTo>
                  <a:lnTo>
                    <a:pt x="15788805" y="1574800"/>
                  </a:lnTo>
                  <a:lnTo>
                    <a:pt x="15777896" y="1612900"/>
                  </a:lnTo>
                  <a:lnTo>
                    <a:pt x="15770314" y="1651000"/>
                  </a:lnTo>
                  <a:lnTo>
                    <a:pt x="15768689" y="1663700"/>
                  </a:lnTo>
                  <a:lnTo>
                    <a:pt x="15769501" y="1663700"/>
                  </a:lnTo>
                  <a:lnTo>
                    <a:pt x="15771127" y="1676400"/>
                  </a:lnTo>
                  <a:lnTo>
                    <a:pt x="15779090" y="1689100"/>
                  </a:lnTo>
                  <a:lnTo>
                    <a:pt x="15792107" y="1701800"/>
                  </a:lnTo>
                  <a:lnTo>
                    <a:pt x="15826524" y="1701800"/>
                  </a:lnTo>
                  <a:lnTo>
                    <a:pt x="15858566" y="1689100"/>
                  </a:lnTo>
                  <a:lnTo>
                    <a:pt x="15898940" y="1676400"/>
                  </a:lnTo>
                  <a:lnTo>
                    <a:pt x="15948317" y="1651000"/>
                  </a:lnTo>
                  <a:lnTo>
                    <a:pt x="16007398" y="1625600"/>
                  </a:lnTo>
                  <a:lnTo>
                    <a:pt x="16052026" y="1587500"/>
                  </a:lnTo>
                  <a:lnTo>
                    <a:pt x="16091916" y="1549400"/>
                  </a:lnTo>
                  <a:lnTo>
                    <a:pt x="16127235" y="1511300"/>
                  </a:lnTo>
                  <a:lnTo>
                    <a:pt x="16158109" y="1460500"/>
                  </a:lnTo>
                  <a:lnTo>
                    <a:pt x="16148469" y="1524000"/>
                  </a:lnTo>
                  <a:lnTo>
                    <a:pt x="16141218" y="1574800"/>
                  </a:lnTo>
                  <a:lnTo>
                    <a:pt x="16136582" y="1625600"/>
                  </a:lnTo>
                  <a:lnTo>
                    <a:pt x="16134804" y="1676400"/>
                  </a:lnTo>
                  <a:lnTo>
                    <a:pt x="16136112" y="1727200"/>
                  </a:lnTo>
                  <a:lnTo>
                    <a:pt x="16139656" y="1778000"/>
                  </a:lnTo>
                  <a:lnTo>
                    <a:pt x="16144609" y="1828800"/>
                  </a:lnTo>
                  <a:lnTo>
                    <a:pt x="16150679" y="1879600"/>
                  </a:lnTo>
                  <a:lnTo>
                    <a:pt x="16157601" y="1930400"/>
                  </a:lnTo>
                  <a:lnTo>
                    <a:pt x="16165106" y="1981200"/>
                  </a:lnTo>
                  <a:lnTo>
                    <a:pt x="16180702" y="2082800"/>
                  </a:lnTo>
                  <a:lnTo>
                    <a:pt x="16188258" y="2120900"/>
                  </a:lnTo>
                  <a:lnTo>
                    <a:pt x="16144266" y="2120900"/>
                  </a:lnTo>
                  <a:lnTo>
                    <a:pt x="16109176" y="2133600"/>
                  </a:lnTo>
                  <a:lnTo>
                    <a:pt x="16069653" y="2146300"/>
                  </a:lnTo>
                  <a:lnTo>
                    <a:pt x="16027946" y="2171700"/>
                  </a:lnTo>
                  <a:lnTo>
                    <a:pt x="15986316" y="2209800"/>
                  </a:lnTo>
                  <a:lnTo>
                    <a:pt x="15947009" y="2247900"/>
                  </a:lnTo>
                  <a:lnTo>
                    <a:pt x="15912275" y="2286000"/>
                  </a:lnTo>
                  <a:lnTo>
                    <a:pt x="15884373" y="2336800"/>
                  </a:lnTo>
                  <a:lnTo>
                    <a:pt x="15863443" y="2400300"/>
                  </a:lnTo>
                  <a:lnTo>
                    <a:pt x="15851988" y="2451100"/>
                  </a:lnTo>
                  <a:lnTo>
                    <a:pt x="15848165" y="2489200"/>
                  </a:lnTo>
                  <a:lnTo>
                    <a:pt x="15850159" y="2540000"/>
                  </a:lnTo>
                  <a:lnTo>
                    <a:pt x="15857589" y="2552700"/>
                  </a:lnTo>
                  <a:lnTo>
                    <a:pt x="15872359" y="2578100"/>
                  </a:lnTo>
                  <a:lnTo>
                    <a:pt x="15892310" y="2578100"/>
                  </a:lnTo>
                  <a:lnTo>
                    <a:pt x="15915335" y="2590800"/>
                  </a:lnTo>
                  <a:lnTo>
                    <a:pt x="15924797" y="2578100"/>
                  </a:lnTo>
                  <a:lnTo>
                    <a:pt x="15941904" y="2578100"/>
                  </a:lnTo>
                  <a:lnTo>
                    <a:pt x="15949549" y="2565400"/>
                  </a:lnTo>
                  <a:lnTo>
                    <a:pt x="15978797" y="2540000"/>
                  </a:lnTo>
                  <a:lnTo>
                    <a:pt x="16008820" y="2514600"/>
                  </a:lnTo>
                  <a:lnTo>
                    <a:pt x="16037306" y="2489200"/>
                  </a:lnTo>
                  <a:lnTo>
                    <a:pt x="16061982" y="2463800"/>
                  </a:lnTo>
                  <a:lnTo>
                    <a:pt x="16091294" y="2438400"/>
                  </a:lnTo>
                  <a:lnTo>
                    <a:pt x="16124809" y="2413000"/>
                  </a:lnTo>
                  <a:lnTo>
                    <a:pt x="16157867" y="2387600"/>
                  </a:lnTo>
                  <a:lnTo>
                    <a:pt x="16185820" y="2336800"/>
                  </a:lnTo>
                  <a:lnTo>
                    <a:pt x="16192767" y="2387600"/>
                  </a:lnTo>
                  <a:lnTo>
                    <a:pt x="16202927" y="2425700"/>
                  </a:lnTo>
                  <a:lnTo>
                    <a:pt x="16216745" y="2476500"/>
                  </a:lnTo>
                  <a:lnTo>
                    <a:pt x="16234702" y="2514600"/>
                  </a:lnTo>
                  <a:lnTo>
                    <a:pt x="16263176" y="2565400"/>
                  </a:lnTo>
                  <a:lnTo>
                    <a:pt x="16290760" y="2603500"/>
                  </a:lnTo>
                  <a:lnTo>
                    <a:pt x="16318649" y="2654300"/>
                  </a:lnTo>
                  <a:lnTo>
                    <a:pt x="16348024" y="2679700"/>
                  </a:lnTo>
                  <a:lnTo>
                    <a:pt x="16380092" y="2717800"/>
                  </a:lnTo>
                  <a:lnTo>
                    <a:pt x="16416058" y="2730500"/>
                  </a:lnTo>
                  <a:lnTo>
                    <a:pt x="16457117" y="2743200"/>
                  </a:lnTo>
                  <a:lnTo>
                    <a:pt x="16485642" y="2743200"/>
                  </a:lnTo>
                  <a:lnTo>
                    <a:pt x="16490518" y="2730500"/>
                  </a:lnTo>
                  <a:lnTo>
                    <a:pt x="16500704" y="2692400"/>
                  </a:lnTo>
                  <a:lnTo>
                    <a:pt x="16509645" y="2628900"/>
                  </a:lnTo>
                  <a:lnTo>
                    <a:pt x="16512743" y="2578100"/>
                  </a:lnTo>
                  <a:lnTo>
                    <a:pt x="16505454" y="2527300"/>
                  </a:lnTo>
                  <a:lnTo>
                    <a:pt x="16483178" y="2476500"/>
                  </a:lnTo>
                  <a:lnTo>
                    <a:pt x="16459772" y="2451100"/>
                  </a:lnTo>
                  <a:lnTo>
                    <a:pt x="16429393" y="2425700"/>
                  </a:lnTo>
                  <a:lnTo>
                    <a:pt x="16394125" y="2387600"/>
                  </a:lnTo>
                  <a:lnTo>
                    <a:pt x="16355987" y="2336800"/>
                  </a:lnTo>
                  <a:lnTo>
                    <a:pt x="16317049" y="2298700"/>
                  </a:lnTo>
                  <a:lnTo>
                    <a:pt x="16279368" y="2260600"/>
                  </a:lnTo>
                  <a:lnTo>
                    <a:pt x="16244989" y="2222500"/>
                  </a:lnTo>
                  <a:lnTo>
                    <a:pt x="16215957" y="2184400"/>
                  </a:lnTo>
                  <a:lnTo>
                    <a:pt x="16208426" y="2146300"/>
                  </a:lnTo>
                  <a:lnTo>
                    <a:pt x="16199968" y="2095500"/>
                  </a:lnTo>
                  <a:lnTo>
                    <a:pt x="16191002" y="2044700"/>
                  </a:lnTo>
                  <a:lnTo>
                    <a:pt x="16181985" y="1981200"/>
                  </a:lnTo>
                  <a:lnTo>
                    <a:pt x="16173323" y="1930400"/>
                  </a:lnTo>
                  <a:lnTo>
                    <a:pt x="16165449" y="1866900"/>
                  </a:lnTo>
                  <a:lnTo>
                    <a:pt x="16178289" y="1892300"/>
                  </a:lnTo>
                  <a:lnTo>
                    <a:pt x="16197314" y="1917700"/>
                  </a:lnTo>
                  <a:lnTo>
                    <a:pt x="16223806" y="1955800"/>
                  </a:lnTo>
                  <a:lnTo>
                    <a:pt x="16259048" y="1993900"/>
                  </a:lnTo>
                  <a:lnTo>
                    <a:pt x="16304349" y="2019300"/>
                  </a:lnTo>
                  <a:lnTo>
                    <a:pt x="16360978" y="2057400"/>
                  </a:lnTo>
                  <a:lnTo>
                    <a:pt x="16422167" y="2095500"/>
                  </a:lnTo>
                  <a:lnTo>
                    <a:pt x="16480066" y="2108200"/>
                  </a:lnTo>
                  <a:lnTo>
                    <a:pt x="16534041" y="2120900"/>
                  </a:lnTo>
                  <a:lnTo>
                    <a:pt x="16583495" y="2120900"/>
                  </a:lnTo>
                  <a:lnTo>
                    <a:pt x="16627793" y="2108200"/>
                  </a:lnTo>
                  <a:lnTo>
                    <a:pt x="16666299" y="2095500"/>
                  </a:lnTo>
                  <a:lnTo>
                    <a:pt x="16698417" y="2082800"/>
                  </a:lnTo>
                  <a:lnTo>
                    <a:pt x="16723525" y="2082800"/>
                  </a:lnTo>
                  <a:lnTo>
                    <a:pt x="16725964" y="2070100"/>
                  </a:lnTo>
                  <a:lnTo>
                    <a:pt x="16734841" y="2070100"/>
                  </a:lnTo>
                  <a:lnTo>
                    <a:pt x="16736860" y="2057400"/>
                  </a:lnTo>
                  <a:lnTo>
                    <a:pt x="16735070" y="2044700"/>
                  </a:lnTo>
                  <a:lnTo>
                    <a:pt x="16729228" y="2032000"/>
                  </a:lnTo>
                  <a:lnTo>
                    <a:pt x="16700094" y="2006600"/>
                  </a:lnTo>
                  <a:lnTo>
                    <a:pt x="16662388" y="1968500"/>
                  </a:lnTo>
                  <a:lnTo>
                    <a:pt x="16618522" y="1930400"/>
                  </a:lnTo>
                  <a:lnTo>
                    <a:pt x="16570935" y="1892300"/>
                  </a:lnTo>
                  <a:lnTo>
                    <a:pt x="16522027" y="1866900"/>
                  </a:lnTo>
                  <a:lnTo>
                    <a:pt x="16474224" y="1841500"/>
                  </a:lnTo>
                  <a:lnTo>
                    <a:pt x="16423513" y="1816100"/>
                  </a:lnTo>
                  <a:lnTo>
                    <a:pt x="16368370" y="1816100"/>
                  </a:lnTo>
                  <a:lnTo>
                    <a:pt x="16312503" y="1803400"/>
                  </a:lnTo>
                  <a:lnTo>
                    <a:pt x="16161373" y="1803400"/>
                  </a:lnTo>
                  <a:lnTo>
                    <a:pt x="16158109" y="1816100"/>
                  </a:lnTo>
                  <a:lnTo>
                    <a:pt x="16156293" y="1790700"/>
                  </a:lnTo>
                  <a:lnTo>
                    <a:pt x="16154553" y="1778000"/>
                  </a:lnTo>
                  <a:lnTo>
                    <a:pt x="16152952" y="1752600"/>
                  </a:lnTo>
                  <a:lnTo>
                    <a:pt x="16151594" y="1727200"/>
                  </a:lnTo>
                  <a:lnTo>
                    <a:pt x="16150324" y="1689100"/>
                  </a:lnTo>
                  <a:lnTo>
                    <a:pt x="16152051" y="1638300"/>
                  </a:lnTo>
                  <a:lnTo>
                    <a:pt x="16156483" y="1587500"/>
                  </a:lnTo>
                  <a:lnTo>
                    <a:pt x="16163366" y="1524000"/>
                  </a:lnTo>
                  <a:lnTo>
                    <a:pt x="16172422" y="1473200"/>
                  </a:lnTo>
                  <a:lnTo>
                    <a:pt x="16174606" y="1460500"/>
                  </a:lnTo>
                  <a:lnTo>
                    <a:pt x="16183369" y="1409700"/>
                  </a:lnTo>
                  <a:lnTo>
                    <a:pt x="16202063" y="1371600"/>
                  </a:lnTo>
                  <a:lnTo>
                    <a:pt x="16217989" y="1333500"/>
                  </a:lnTo>
                  <a:lnTo>
                    <a:pt x="16231489" y="1295400"/>
                  </a:lnTo>
                  <a:lnTo>
                    <a:pt x="16242843" y="1270000"/>
                  </a:lnTo>
                  <a:lnTo>
                    <a:pt x="16272561" y="1295400"/>
                  </a:lnTo>
                  <a:lnTo>
                    <a:pt x="16310890" y="1333500"/>
                  </a:lnTo>
                  <a:lnTo>
                    <a:pt x="16354882" y="1371600"/>
                  </a:lnTo>
                  <a:lnTo>
                    <a:pt x="16401618" y="1409700"/>
                  </a:lnTo>
                  <a:lnTo>
                    <a:pt x="16448151" y="1435100"/>
                  </a:lnTo>
                  <a:lnTo>
                    <a:pt x="16496640" y="1473200"/>
                  </a:lnTo>
                  <a:lnTo>
                    <a:pt x="16545675" y="1485900"/>
                  </a:lnTo>
                  <a:lnTo>
                    <a:pt x="16592868" y="1511300"/>
                  </a:lnTo>
                  <a:lnTo>
                    <a:pt x="16694480" y="1511300"/>
                  </a:lnTo>
                  <a:lnTo>
                    <a:pt x="16705707" y="1498600"/>
                  </a:lnTo>
                  <a:lnTo>
                    <a:pt x="16712184" y="1485900"/>
                  </a:lnTo>
                  <a:lnTo>
                    <a:pt x="16712934" y="1473200"/>
                  </a:lnTo>
                  <a:lnTo>
                    <a:pt x="16707269" y="1435100"/>
                  </a:lnTo>
                  <a:lnTo>
                    <a:pt x="16698163" y="1397000"/>
                  </a:lnTo>
                  <a:lnTo>
                    <a:pt x="16684841" y="1358900"/>
                  </a:lnTo>
                  <a:lnTo>
                    <a:pt x="16666566" y="1308100"/>
                  </a:lnTo>
                  <a:lnTo>
                    <a:pt x="16642576" y="1270000"/>
                  </a:lnTo>
                  <a:lnTo>
                    <a:pt x="16612121" y="1231900"/>
                  </a:lnTo>
                  <a:lnTo>
                    <a:pt x="16574427" y="1193800"/>
                  </a:lnTo>
                  <a:lnTo>
                    <a:pt x="16525050" y="1168400"/>
                  </a:lnTo>
                  <a:lnTo>
                    <a:pt x="16418865" y="1143000"/>
                  </a:lnTo>
                  <a:lnTo>
                    <a:pt x="16252622" y="1143000"/>
                  </a:lnTo>
                  <a:lnTo>
                    <a:pt x="16263760" y="1104900"/>
                  </a:lnTo>
                  <a:lnTo>
                    <a:pt x="16275126" y="1066800"/>
                  </a:lnTo>
                  <a:lnTo>
                    <a:pt x="16298240" y="990600"/>
                  </a:lnTo>
                  <a:lnTo>
                    <a:pt x="16303130" y="965200"/>
                  </a:lnTo>
                  <a:lnTo>
                    <a:pt x="16312909" y="939800"/>
                  </a:lnTo>
                  <a:lnTo>
                    <a:pt x="16317798" y="914400"/>
                  </a:lnTo>
                  <a:lnTo>
                    <a:pt x="16329571" y="876300"/>
                  </a:lnTo>
                  <a:lnTo>
                    <a:pt x="16341141" y="838200"/>
                  </a:lnTo>
                  <a:lnTo>
                    <a:pt x="16352508" y="787400"/>
                  </a:lnTo>
                  <a:lnTo>
                    <a:pt x="16363684" y="736600"/>
                  </a:lnTo>
                  <a:lnTo>
                    <a:pt x="16374656" y="685800"/>
                  </a:lnTo>
                  <a:lnTo>
                    <a:pt x="16385439" y="635000"/>
                  </a:lnTo>
                  <a:lnTo>
                    <a:pt x="16396005" y="584200"/>
                  </a:lnTo>
                  <a:lnTo>
                    <a:pt x="16404743" y="622300"/>
                  </a:lnTo>
                  <a:lnTo>
                    <a:pt x="16416439" y="673100"/>
                  </a:lnTo>
                  <a:lnTo>
                    <a:pt x="16431349" y="723900"/>
                  </a:lnTo>
                  <a:lnTo>
                    <a:pt x="16449726" y="774700"/>
                  </a:lnTo>
                  <a:lnTo>
                    <a:pt x="16471799" y="825500"/>
                  </a:lnTo>
                  <a:lnTo>
                    <a:pt x="16497846" y="863600"/>
                  </a:lnTo>
                  <a:lnTo>
                    <a:pt x="16586950" y="939800"/>
                  </a:lnTo>
                  <a:lnTo>
                    <a:pt x="16697960" y="1003300"/>
                  </a:lnTo>
                  <a:lnTo>
                    <a:pt x="16792639" y="1054100"/>
                  </a:lnTo>
                  <a:lnTo>
                    <a:pt x="16832695" y="1066800"/>
                  </a:lnTo>
                  <a:close/>
                </a:path>
                <a:path w="18113375" h="7607300">
                  <a:moveTo>
                    <a:pt x="16853307" y="101600"/>
                  </a:moveTo>
                  <a:lnTo>
                    <a:pt x="16847554" y="38100"/>
                  </a:lnTo>
                  <a:lnTo>
                    <a:pt x="16836124" y="0"/>
                  </a:lnTo>
                  <a:lnTo>
                    <a:pt x="16577958" y="0"/>
                  </a:lnTo>
                  <a:lnTo>
                    <a:pt x="16591039" y="38100"/>
                  </a:lnTo>
                  <a:lnTo>
                    <a:pt x="16613543" y="76200"/>
                  </a:lnTo>
                  <a:lnTo>
                    <a:pt x="16645077" y="127000"/>
                  </a:lnTo>
                  <a:lnTo>
                    <a:pt x="16684955" y="165100"/>
                  </a:lnTo>
                  <a:lnTo>
                    <a:pt x="16728110" y="203200"/>
                  </a:lnTo>
                  <a:lnTo>
                    <a:pt x="16769423" y="241300"/>
                  </a:lnTo>
                  <a:lnTo>
                    <a:pt x="16803802" y="266700"/>
                  </a:lnTo>
                  <a:lnTo>
                    <a:pt x="16826179" y="292100"/>
                  </a:lnTo>
                  <a:lnTo>
                    <a:pt x="16833507" y="292100"/>
                  </a:lnTo>
                  <a:lnTo>
                    <a:pt x="16833507" y="279400"/>
                  </a:lnTo>
                  <a:lnTo>
                    <a:pt x="16839210" y="254000"/>
                  </a:lnTo>
                  <a:lnTo>
                    <a:pt x="16846309" y="215900"/>
                  </a:lnTo>
                  <a:lnTo>
                    <a:pt x="16851948" y="165100"/>
                  </a:lnTo>
                  <a:lnTo>
                    <a:pt x="16853307" y="101600"/>
                  </a:lnTo>
                  <a:close/>
                </a:path>
                <a:path w="18113375" h="7607300">
                  <a:moveTo>
                    <a:pt x="17111193" y="166725"/>
                  </a:moveTo>
                  <a:lnTo>
                    <a:pt x="17110812" y="116446"/>
                  </a:lnTo>
                  <a:lnTo>
                    <a:pt x="17106951" y="66306"/>
                  </a:lnTo>
                  <a:lnTo>
                    <a:pt x="17099623" y="16510"/>
                  </a:lnTo>
                  <a:lnTo>
                    <a:pt x="17096004" y="0"/>
                  </a:lnTo>
                  <a:lnTo>
                    <a:pt x="17007828" y="0"/>
                  </a:lnTo>
                  <a:lnTo>
                    <a:pt x="16977056" y="58978"/>
                  </a:lnTo>
                  <a:lnTo>
                    <a:pt x="16953268" y="172123"/>
                  </a:lnTo>
                  <a:lnTo>
                    <a:pt x="16953268" y="172262"/>
                  </a:lnTo>
                  <a:lnTo>
                    <a:pt x="16954831" y="286791"/>
                  </a:lnTo>
                  <a:lnTo>
                    <a:pt x="16969359" y="369074"/>
                  </a:lnTo>
                  <a:lnTo>
                    <a:pt x="16986034" y="418680"/>
                  </a:lnTo>
                  <a:lnTo>
                    <a:pt x="16994010" y="435279"/>
                  </a:lnTo>
                  <a:lnTo>
                    <a:pt x="17009314" y="423494"/>
                  </a:lnTo>
                  <a:lnTo>
                    <a:pt x="17044315" y="385673"/>
                  </a:lnTo>
                  <a:lnTo>
                    <a:pt x="17082681" y="318071"/>
                  </a:lnTo>
                  <a:lnTo>
                    <a:pt x="17108069" y="216928"/>
                  </a:lnTo>
                  <a:lnTo>
                    <a:pt x="17111193" y="166725"/>
                  </a:lnTo>
                  <a:close/>
                </a:path>
                <a:path w="18113375" h="7607300">
                  <a:moveTo>
                    <a:pt x="17524387" y="19773"/>
                  </a:moveTo>
                  <a:lnTo>
                    <a:pt x="17521289" y="0"/>
                  </a:lnTo>
                  <a:lnTo>
                    <a:pt x="17318876" y="0"/>
                  </a:lnTo>
                  <a:lnTo>
                    <a:pt x="17339818" y="9461"/>
                  </a:lnTo>
                  <a:lnTo>
                    <a:pt x="17435475" y="26289"/>
                  </a:lnTo>
                  <a:lnTo>
                    <a:pt x="17500435" y="24180"/>
                  </a:lnTo>
                  <a:lnTo>
                    <a:pt x="17524387" y="19773"/>
                  </a:lnTo>
                  <a:close/>
                </a:path>
                <a:path w="18113375" h="7607300">
                  <a:moveTo>
                    <a:pt x="18112855" y="1318463"/>
                  </a:moveTo>
                  <a:lnTo>
                    <a:pt x="18096345" y="1254785"/>
                  </a:lnTo>
                  <a:lnTo>
                    <a:pt x="18076253" y="1212519"/>
                  </a:lnTo>
                  <a:lnTo>
                    <a:pt x="18048770" y="1166723"/>
                  </a:lnTo>
                  <a:lnTo>
                    <a:pt x="18014265" y="1119987"/>
                  </a:lnTo>
                  <a:lnTo>
                    <a:pt x="17973104" y="1074889"/>
                  </a:lnTo>
                  <a:lnTo>
                    <a:pt x="17925644" y="1033995"/>
                  </a:lnTo>
                  <a:lnTo>
                    <a:pt x="17872266" y="999871"/>
                  </a:lnTo>
                  <a:lnTo>
                    <a:pt x="17833734" y="982764"/>
                  </a:lnTo>
                  <a:lnTo>
                    <a:pt x="17750054" y="954430"/>
                  </a:lnTo>
                  <a:lnTo>
                    <a:pt x="17692624" y="943965"/>
                  </a:lnTo>
                  <a:lnTo>
                    <a:pt x="17661103" y="941209"/>
                  </a:lnTo>
                  <a:lnTo>
                    <a:pt x="17640338" y="939393"/>
                  </a:lnTo>
                  <a:lnTo>
                    <a:pt x="17595266" y="939050"/>
                  </a:lnTo>
                  <a:lnTo>
                    <a:pt x="17559414" y="941209"/>
                  </a:lnTo>
                  <a:lnTo>
                    <a:pt x="17541164" y="870534"/>
                  </a:lnTo>
                  <a:lnTo>
                    <a:pt x="17522749" y="808723"/>
                  </a:lnTo>
                  <a:lnTo>
                    <a:pt x="17504182" y="754913"/>
                  </a:lnTo>
                  <a:lnTo>
                    <a:pt x="17485500" y="708164"/>
                  </a:lnTo>
                  <a:lnTo>
                    <a:pt x="17466729" y="667613"/>
                  </a:lnTo>
                  <a:lnTo>
                    <a:pt x="17447908" y="632345"/>
                  </a:lnTo>
                  <a:lnTo>
                    <a:pt x="17429061" y="601472"/>
                  </a:lnTo>
                  <a:lnTo>
                    <a:pt x="17443882" y="607136"/>
                  </a:lnTo>
                  <a:lnTo>
                    <a:pt x="17497502" y="626732"/>
                  </a:lnTo>
                  <a:lnTo>
                    <a:pt x="17606861" y="640600"/>
                  </a:lnTo>
                  <a:lnTo>
                    <a:pt x="17717974" y="623468"/>
                  </a:lnTo>
                  <a:lnTo>
                    <a:pt x="17790097" y="601472"/>
                  </a:lnTo>
                  <a:lnTo>
                    <a:pt x="17804194" y="597166"/>
                  </a:lnTo>
                  <a:lnTo>
                    <a:pt x="17838865" y="583552"/>
                  </a:lnTo>
                  <a:lnTo>
                    <a:pt x="17837557" y="569696"/>
                  </a:lnTo>
                  <a:lnTo>
                    <a:pt x="17836541" y="558977"/>
                  </a:lnTo>
                  <a:lnTo>
                    <a:pt x="17811776" y="503097"/>
                  </a:lnTo>
                  <a:lnTo>
                    <a:pt x="17743755" y="447497"/>
                  </a:lnTo>
                  <a:lnTo>
                    <a:pt x="17737811" y="442633"/>
                  </a:lnTo>
                  <a:lnTo>
                    <a:pt x="17587926" y="404317"/>
                  </a:lnTo>
                  <a:lnTo>
                    <a:pt x="17518076" y="400786"/>
                  </a:lnTo>
                  <a:lnTo>
                    <a:pt x="17458728" y="403199"/>
                  </a:lnTo>
                  <a:lnTo>
                    <a:pt x="17409097" y="410324"/>
                  </a:lnTo>
                  <a:lnTo>
                    <a:pt x="17368444" y="420916"/>
                  </a:lnTo>
                  <a:lnTo>
                    <a:pt x="17335970" y="433717"/>
                  </a:lnTo>
                  <a:lnTo>
                    <a:pt x="17310926" y="447497"/>
                  </a:lnTo>
                  <a:lnTo>
                    <a:pt x="17296892" y="426618"/>
                  </a:lnTo>
                  <a:lnTo>
                    <a:pt x="17269117" y="378752"/>
                  </a:lnTo>
                  <a:lnTo>
                    <a:pt x="17236326" y="307467"/>
                  </a:lnTo>
                  <a:lnTo>
                    <a:pt x="17217454" y="263461"/>
                  </a:lnTo>
                  <a:lnTo>
                    <a:pt x="17199052" y="218427"/>
                  </a:lnTo>
                  <a:lnTo>
                    <a:pt x="17181221" y="172123"/>
                  </a:lnTo>
                  <a:lnTo>
                    <a:pt x="17164228" y="124841"/>
                  </a:lnTo>
                  <a:lnTo>
                    <a:pt x="17148074" y="76073"/>
                  </a:lnTo>
                  <a:lnTo>
                    <a:pt x="17132935" y="25819"/>
                  </a:lnTo>
                  <a:lnTo>
                    <a:pt x="17125963" y="0"/>
                  </a:lnTo>
                  <a:lnTo>
                    <a:pt x="17107942" y="0"/>
                  </a:lnTo>
                  <a:lnTo>
                    <a:pt x="17124122" y="57162"/>
                  </a:lnTo>
                  <a:lnTo>
                    <a:pt x="17138790" y="103466"/>
                  </a:lnTo>
                  <a:lnTo>
                    <a:pt x="17154297" y="148551"/>
                  </a:lnTo>
                  <a:lnTo>
                    <a:pt x="17170502" y="192506"/>
                  </a:lnTo>
                  <a:lnTo>
                    <a:pt x="17187304" y="235407"/>
                  </a:lnTo>
                  <a:lnTo>
                    <a:pt x="17204576" y="277342"/>
                  </a:lnTo>
                  <a:lnTo>
                    <a:pt x="17222204" y="318414"/>
                  </a:lnTo>
                  <a:lnTo>
                    <a:pt x="17240047" y="358686"/>
                  </a:lnTo>
                  <a:lnTo>
                    <a:pt x="17268152" y="413283"/>
                  </a:lnTo>
                  <a:lnTo>
                    <a:pt x="17296270" y="458089"/>
                  </a:lnTo>
                  <a:lnTo>
                    <a:pt x="17282872" y="469798"/>
                  </a:lnTo>
                  <a:lnTo>
                    <a:pt x="17274070" y="479679"/>
                  </a:lnTo>
                  <a:lnTo>
                    <a:pt x="17269232" y="486498"/>
                  </a:lnTo>
                  <a:lnTo>
                    <a:pt x="17267746" y="489051"/>
                  </a:lnTo>
                  <a:lnTo>
                    <a:pt x="17251985" y="498944"/>
                  </a:lnTo>
                  <a:lnTo>
                    <a:pt x="17212552" y="530999"/>
                  </a:lnTo>
                  <a:lnTo>
                    <a:pt x="17161206" y="588721"/>
                  </a:lnTo>
                  <a:lnTo>
                    <a:pt x="17109694" y="675614"/>
                  </a:lnTo>
                  <a:lnTo>
                    <a:pt x="17055745" y="849541"/>
                  </a:lnTo>
                  <a:lnTo>
                    <a:pt x="17043502" y="1002614"/>
                  </a:lnTo>
                  <a:lnTo>
                    <a:pt x="17051719" y="1111554"/>
                  </a:lnTo>
                  <a:lnTo>
                    <a:pt x="17051757" y="1111707"/>
                  </a:lnTo>
                  <a:lnTo>
                    <a:pt x="17059186" y="1153033"/>
                  </a:lnTo>
                  <a:lnTo>
                    <a:pt x="17101846" y="1125499"/>
                  </a:lnTo>
                  <a:lnTo>
                    <a:pt x="17141686" y="1094371"/>
                  </a:lnTo>
                  <a:lnTo>
                    <a:pt x="17178528" y="1059751"/>
                  </a:lnTo>
                  <a:lnTo>
                    <a:pt x="17211866" y="1022134"/>
                  </a:lnTo>
                  <a:lnTo>
                    <a:pt x="17241724" y="981430"/>
                  </a:lnTo>
                  <a:lnTo>
                    <a:pt x="17267746" y="937945"/>
                  </a:lnTo>
                  <a:lnTo>
                    <a:pt x="17312031" y="818883"/>
                  </a:lnTo>
                  <a:lnTo>
                    <a:pt x="17334764" y="699135"/>
                  </a:lnTo>
                  <a:lnTo>
                    <a:pt x="17343133" y="606729"/>
                  </a:lnTo>
                  <a:lnTo>
                    <a:pt x="17344340" y="569696"/>
                  </a:lnTo>
                  <a:lnTo>
                    <a:pt x="17402175" y="592518"/>
                  </a:lnTo>
                  <a:lnTo>
                    <a:pt x="17437596" y="648868"/>
                  </a:lnTo>
                  <a:lnTo>
                    <a:pt x="17455249" y="682917"/>
                  </a:lnTo>
                  <a:lnTo>
                    <a:pt x="17472851" y="721956"/>
                  </a:lnTo>
                  <a:lnTo>
                    <a:pt x="17490377" y="766749"/>
                  </a:lnTo>
                  <a:lnTo>
                    <a:pt x="17507814" y="818095"/>
                  </a:lnTo>
                  <a:lnTo>
                    <a:pt x="17525124" y="876808"/>
                  </a:lnTo>
                  <a:lnTo>
                    <a:pt x="17542307" y="943660"/>
                  </a:lnTo>
                  <a:lnTo>
                    <a:pt x="17530090" y="945286"/>
                  </a:lnTo>
                  <a:lnTo>
                    <a:pt x="17522749" y="946912"/>
                  </a:lnTo>
                  <a:lnTo>
                    <a:pt x="17494504" y="986574"/>
                  </a:lnTo>
                  <a:lnTo>
                    <a:pt x="17467936" y="1027290"/>
                  </a:lnTo>
                  <a:lnTo>
                    <a:pt x="17443069" y="1069022"/>
                  </a:lnTo>
                  <a:lnTo>
                    <a:pt x="17419917" y="1111707"/>
                  </a:lnTo>
                  <a:lnTo>
                    <a:pt x="17398518" y="1155280"/>
                  </a:lnTo>
                  <a:lnTo>
                    <a:pt x="17378858" y="1199680"/>
                  </a:lnTo>
                  <a:lnTo>
                    <a:pt x="17361002" y="1244854"/>
                  </a:lnTo>
                  <a:lnTo>
                    <a:pt x="17344860" y="1290955"/>
                  </a:lnTo>
                  <a:lnTo>
                    <a:pt x="17330674" y="1337271"/>
                  </a:lnTo>
                  <a:lnTo>
                    <a:pt x="17318266" y="1384414"/>
                  </a:lnTo>
                  <a:lnTo>
                    <a:pt x="17301756" y="1463840"/>
                  </a:lnTo>
                  <a:lnTo>
                    <a:pt x="17293197" y="1526540"/>
                  </a:lnTo>
                  <a:lnTo>
                    <a:pt x="17290923" y="1574533"/>
                  </a:lnTo>
                  <a:lnTo>
                    <a:pt x="17293311" y="1609852"/>
                  </a:lnTo>
                  <a:lnTo>
                    <a:pt x="17305732" y="1647850"/>
                  </a:lnTo>
                  <a:lnTo>
                    <a:pt x="17345152" y="1665490"/>
                  </a:lnTo>
                  <a:lnTo>
                    <a:pt x="17369295" y="1661248"/>
                  </a:lnTo>
                  <a:lnTo>
                    <a:pt x="17428947" y="1634210"/>
                  </a:lnTo>
                  <a:lnTo>
                    <a:pt x="17460938" y="1608658"/>
                  </a:lnTo>
                  <a:lnTo>
                    <a:pt x="17492053" y="1573263"/>
                  </a:lnTo>
                  <a:lnTo>
                    <a:pt x="17520590" y="1526540"/>
                  </a:lnTo>
                  <a:lnTo>
                    <a:pt x="17544669" y="1467396"/>
                  </a:lnTo>
                  <a:lnTo>
                    <a:pt x="17562678" y="1394193"/>
                  </a:lnTo>
                  <a:lnTo>
                    <a:pt x="17571695" y="1342478"/>
                  </a:lnTo>
                  <a:lnTo>
                    <a:pt x="17579251" y="1293939"/>
                  </a:lnTo>
                  <a:lnTo>
                    <a:pt x="17585500" y="1248600"/>
                  </a:lnTo>
                  <a:lnTo>
                    <a:pt x="17590516" y="1206512"/>
                  </a:lnTo>
                  <a:lnTo>
                    <a:pt x="17594453" y="1167701"/>
                  </a:lnTo>
                  <a:lnTo>
                    <a:pt x="17611027" y="1232941"/>
                  </a:lnTo>
                  <a:lnTo>
                    <a:pt x="17626419" y="1290955"/>
                  </a:lnTo>
                  <a:lnTo>
                    <a:pt x="17640072" y="1340523"/>
                  </a:lnTo>
                  <a:lnTo>
                    <a:pt x="17651908" y="1382001"/>
                  </a:lnTo>
                  <a:lnTo>
                    <a:pt x="17668583" y="1438186"/>
                  </a:lnTo>
                  <a:lnTo>
                    <a:pt x="17644771" y="1465414"/>
                  </a:lnTo>
                  <a:lnTo>
                    <a:pt x="17616742" y="1500162"/>
                  </a:lnTo>
                  <a:lnTo>
                    <a:pt x="17586757" y="1541183"/>
                  </a:lnTo>
                  <a:lnTo>
                    <a:pt x="17557090" y="1587220"/>
                  </a:lnTo>
                  <a:lnTo>
                    <a:pt x="17529988" y="1637017"/>
                  </a:lnTo>
                  <a:lnTo>
                    <a:pt x="17507750" y="1689328"/>
                  </a:lnTo>
                  <a:lnTo>
                    <a:pt x="17492612" y="1742884"/>
                  </a:lnTo>
                  <a:lnTo>
                    <a:pt x="17481792" y="1804581"/>
                  </a:lnTo>
                  <a:lnTo>
                    <a:pt x="17474540" y="1864029"/>
                  </a:lnTo>
                  <a:lnTo>
                    <a:pt x="17471009" y="1919719"/>
                  </a:lnTo>
                  <a:lnTo>
                    <a:pt x="17471428" y="1970189"/>
                  </a:lnTo>
                  <a:lnTo>
                    <a:pt x="17475962" y="2013940"/>
                  </a:lnTo>
                  <a:lnTo>
                    <a:pt x="17498175" y="2075307"/>
                  </a:lnTo>
                  <a:lnTo>
                    <a:pt x="17537100" y="2090737"/>
                  </a:lnTo>
                  <a:lnTo>
                    <a:pt x="17562259" y="2078570"/>
                  </a:lnTo>
                  <a:lnTo>
                    <a:pt x="17619256" y="2022627"/>
                  </a:lnTo>
                  <a:lnTo>
                    <a:pt x="17647971" y="1982508"/>
                  </a:lnTo>
                  <a:lnTo>
                    <a:pt x="17674768" y="1936724"/>
                  </a:lnTo>
                  <a:lnTo>
                    <a:pt x="17698085" y="1887105"/>
                  </a:lnTo>
                  <a:lnTo>
                    <a:pt x="17716373" y="1835454"/>
                  </a:lnTo>
                  <a:lnTo>
                    <a:pt x="17728057" y="1783626"/>
                  </a:lnTo>
                  <a:lnTo>
                    <a:pt x="17732731" y="1730984"/>
                  </a:lnTo>
                  <a:lnTo>
                    <a:pt x="17732794" y="1675828"/>
                  </a:lnTo>
                  <a:lnTo>
                    <a:pt x="17729340" y="1620443"/>
                  </a:lnTo>
                  <a:lnTo>
                    <a:pt x="17723460" y="1567116"/>
                  </a:lnTo>
                  <a:lnTo>
                    <a:pt x="17716208" y="1518132"/>
                  </a:lnTo>
                  <a:lnTo>
                    <a:pt x="17708690" y="1475752"/>
                  </a:lnTo>
                  <a:lnTo>
                    <a:pt x="17701997" y="1442262"/>
                  </a:lnTo>
                  <a:lnTo>
                    <a:pt x="17700359" y="1433296"/>
                  </a:lnTo>
                  <a:lnTo>
                    <a:pt x="17692675" y="1428407"/>
                  </a:lnTo>
                  <a:lnTo>
                    <a:pt x="17691405" y="1427594"/>
                  </a:lnTo>
                  <a:lnTo>
                    <a:pt x="17682439" y="1428407"/>
                  </a:lnTo>
                  <a:lnTo>
                    <a:pt x="17663402" y="1362773"/>
                  </a:lnTo>
                  <a:lnTo>
                    <a:pt x="17649952" y="1315059"/>
                  </a:lnTo>
                  <a:lnTo>
                    <a:pt x="17634395" y="1258036"/>
                  </a:lnTo>
                  <a:lnTo>
                    <a:pt x="17617136" y="1192199"/>
                  </a:lnTo>
                  <a:lnTo>
                    <a:pt x="17610989" y="1167701"/>
                  </a:lnTo>
                  <a:lnTo>
                    <a:pt x="17598517" y="1118006"/>
                  </a:lnTo>
                  <a:lnTo>
                    <a:pt x="17602035" y="1059751"/>
                  </a:lnTo>
                  <a:lnTo>
                    <a:pt x="17603407" y="1017384"/>
                  </a:lnTo>
                  <a:lnTo>
                    <a:pt x="17603407" y="982764"/>
                  </a:lnTo>
                  <a:lnTo>
                    <a:pt x="17614786" y="1005484"/>
                  </a:lnTo>
                  <a:lnTo>
                    <a:pt x="17652289" y="1063726"/>
                  </a:lnTo>
                  <a:lnTo>
                    <a:pt x="17720958" y="1142580"/>
                  </a:lnTo>
                  <a:lnTo>
                    <a:pt x="17825822" y="1227175"/>
                  </a:lnTo>
                  <a:lnTo>
                    <a:pt x="17892535" y="1269263"/>
                  </a:lnTo>
                  <a:lnTo>
                    <a:pt x="17950282" y="1301584"/>
                  </a:lnTo>
                  <a:lnTo>
                    <a:pt x="17999177" y="1324660"/>
                  </a:lnTo>
                  <a:lnTo>
                    <a:pt x="18039334" y="1338986"/>
                  </a:lnTo>
                  <a:lnTo>
                    <a:pt x="18070868" y="1345107"/>
                  </a:lnTo>
                  <a:lnTo>
                    <a:pt x="18093894" y="1343507"/>
                  </a:lnTo>
                  <a:lnTo>
                    <a:pt x="18108537" y="1334719"/>
                  </a:lnTo>
                  <a:lnTo>
                    <a:pt x="18112855" y="1318463"/>
                  </a:lnTo>
                  <a:close/>
                </a:path>
              </a:pathLst>
            </a:custGeom>
            <a:solidFill>
              <a:srgbClr val="A1998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42632" y="0"/>
              <a:ext cx="2200910" cy="2035175"/>
            </a:xfrm>
            <a:custGeom>
              <a:avLst/>
              <a:gdLst/>
              <a:ahLst/>
              <a:cxnLst/>
              <a:rect l="l" t="t" r="r" b="b"/>
              <a:pathLst>
                <a:path w="2200909" h="2035175">
                  <a:moveTo>
                    <a:pt x="1245056" y="913033"/>
                  </a:moveTo>
                  <a:lnTo>
                    <a:pt x="1204576" y="549810"/>
                  </a:lnTo>
                  <a:lnTo>
                    <a:pt x="1242386" y="575832"/>
                  </a:lnTo>
                  <a:lnTo>
                    <a:pt x="1279926" y="599437"/>
                  </a:lnTo>
                  <a:lnTo>
                    <a:pt x="1317205" y="620705"/>
                  </a:lnTo>
                  <a:lnTo>
                    <a:pt x="1388715" y="635873"/>
                  </a:lnTo>
                  <a:lnTo>
                    <a:pt x="1425500" y="652706"/>
                  </a:lnTo>
                  <a:lnTo>
                    <a:pt x="1462052" y="667442"/>
                  </a:lnTo>
                  <a:lnTo>
                    <a:pt x="1532860" y="676319"/>
                  </a:lnTo>
                  <a:lnTo>
                    <a:pt x="1568971" y="687101"/>
                  </a:lnTo>
                  <a:lnTo>
                    <a:pt x="1639356" y="692184"/>
                  </a:lnTo>
                  <a:lnTo>
                    <a:pt x="1675306" y="701519"/>
                  </a:lnTo>
                  <a:lnTo>
                    <a:pt x="1711788" y="715635"/>
                  </a:lnTo>
                  <a:lnTo>
                    <a:pt x="1748728" y="733857"/>
                  </a:lnTo>
                  <a:lnTo>
                    <a:pt x="1820532" y="751669"/>
                  </a:lnTo>
                  <a:lnTo>
                    <a:pt x="1858162" y="776080"/>
                  </a:lnTo>
                  <a:lnTo>
                    <a:pt x="1896024" y="802573"/>
                  </a:lnTo>
                  <a:lnTo>
                    <a:pt x="1968524" y="826631"/>
                  </a:lnTo>
                  <a:lnTo>
                    <a:pt x="2044731" y="883953"/>
                  </a:lnTo>
                  <a:lnTo>
                    <a:pt x="2082769" y="912026"/>
                  </a:lnTo>
                  <a:lnTo>
                    <a:pt x="2120663" y="938806"/>
                  </a:lnTo>
                  <a:lnTo>
                    <a:pt x="2158338" y="963620"/>
                  </a:lnTo>
                  <a:lnTo>
                    <a:pt x="2195718" y="985791"/>
                  </a:lnTo>
                  <a:lnTo>
                    <a:pt x="2200899" y="1032273"/>
                  </a:lnTo>
                  <a:lnTo>
                    <a:pt x="2166509" y="1036938"/>
                  </a:lnTo>
                  <a:lnTo>
                    <a:pt x="2166551" y="1037315"/>
                  </a:lnTo>
                  <a:lnTo>
                    <a:pt x="2131825" y="1038960"/>
                  </a:lnTo>
                  <a:lnTo>
                    <a:pt x="2062295" y="1041555"/>
                  </a:lnTo>
                  <a:lnTo>
                    <a:pt x="1992482" y="1041606"/>
                  </a:lnTo>
                  <a:lnTo>
                    <a:pt x="1956905" y="1035615"/>
                  </a:lnTo>
                  <a:lnTo>
                    <a:pt x="1886641" y="1031615"/>
                  </a:lnTo>
                  <a:lnTo>
                    <a:pt x="1850690" y="1022268"/>
                  </a:lnTo>
                  <a:lnTo>
                    <a:pt x="1780128" y="1015605"/>
                  </a:lnTo>
                  <a:lnTo>
                    <a:pt x="1743958" y="1004289"/>
                  </a:lnTo>
                  <a:lnTo>
                    <a:pt x="1707735" y="992508"/>
                  </a:lnTo>
                  <a:lnTo>
                    <a:pt x="1671500" y="980609"/>
                  </a:lnTo>
                  <a:lnTo>
                    <a:pt x="1635290" y="968939"/>
                  </a:lnTo>
                  <a:lnTo>
                    <a:pt x="1599144" y="957845"/>
                  </a:lnTo>
                  <a:lnTo>
                    <a:pt x="1561270" y="931245"/>
                  </a:lnTo>
                  <a:lnTo>
                    <a:pt x="1523289" y="903683"/>
                  </a:lnTo>
                  <a:lnTo>
                    <a:pt x="1450719" y="878991"/>
                  </a:lnTo>
                  <a:lnTo>
                    <a:pt x="1412520" y="849473"/>
                  </a:lnTo>
                  <a:lnTo>
                    <a:pt x="1374210" y="818964"/>
                  </a:lnTo>
                  <a:lnTo>
                    <a:pt x="1335789" y="787452"/>
                  </a:lnTo>
                  <a:lnTo>
                    <a:pt x="1297255" y="754928"/>
                  </a:lnTo>
                  <a:lnTo>
                    <a:pt x="1293088" y="717540"/>
                  </a:lnTo>
                  <a:lnTo>
                    <a:pt x="1254325" y="682962"/>
                  </a:lnTo>
                  <a:lnTo>
                    <a:pt x="1280491" y="917743"/>
                  </a:lnTo>
                  <a:lnTo>
                    <a:pt x="1245056" y="913033"/>
                  </a:lnTo>
                  <a:close/>
                </a:path>
                <a:path w="2200909" h="2035175">
                  <a:moveTo>
                    <a:pt x="2046962" y="277492"/>
                  </a:moveTo>
                  <a:lnTo>
                    <a:pt x="2043893" y="249953"/>
                  </a:lnTo>
                  <a:lnTo>
                    <a:pt x="2079115" y="252763"/>
                  </a:lnTo>
                  <a:lnTo>
                    <a:pt x="2080700" y="266985"/>
                  </a:lnTo>
                  <a:lnTo>
                    <a:pt x="2046962" y="277492"/>
                  </a:lnTo>
                  <a:close/>
                </a:path>
                <a:path w="2200909" h="2035175">
                  <a:moveTo>
                    <a:pt x="1066805" y="0"/>
                  </a:moveTo>
                  <a:lnTo>
                    <a:pt x="1666476" y="0"/>
                  </a:lnTo>
                  <a:lnTo>
                    <a:pt x="1666981" y="345"/>
                  </a:lnTo>
                  <a:lnTo>
                    <a:pt x="1739444" y="24074"/>
                  </a:lnTo>
                  <a:lnTo>
                    <a:pt x="1777561" y="52857"/>
                  </a:lnTo>
                  <a:lnTo>
                    <a:pt x="1853966" y="111952"/>
                  </a:lnTo>
                  <a:lnTo>
                    <a:pt x="1926618" y="137369"/>
                  </a:lnTo>
                  <a:lnTo>
                    <a:pt x="1964688" y="165735"/>
                  </a:lnTo>
                  <a:lnTo>
                    <a:pt x="2002601" y="192681"/>
                  </a:lnTo>
                  <a:lnTo>
                    <a:pt x="2040296" y="217681"/>
                  </a:lnTo>
                  <a:lnTo>
                    <a:pt x="2048550" y="291746"/>
                  </a:lnTo>
                  <a:lnTo>
                    <a:pt x="1979361" y="297388"/>
                  </a:lnTo>
                  <a:lnTo>
                    <a:pt x="1909887" y="300483"/>
                  </a:lnTo>
                  <a:lnTo>
                    <a:pt x="1874636" y="297423"/>
                  </a:lnTo>
                  <a:lnTo>
                    <a:pt x="1804677" y="296159"/>
                  </a:lnTo>
                  <a:lnTo>
                    <a:pt x="1768999" y="289267"/>
                  </a:lnTo>
                  <a:lnTo>
                    <a:pt x="1698671" y="284697"/>
                  </a:lnTo>
                  <a:lnTo>
                    <a:pt x="1628203" y="278869"/>
                  </a:lnTo>
                  <a:lnTo>
                    <a:pt x="1592105" y="268205"/>
                  </a:lnTo>
                  <a:lnTo>
                    <a:pt x="1555926" y="256811"/>
                  </a:lnTo>
                  <a:lnTo>
                    <a:pt x="1485213" y="248792"/>
                  </a:lnTo>
                  <a:lnTo>
                    <a:pt x="1412712" y="224723"/>
                  </a:lnTo>
                  <a:lnTo>
                    <a:pt x="1376501" y="213042"/>
                  </a:lnTo>
                  <a:lnTo>
                    <a:pt x="1374836" y="198105"/>
                  </a:lnTo>
                  <a:lnTo>
                    <a:pt x="1302586" y="176285"/>
                  </a:lnTo>
                  <a:lnTo>
                    <a:pt x="1264731" y="149860"/>
                  </a:lnTo>
                  <a:lnTo>
                    <a:pt x="1226791" y="122662"/>
                  </a:lnTo>
                  <a:lnTo>
                    <a:pt x="1188763" y="94683"/>
                  </a:lnTo>
                  <a:lnTo>
                    <a:pt x="1150648" y="65914"/>
                  </a:lnTo>
                  <a:lnTo>
                    <a:pt x="1112443" y="36345"/>
                  </a:lnTo>
                  <a:lnTo>
                    <a:pt x="1074148" y="5967"/>
                  </a:lnTo>
                  <a:lnTo>
                    <a:pt x="1066805" y="0"/>
                  </a:lnTo>
                  <a:close/>
                </a:path>
                <a:path w="2200909" h="2035175">
                  <a:moveTo>
                    <a:pt x="1535408" y="1638903"/>
                  </a:moveTo>
                  <a:lnTo>
                    <a:pt x="1501839" y="1337685"/>
                  </a:lnTo>
                  <a:lnTo>
                    <a:pt x="1542003" y="1384838"/>
                  </a:lnTo>
                  <a:lnTo>
                    <a:pt x="1564640" y="1587958"/>
                  </a:lnTo>
                  <a:lnTo>
                    <a:pt x="1535408" y="1638903"/>
                  </a:lnTo>
                  <a:close/>
                </a:path>
                <a:path w="2200909" h="2035175">
                  <a:moveTo>
                    <a:pt x="1518103" y="1796858"/>
                  </a:moveTo>
                  <a:lnTo>
                    <a:pt x="1446694" y="1156118"/>
                  </a:lnTo>
                  <a:lnTo>
                    <a:pt x="1486108" y="1196536"/>
                  </a:lnTo>
                  <a:lnTo>
                    <a:pt x="1546694" y="1740166"/>
                  </a:lnTo>
                  <a:lnTo>
                    <a:pt x="1518103" y="1796858"/>
                  </a:lnTo>
                  <a:close/>
                </a:path>
                <a:path w="2200909" h="2035175">
                  <a:moveTo>
                    <a:pt x="1495530" y="1907555"/>
                  </a:moveTo>
                  <a:lnTo>
                    <a:pt x="1402582" y="1073540"/>
                  </a:lnTo>
                  <a:lnTo>
                    <a:pt x="1441852" y="1112673"/>
                  </a:lnTo>
                  <a:lnTo>
                    <a:pt x="1524060" y="1850311"/>
                  </a:lnTo>
                  <a:lnTo>
                    <a:pt x="1495530" y="1907555"/>
                  </a:lnTo>
                  <a:close/>
                </a:path>
                <a:path w="2200909" h="2035175">
                  <a:moveTo>
                    <a:pt x="1472642" y="2015420"/>
                  </a:moveTo>
                  <a:lnTo>
                    <a:pt x="1358524" y="991450"/>
                  </a:lnTo>
                  <a:lnTo>
                    <a:pt x="1397806" y="1030686"/>
                  </a:lnTo>
                  <a:lnTo>
                    <a:pt x="1501402" y="1960248"/>
                  </a:lnTo>
                  <a:lnTo>
                    <a:pt x="1472642" y="2015420"/>
                  </a:lnTo>
                  <a:close/>
                </a:path>
                <a:path w="2200909" h="2035175">
                  <a:moveTo>
                    <a:pt x="1439898" y="2034851"/>
                  </a:moveTo>
                  <a:lnTo>
                    <a:pt x="1314211" y="907072"/>
                  </a:lnTo>
                  <a:lnTo>
                    <a:pt x="1353659" y="947799"/>
                  </a:lnTo>
                  <a:lnTo>
                    <a:pt x="1474282" y="2030142"/>
                  </a:lnTo>
                  <a:lnTo>
                    <a:pt x="1439898" y="2034851"/>
                  </a:lnTo>
                  <a:close/>
                </a:path>
                <a:path w="2200909" h="2035175">
                  <a:moveTo>
                    <a:pt x="1399548" y="1986037"/>
                  </a:moveTo>
                  <a:lnTo>
                    <a:pt x="1265611" y="784234"/>
                  </a:lnTo>
                  <a:lnTo>
                    <a:pt x="1305597" y="829780"/>
                  </a:lnTo>
                  <a:lnTo>
                    <a:pt x="1437850" y="2016475"/>
                  </a:lnTo>
                  <a:lnTo>
                    <a:pt x="1399548" y="1986037"/>
                  </a:lnTo>
                  <a:close/>
                </a:path>
                <a:path w="2200909" h="2035175">
                  <a:moveTo>
                    <a:pt x="1350172" y="1856230"/>
                  </a:moveTo>
                  <a:lnTo>
                    <a:pt x="1277309" y="1202434"/>
                  </a:lnTo>
                  <a:lnTo>
                    <a:pt x="1306659" y="1152547"/>
                  </a:lnTo>
                  <a:lnTo>
                    <a:pt x="1390089" y="1901158"/>
                  </a:lnTo>
                  <a:lnTo>
                    <a:pt x="1350172" y="1856230"/>
                  </a:lnTo>
                  <a:close/>
                </a:path>
                <a:path w="2200909" h="2035175">
                  <a:moveTo>
                    <a:pt x="1198220" y="806018"/>
                  </a:moveTo>
                  <a:lnTo>
                    <a:pt x="1163867" y="497773"/>
                  </a:lnTo>
                  <a:lnTo>
                    <a:pt x="1203642" y="541432"/>
                  </a:lnTo>
                  <a:lnTo>
                    <a:pt x="1227541" y="755875"/>
                  </a:lnTo>
                  <a:lnTo>
                    <a:pt x="1198220" y="806018"/>
                  </a:lnTo>
                  <a:close/>
                </a:path>
                <a:path w="2200909" h="2035175">
                  <a:moveTo>
                    <a:pt x="1297785" y="1699401"/>
                  </a:moveTo>
                  <a:lnTo>
                    <a:pt x="1268717" y="1438576"/>
                  </a:lnTo>
                  <a:lnTo>
                    <a:pt x="1298417" y="1391836"/>
                  </a:lnTo>
                  <a:lnTo>
                    <a:pt x="1338400" y="1750595"/>
                  </a:lnTo>
                  <a:lnTo>
                    <a:pt x="1297785" y="1699401"/>
                  </a:lnTo>
                  <a:close/>
                </a:path>
                <a:path w="2200909" h="2035175">
                  <a:moveTo>
                    <a:pt x="1184402" y="995262"/>
                  </a:moveTo>
                  <a:lnTo>
                    <a:pt x="1113244" y="356773"/>
                  </a:lnTo>
                  <a:lnTo>
                    <a:pt x="1153145" y="401561"/>
                  </a:lnTo>
                  <a:lnTo>
                    <a:pt x="1213666" y="944609"/>
                  </a:lnTo>
                  <a:lnTo>
                    <a:pt x="1184402" y="995262"/>
                  </a:lnTo>
                  <a:close/>
                </a:path>
                <a:path w="2200909" h="2035175">
                  <a:moveTo>
                    <a:pt x="1085929" y="424920"/>
                  </a:moveTo>
                  <a:lnTo>
                    <a:pt x="1062324" y="213108"/>
                  </a:lnTo>
                  <a:lnTo>
                    <a:pt x="1102310" y="258663"/>
                  </a:lnTo>
                  <a:lnTo>
                    <a:pt x="1125764" y="469115"/>
                  </a:lnTo>
                  <a:lnTo>
                    <a:pt x="1085929" y="424920"/>
                  </a:lnTo>
                  <a:close/>
                </a:path>
                <a:path w="2200909" h="2035175">
                  <a:moveTo>
                    <a:pt x="1160600" y="1094932"/>
                  </a:moveTo>
                  <a:lnTo>
                    <a:pt x="1112953" y="667401"/>
                  </a:lnTo>
                  <a:lnTo>
                    <a:pt x="1142516" y="619430"/>
                  </a:lnTo>
                  <a:lnTo>
                    <a:pt x="1189692" y="1042736"/>
                  </a:lnTo>
                  <a:lnTo>
                    <a:pt x="1160600" y="1094932"/>
                  </a:lnTo>
                  <a:close/>
                </a:path>
                <a:path w="2200909" h="2035175">
                  <a:moveTo>
                    <a:pt x="1040629" y="331685"/>
                  </a:moveTo>
                  <a:lnTo>
                    <a:pt x="1011227" y="67863"/>
                  </a:lnTo>
                  <a:lnTo>
                    <a:pt x="1051259" y="113825"/>
                  </a:lnTo>
                  <a:lnTo>
                    <a:pt x="1080537" y="376534"/>
                  </a:lnTo>
                  <a:lnTo>
                    <a:pt x="1040629" y="331685"/>
                  </a:lnTo>
                  <a:close/>
                </a:path>
                <a:path w="2200909" h="2035175">
                  <a:moveTo>
                    <a:pt x="799331" y="1612159"/>
                  </a:moveTo>
                  <a:lnTo>
                    <a:pt x="777410" y="1415463"/>
                  </a:lnTo>
                  <a:lnTo>
                    <a:pt x="806335" y="1361772"/>
                  </a:lnTo>
                  <a:lnTo>
                    <a:pt x="800641" y="1310681"/>
                  </a:lnTo>
                  <a:lnTo>
                    <a:pt x="858218" y="1200835"/>
                  </a:lnTo>
                  <a:lnTo>
                    <a:pt x="852735" y="1151637"/>
                  </a:lnTo>
                  <a:lnTo>
                    <a:pt x="882013" y="1101101"/>
                  </a:lnTo>
                  <a:lnTo>
                    <a:pt x="911673" y="1054005"/>
                  </a:lnTo>
                  <a:lnTo>
                    <a:pt x="941822" y="1011286"/>
                  </a:lnTo>
                  <a:lnTo>
                    <a:pt x="938081" y="977722"/>
                  </a:lnTo>
                  <a:lnTo>
                    <a:pt x="968577" y="938123"/>
                  </a:lnTo>
                  <a:lnTo>
                    <a:pt x="998799" y="896058"/>
                  </a:lnTo>
                  <a:lnTo>
                    <a:pt x="1028792" y="851950"/>
                  </a:lnTo>
                  <a:lnTo>
                    <a:pt x="1058606" y="806222"/>
                  </a:lnTo>
                  <a:lnTo>
                    <a:pt x="1088286" y="759299"/>
                  </a:lnTo>
                  <a:lnTo>
                    <a:pt x="1117879" y="711603"/>
                  </a:lnTo>
                  <a:lnTo>
                    <a:pt x="1166111" y="1144379"/>
                  </a:lnTo>
                  <a:lnTo>
                    <a:pt x="1134621" y="1175061"/>
                  </a:lnTo>
                  <a:lnTo>
                    <a:pt x="1138001" y="1205393"/>
                  </a:lnTo>
                  <a:lnTo>
                    <a:pt x="1107223" y="1242465"/>
                  </a:lnTo>
                  <a:lnTo>
                    <a:pt x="1076702" y="1281840"/>
                  </a:lnTo>
                  <a:lnTo>
                    <a:pt x="1046371" y="1322923"/>
                  </a:lnTo>
                  <a:lnTo>
                    <a:pt x="1050646" y="1361274"/>
                  </a:lnTo>
                  <a:lnTo>
                    <a:pt x="986015" y="1407829"/>
                  </a:lnTo>
                  <a:lnTo>
                    <a:pt x="955857" y="1450463"/>
                  </a:lnTo>
                  <a:lnTo>
                    <a:pt x="925624" y="1492424"/>
                  </a:lnTo>
                  <a:lnTo>
                    <a:pt x="895250" y="1533116"/>
                  </a:lnTo>
                  <a:lnTo>
                    <a:pt x="864668" y="1571945"/>
                  </a:lnTo>
                  <a:lnTo>
                    <a:pt x="799331" y="1612159"/>
                  </a:lnTo>
                  <a:close/>
                </a:path>
                <a:path w="2200909" h="2035175">
                  <a:moveTo>
                    <a:pt x="938644" y="43059"/>
                  </a:moveTo>
                  <a:lnTo>
                    <a:pt x="933845" y="0"/>
                  </a:lnTo>
                  <a:lnTo>
                    <a:pt x="990009" y="0"/>
                  </a:lnTo>
                  <a:lnTo>
                    <a:pt x="1005671" y="18005"/>
                  </a:lnTo>
                  <a:lnTo>
                    <a:pt x="1029692" y="233544"/>
                  </a:lnTo>
                  <a:lnTo>
                    <a:pt x="989709" y="188020"/>
                  </a:lnTo>
                  <a:lnTo>
                    <a:pt x="978662" y="88894"/>
                  </a:lnTo>
                  <a:lnTo>
                    <a:pt x="938644" y="43059"/>
                  </a:lnTo>
                  <a:close/>
                </a:path>
                <a:path w="2200909" h="2035175">
                  <a:moveTo>
                    <a:pt x="414320" y="976639"/>
                  </a:moveTo>
                  <a:lnTo>
                    <a:pt x="386804" y="729744"/>
                  </a:lnTo>
                  <a:lnTo>
                    <a:pt x="415527" y="674232"/>
                  </a:lnTo>
                  <a:lnTo>
                    <a:pt x="409663" y="621614"/>
                  </a:lnTo>
                  <a:lnTo>
                    <a:pt x="466907" y="508782"/>
                  </a:lnTo>
                  <a:lnTo>
                    <a:pt x="461216" y="457721"/>
                  </a:lnTo>
                  <a:lnTo>
                    <a:pt x="490228" y="404803"/>
                  </a:lnTo>
                  <a:lnTo>
                    <a:pt x="519543" y="354605"/>
                  </a:lnTo>
                  <a:lnTo>
                    <a:pt x="549243" y="307860"/>
                  </a:lnTo>
                  <a:lnTo>
                    <a:pt x="579409" y="265303"/>
                  </a:lnTo>
                  <a:lnTo>
                    <a:pt x="575643" y="231508"/>
                  </a:lnTo>
                  <a:lnTo>
                    <a:pt x="606267" y="193054"/>
                  </a:lnTo>
                  <a:lnTo>
                    <a:pt x="636664" y="152567"/>
                  </a:lnTo>
                  <a:lnTo>
                    <a:pt x="666865" y="110315"/>
                  </a:lnTo>
                  <a:lnTo>
                    <a:pt x="696898" y="66567"/>
                  </a:lnTo>
                  <a:lnTo>
                    <a:pt x="726795" y="21591"/>
                  </a:lnTo>
                  <a:lnTo>
                    <a:pt x="740798" y="0"/>
                  </a:lnTo>
                  <a:lnTo>
                    <a:pt x="898936" y="0"/>
                  </a:lnTo>
                  <a:lnTo>
                    <a:pt x="903028" y="36719"/>
                  </a:lnTo>
                  <a:lnTo>
                    <a:pt x="873653" y="86377"/>
                  </a:lnTo>
                  <a:lnTo>
                    <a:pt x="883891" y="178237"/>
                  </a:lnTo>
                  <a:lnTo>
                    <a:pt x="854575" y="228431"/>
                  </a:lnTo>
                  <a:lnTo>
                    <a:pt x="865085" y="322739"/>
                  </a:lnTo>
                  <a:lnTo>
                    <a:pt x="835983" y="374844"/>
                  </a:lnTo>
                  <a:lnTo>
                    <a:pt x="806986" y="427891"/>
                  </a:lnTo>
                  <a:lnTo>
                    <a:pt x="809960" y="454584"/>
                  </a:lnTo>
                  <a:lnTo>
                    <a:pt x="778809" y="488305"/>
                  </a:lnTo>
                  <a:lnTo>
                    <a:pt x="782443" y="520916"/>
                  </a:lnTo>
                  <a:lnTo>
                    <a:pt x="751851" y="559650"/>
                  </a:lnTo>
                  <a:lnTo>
                    <a:pt x="721462" y="600211"/>
                  </a:lnTo>
                  <a:lnTo>
                    <a:pt x="691226" y="642147"/>
                  </a:lnTo>
                  <a:lnTo>
                    <a:pt x="570806" y="814583"/>
                  </a:lnTo>
                  <a:lnTo>
                    <a:pt x="540579" y="856602"/>
                  </a:lnTo>
                  <a:lnTo>
                    <a:pt x="510203" y="897278"/>
                  </a:lnTo>
                  <a:lnTo>
                    <a:pt x="445146" y="940003"/>
                  </a:lnTo>
                  <a:lnTo>
                    <a:pt x="414320" y="976639"/>
                  </a:lnTo>
                  <a:close/>
                </a:path>
                <a:path w="2200909" h="2035175">
                  <a:moveTo>
                    <a:pt x="765038" y="1617689"/>
                  </a:moveTo>
                  <a:lnTo>
                    <a:pt x="757721" y="1552037"/>
                  </a:lnTo>
                  <a:lnTo>
                    <a:pt x="787688" y="1507690"/>
                  </a:lnTo>
                  <a:lnTo>
                    <a:pt x="799786" y="1616247"/>
                  </a:lnTo>
                  <a:lnTo>
                    <a:pt x="765038" y="1617689"/>
                  </a:lnTo>
                  <a:close/>
                </a:path>
                <a:path w="2200909" h="2035175">
                  <a:moveTo>
                    <a:pt x="380366" y="985215"/>
                  </a:moveTo>
                  <a:lnTo>
                    <a:pt x="363196" y="831147"/>
                  </a:lnTo>
                  <a:lnTo>
                    <a:pt x="392375" y="779732"/>
                  </a:lnTo>
                  <a:lnTo>
                    <a:pt x="414716" y="980195"/>
                  </a:lnTo>
                  <a:lnTo>
                    <a:pt x="380366" y="985215"/>
                  </a:lnTo>
                  <a:close/>
                </a:path>
                <a:path w="2200909" h="2035175">
                  <a:moveTo>
                    <a:pt x="46176" y="179228"/>
                  </a:moveTo>
                  <a:lnTo>
                    <a:pt x="26201" y="0"/>
                  </a:lnTo>
                  <a:lnTo>
                    <a:pt x="226372" y="0"/>
                  </a:lnTo>
                  <a:lnTo>
                    <a:pt x="202660" y="17158"/>
                  </a:lnTo>
                  <a:lnTo>
                    <a:pt x="172434" y="59179"/>
                  </a:lnTo>
                  <a:lnTo>
                    <a:pt x="142058" y="99859"/>
                  </a:lnTo>
                  <a:lnTo>
                    <a:pt x="111483" y="138745"/>
                  </a:lnTo>
                  <a:lnTo>
                    <a:pt x="46176" y="179228"/>
                  </a:lnTo>
                  <a:close/>
                </a:path>
                <a:path w="2200909" h="2035175">
                  <a:moveTo>
                    <a:pt x="11879" y="184725"/>
                  </a:moveTo>
                  <a:lnTo>
                    <a:pt x="0" y="78132"/>
                  </a:lnTo>
                  <a:lnTo>
                    <a:pt x="29530" y="29865"/>
                  </a:lnTo>
                  <a:lnTo>
                    <a:pt x="46628" y="183289"/>
                  </a:lnTo>
                  <a:lnTo>
                    <a:pt x="11879" y="184725"/>
                  </a:lnTo>
                  <a:close/>
                </a:path>
              </a:pathLst>
            </a:custGeom>
            <a:solidFill>
              <a:srgbClr val="E7B9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653470" y="9461909"/>
            <a:ext cx="1212215" cy="3587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150" dirty="0">
                <a:solidFill>
                  <a:srgbClr val="413733"/>
                </a:solidFill>
                <a:latin typeface="Cambria"/>
                <a:cs typeface="Cambria"/>
              </a:rPr>
              <a:t>slide</a:t>
            </a:r>
            <a:r>
              <a:rPr sz="2150" spc="7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150" spc="50" dirty="0">
                <a:solidFill>
                  <a:srgbClr val="413733"/>
                </a:solidFill>
                <a:latin typeface="Cambria"/>
                <a:cs typeface="Cambria"/>
              </a:rPr>
              <a:t>no</a:t>
            </a:r>
            <a:r>
              <a:rPr sz="2150" spc="7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150" spc="-125" dirty="0">
                <a:solidFill>
                  <a:srgbClr val="413733"/>
                </a:solidFill>
                <a:latin typeface="Cambria"/>
                <a:cs typeface="Cambria"/>
              </a:rPr>
              <a:t>:1</a:t>
            </a:r>
            <a:endParaRPr sz="2150">
              <a:latin typeface="Cambria"/>
              <a:cs typeface="Cambria"/>
            </a:endParaRPr>
          </a:p>
        </p:txBody>
      </p:sp>
      <p:pic>
        <p:nvPicPr>
          <p:cNvPr id="13314" name="Picture 2" descr="C:\Users\Vikramendraa S T\OneDrive\Desktop\eee-ui 1st review\amrita-removebg-preview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5600" y="952500"/>
            <a:ext cx="4219575" cy="1085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8833" rIns="0" bIns="0" rtlCol="0">
            <a:spAutoFit/>
          </a:bodyPr>
          <a:lstStyle/>
          <a:p>
            <a:pPr marL="1592580">
              <a:lnSpc>
                <a:spcPct val="100000"/>
              </a:lnSpc>
              <a:spcBef>
                <a:spcPts val="95"/>
              </a:spcBef>
            </a:pPr>
            <a:r>
              <a:rPr sz="6600" spc="80" dirty="0">
                <a:solidFill>
                  <a:srgbClr val="413733"/>
                </a:solidFill>
              </a:rPr>
              <a:t>Methodology</a:t>
            </a:r>
            <a:endParaRPr sz="6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2194546"/>
            <a:ext cx="87045" cy="8704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2561379"/>
            <a:ext cx="87045" cy="8704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3661880"/>
            <a:ext cx="87045" cy="8704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4028713"/>
            <a:ext cx="87045" cy="870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5129214"/>
            <a:ext cx="87045" cy="870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5496047"/>
            <a:ext cx="87045" cy="8704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6596547"/>
            <a:ext cx="87045" cy="87044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6963381"/>
            <a:ext cx="87045" cy="87044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8063881"/>
            <a:ext cx="87045" cy="8704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70882" y="8430714"/>
            <a:ext cx="87045" cy="87044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70"/>
              </a:spcBef>
            </a:pPr>
            <a:r>
              <a:rPr spc="55" dirty="0"/>
              <a:t>User</a:t>
            </a:r>
            <a:r>
              <a:rPr spc="25" dirty="0"/>
              <a:t> </a:t>
            </a:r>
            <a:r>
              <a:rPr spc="55" dirty="0"/>
              <a:t>Input</a:t>
            </a:r>
          </a:p>
          <a:p>
            <a:pPr marL="12700" marR="337820">
              <a:lnSpc>
                <a:spcPct val="114599"/>
              </a:lnSpc>
            </a:pPr>
            <a:r>
              <a:rPr dirty="0"/>
              <a:t>The</a:t>
            </a:r>
            <a:r>
              <a:rPr spc="70" dirty="0"/>
              <a:t> user</a:t>
            </a:r>
            <a:r>
              <a:rPr spc="75" dirty="0"/>
              <a:t> selects </a:t>
            </a:r>
            <a:r>
              <a:rPr spc="85" dirty="0"/>
              <a:t>the</a:t>
            </a:r>
            <a:r>
              <a:rPr spc="70" dirty="0"/>
              <a:t> </a:t>
            </a:r>
            <a:r>
              <a:rPr spc="65" dirty="0"/>
              <a:t>converter</a:t>
            </a:r>
            <a:r>
              <a:rPr spc="75" dirty="0"/>
              <a:t> </a:t>
            </a:r>
            <a:r>
              <a:rPr spc="55" dirty="0"/>
              <a:t>type</a:t>
            </a:r>
            <a:r>
              <a:rPr spc="75" dirty="0"/>
              <a:t> </a:t>
            </a:r>
            <a:r>
              <a:rPr dirty="0"/>
              <a:t>(Buck/Boost/Buck-Boost)</a:t>
            </a:r>
            <a:r>
              <a:rPr spc="70" dirty="0"/>
              <a:t> </a:t>
            </a:r>
            <a:r>
              <a:rPr spc="80" dirty="0"/>
              <a:t>and</a:t>
            </a:r>
            <a:r>
              <a:rPr spc="75" dirty="0"/>
              <a:t> </a:t>
            </a:r>
            <a:r>
              <a:rPr spc="45" dirty="0"/>
              <a:t>provides</a:t>
            </a:r>
            <a:r>
              <a:rPr spc="75" dirty="0"/>
              <a:t> </a:t>
            </a:r>
            <a:r>
              <a:rPr spc="60" dirty="0"/>
              <a:t>values</a:t>
            </a:r>
            <a:r>
              <a:rPr spc="70" dirty="0"/>
              <a:t> </a:t>
            </a:r>
            <a:r>
              <a:rPr dirty="0"/>
              <a:t>like</a:t>
            </a:r>
            <a:r>
              <a:rPr spc="75" dirty="0"/>
              <a:t> </a:t>
            </a:r>
            <a:r>
              <a:rPr spc="55" dirty="0"/>
              <a:t>input </a:t>
            </a:r>
            <a:r>
              <a:rPr spc="65" dirty="0"/>
              <a:t>voltage,</a:t>
            </a:r>
            <a:r>
              <a:rPr spc="30" dirty="0"/>
              <a:t> </a:t>
            </a:r>
            <a:r>
              <a:rPr spc="65" dirty="0"/>
              <a:t>output</a:t>
            </a:r>
            <a:r>
              <a:rPr spc="30" dirty="0"/>
              <a:t> </a:t>
            </a:r>
            <a:r>
              <a:rPr spc="65" dirty="0"/>
              <a:t>voltage,</a:t>
            </a:r>
            <a:r>
              <a:rPr spc="30" dirty="0"/>
              <a:t> </a:t>
            </a:r>
            <a:r>
              <a:rPr dirty="0"/>
              <a:t>L,</a:t>
            </a:r>
            <a:r>
              <a:rPr spc="30" dirty="0"/>
              <a:t> </a:t>
            </a:r>
            <a:r>
              <a:rPr spc="70" dirty="0"/>
              <a:t>C,</a:t>
            </a:r>
            <a:r>
              <a:rPr spc="30" dirty="0"/>
              <a:t> </a:t>
            </a:r>
            <a:r>
              <a:rPr spc="50" dirty="0"/>
              <a:t>R,</a:t>
            </a:r>
            <a:r>
              <a:rPr spc="30" dirty="0"/>
              <a:t> </a:t>
            </a:r>
            <a:r>
              <a:rPr spc="80" dirty="0"/>
              <a:t>and</a:t>
            </a:r>
            <a:r>
              <a:rPr spc="30" dirty="0"/>
              <a:t> </a:t>
            </a:r>
            <a:r>
              <a:rPr spc="65" dirty="0"/>
              <a:t>switching</a:t>
            </a:r>
            <a:r>
              <a:rPr spc="30" dirty="0"/>
              <a:t> </a:t>
            </a:r>
            <a:r>
              <a:rPr spc="65" dirty="0"/>
              <a:t>frequency.</a:t>
            </a: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/>
          </a:p>
          <a:p>
            <a:pPr marL="12700">
              <a:lnSpc>
                <a:spcPct val="100000"/>
              </a:lnSpc>
            </a:pPr>
            <a:r>
              <a:rPr spc="55" dirty="0"/>
              <a:t>Validation</a:t>
            </a:r>
            <a:r>
              <a:rPr spc="25" dirty="0"/>
              <a:t> </a:t>
            </a:r>
            <a:r>
              <a:rPr spc="-160" dirty="0"/>
              <a:t>&amp;</a:t>
            </a:r>
            <a:r>
              <a:rPr spc="25" dirty="0"/>
              <a:t> </a:t>
            </a:r>
            <a:r>
              <a:rPr spc="50" dirty="0"/>
              <a:t>Normalization</a:t>
            </a:r>
          </a:p>
          <a:p>
            <a:pPr marL="12700" marR="15875">
              <a:lnSpc>
                <a:spcPct val="114599"/>
              </a:lnSpc>
            </a:pPr>
            <a:r>
              <a:rPr dirty="0"/>
              <a:t>The</a:t>
            </a:r>
            <a:r>
              <a:rPr spc="25" dirty="0"/>
              <a:t> </a:t>
            </a:r>
            <a:r>
              <a:rPr spc="85" dirty="0"/>
              <a:t>system</a:t>
            </a:r>
            <a:r>
              <a:rPr spc="25" dirty="0"/>
              <a:t> </a:t>
            </a:r>
            <a:r>
              <a:rPr spc="90" dirty="0"/>
              <a:t>checks</a:t>
            </a:r>
            <a:r>
              <a:rPr spc="25" dirty="0"/>
              <a:t> </a:t>
            </a:r>
            <a:r>
              <a:rPr spc="65" dirty="0"/>
              <a:t>if</a:t>
            </a:r>
            <a:r>
              <a:rPr spc="25" dirty="0"/>
              <a:t> </a:t>
            </a:r>
            <a:r>
              <a:rPr spc="85" dirty="0"/>
              <a:t>the</a:t>
            </a:r>
            <a:r>
              <a:rPr spc="25" dirty="0"/>
              <a:t> </a:t>
            </a:r>
            <a:r>
              <a:rPr spc="80" dirty="0"/>
              <a:t>parameters</a:t>
            </a:r>
            <a:r>
              <a:rPr spc="30" dirty="0"/>
              <a:t> </a:t>
            </a:r>
            <a:r>
              <a:rPr spc="70" dirty="0"/>
              <a:t>are</a:t>
            </a:r>
            <a:r>
              <a:rPr spc="25" dirty="0"/>
              <a:t> </a:t>
            </a:r>
            <a:r>
              <a:rPr spc="55" dirty="0"/>
              <a:t>valid.</a:t>
            </a:r>
            <a:r>
              <a:rPr spc="25" dirty="0"/>
              <a:t> </a:t>
            </a:r>
            <a:r>
              <a:rPr spc="55" dirty="0"/>
              <a:t>Then,</a:t>
            </a:r>
            <a:r>
              <a:rPr spc="25" dirty="0"/>
              <a:t> </a:t>
            </a:r>
            <a:r>
              <a:rPr spc="60" dirty="0"/>
              <a:t>it</a:t>
            </a:r>
            <a:r>
              <a:rPr spc="25" dirty="0"/>
              <a:t> </a:t>
            </a:r>
            <a:r>
              <a:rPr spc="80" dirty="0"/>
              <a:t>calculates</a:t>
            </a:r>
            <a:r>
              <a:rPr spc="25" dirty="0"/>
              <a:t> </a:t>
            </a:r>
            <a:r>
              <a:rPr spc="60" dirty="0"/>
              <a:t>normalized</a:t>
            </a:r>
            <a:r>
              <a:rPr spc="25" dirty="0"/>
              <a:t> </a:t>
            </a:r>
            <a:r>
              <a:rPr spc="70" dirty="0"/>
              <a:t>quantities</a:t>
            </a:r>
            <a:r>
              <a:rPr spc="30" dirty="0"/>
              <a:t> </a:t>
            </a:r>
            <a:r>
              <a:rPr spc="65" dirty="0"/>
              <a:t>using </a:t>
            </a:r>
            <a:r>
              <a:rPr spc="70" dirty="0"/>
              <a:t>base</a:t>
            </a:r>
            <a:r>
              <a:rPr spc="25" dirty="0"/>
              <a:t> </a:t>
            </a:r>
            <a:r>
              <a:rPr spc="60" dirty="0"/>
              <a:t>equations.</a:t>
            </a: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/>
          </a:p>
          <a:p>
            <a:pPr marL="12700">
              <a:lnSpc>
                <a:spcPct val="100000"/>
              </a:lnSpc>
            </a:pPr>
            <a:r>
              <a:rPr spc="50" dirty="0"/>
              <a:t>Controller</a:t>
            </a:r>
            <a:r>
              <a:rPr spc="30" dirty="0"/>
              <a:t> </a:t>
            </a:r>
            <a:r>
              <a:rPr spc="45" dirty="0"/>
              <a:t>Design</a:t>
            </a:r>
          </a:p>
          <a:p>
            <a:pPr marL="12700" marR="5080">
              <a:lnSpc>
                <a:spcPct val="114599"/>
              </a:lnSpc>
            </a:pPr>
            <a:r>
              <a:rPr dirty="0"/>
              <a:t>The</a:t>
            </a:r>
            <a:r>
              <a:rPr spc="85" dirty="0"/>
              <a:t> </a:t>
            </a:r>
            <a:r>
              <a:rPr spc="70" dirty="0"/>
              <a:t>user</a:t>
            </a:r>
            <a:r>
              <a:rPr spc="90" dirty="0"/>
              <a:t> </a:t>
            </a:r>
            <a:r>
              <a:rPr spc="45" dirty="0"/>
              <a:t>provides</a:t>
            </a:r>
            <a:r>
              <a:rPr spc="90" dirty="0"/>
              <a:t> </a:t>
            </a:r>
            <a:r>
              <a:rPr spc="80" dirty="0"/>
              <a:t>performance</a:t>
            </a:r>
            <a:r>
              <a:rPr spc="90" dirty="0"/>
              <a:t> </a:t>
            </a:r>
            <a:r>
              <a:rPr spc="75" dirty="0"/>
              <a:t>specs</a:t>
            </a:r>
            <a:r>
              <a:rPr spc="90" dirty="0"/>
              <a:t> </a:t>
            </a:r>
            <a:r>
              <a:rPr dirty="0"/>
              <a:t>(phase</a:t>
            </a:r>
            <a:r>
              <a:rPr spc="90" dirty="0"/>
              <a:t> margin, </a:t>
            </a:r>
            <a:r>
              <a:rPr spc="55" dirty="0"/>
              <a:t>bandwidth</a:t>
            </a:r>
            <a:r>
              <a:rPr spc="90" dirty="0"/>
              <a:t> </a:t>
            </a:r>
            <a:r>
              <a:rPr dirty="0"/>
              <a:t>ratio).</a:t>
            </a:r>
            <a:r>
              <a:rPr spc="90" dirty="0"/>
              <a:t> </a:t>
            </a:r>
            <a:r>
              <a:rPr spc="50" dirty="0"/>
              <a:t>Controller</a:t>
            </a:r>
            <a:r>
              <a:rPr spc="90" dirty="0"/>
              <a:t> </a:t>
            </a:r>
            <a:r>
              <a:rPr spc="65" dirty="0"/>
              <a:t>coefficients </a:t>
            </a:r>
            <a:r>
              <a:rPr spc="70" dirty="0"/>
              <a:t>are</a:t>
            </a:r>
            <a:r>
              <a:rPr spc="15" dirty="0"/>
              <a:t> </a:t>
            </a:r>
            <a:r>
              <a:rPr spc="75" dirty="0"/>
              <a:t>calculated</a:t>
            </a:r>
            <a:r>
              <a:rPr spc="20" dirty="0"/>
              <a:t> </a:t>
            </a:r>
            <a:r>
              <a:rPr spc="75" dirty="0"/>
              <a:t>using</a:t>
            </a:r>
            <a:r>
              <a:rPr spc="15" dirty="0"/>
              <a:t> </a:t>
            </a:r>
            <a:r>
              <a:rPr spc="65" dirty="0"/>
              <a:t>control</a:t>
            </a:r>
            <a:r>
              <a:rPr spc="20" dirty="0"/>
              <a:t> </a:t>
            </a:r>
            <a:r>
              <a:rPr spc="60" dirty="0"/>
              <a:t>theory</a:t>
            </a:r>
            <a:r>
              <a:rPr spc="15" dirty="0"/>
              <a:t> </a:t>
            </a:r>
            <a:r>
              <a:rPr spc="60" dirty="0"/>
              <a:t>equations.</a:t>
            </a: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/>
          </a:p>
          <a:p>
            <a:pPr marL="12700">
              <a:lnSpc>
                <a:spcPct val="100000"/>
              </a:lnSpc>
            </a:pPr>
            <a:r>
              <a:rPr spc="75" dirty="0"/>
              <a:t>Simulation</a:t>
            </a:r>
            <a:r>
              <a:rPr spc="25" dirty="0"/>
              <a:t> </a:t>
            </a:r>
            <a:r>
              <a:rPr spc="-20" dirty="0"/>
              <a:t>Loop</a:t>
            </a:r>
          </a:p>
          <a:p>
            <a:pPr marL="12700" marR="997585">
              <a:lnSpc>
                <a:spcPct val="114599"/>
              </a:lnSpc>
            </a:pPr>
            <a:r>
              <a:rPr dirty="0"/>
              <a:t>A</a:t>
            </a:r>
            <a:r>
              <a:rPr spc="15" dirty="0"/>
              <a:t> </a:t>
            </a:r>
            <a:r>
              <a:rPr spc="95" dirty="0"/>
              <a:t>time-</a:t>
            </a:r>
            <a:r>
              <a:rPr spc="80" dirty="0"/>
              <a:t>domain</a:t>
            </a:r>
            <a:r>
              <a:rPr spc="20" dirty="0"/>
              <a:t> </a:t>
            </a:r>
            <a:r>
              <a:rPr spc="75" dirty="0"/>
              <a:t>simulation</a:t>
            </a:r>
            <a:r>
              <a:rPr spc="20" dirty="0"/>
              <a:t> </a:t>
            </a:r>
            <a:r>
              <a:rPr spc="60" dirty="0"/>
              <a:t>is</a:t>
            </a:r>
            <a:r>
              <a:rPr spc="15" dirty="0"/>
              <a:t> </a:t>
            </a:r>
            <a:r>
              <a:rPr spc="75" dirty="0"/>
              <a:t>run</a:t>
            </a:r>
            <a:r>
              <a:rPr spc="20" dirty="0"/>
              <a:t> </a:t>
            </a:r>
            <a:r>
              <a:rPr spc="75" dirty="0"/>
              <a:t>using</a:t>
            </a:r>
            <a:r>
              <a:rPr spc="20" dirty="0"/>
              <a:t> </a:t>
            </a:r>
            <a:r>
              <a:rPr spc="60" dirty="0"/>
              <a:t>normalized</a:t>
            </a:r>
            <a:r>
              <a:rPr spc="15" dirty="0"/>
              <a:t> </a:t>
            </a:r>
            <a:r>
              <a:rPr spc="65" dirty="0"/>
              <a:t>differential</a:t>
            </a:r>
            <a:r>
              <a:rPr spc="20" dirty="0"/>
              <a:t> </a:t>
            </a:r>
            <a:r>
              <a:rPr spc="70" dirty="0"/>
              <a:t>equations</a:t>
            </a:r>
            <a:r>
              <a:rPr spc="20" dirty="0"/>
              <a:t> </a:t>
            </a:r>
            <a:r>
              <a:rPr spc="80" dirty="0"/>
              <a:t>and</a:t>
            </a:r>
            <a:r>
              <a:rPr spc="20" dirty="0"/>
              <a:t> </a:t>
            </a:r>
            <a:r>
              <a:rPr spc="100" dirty="0"/>
              <a:t>a</a:t>
            </a:r>
            <a:r>
              <a:rPr spc="15" dirty="0"/>
              <a:t> </a:t>
            </a:r>
            <a:r>
              <a:rPr spc="45" dirty="0"/>
              <a:t>digital </a:t>
            </a:r>
            <a:r>
              <a:rPr spc="80" dirty="0"/>
              <a:t>compensator.</a:t>
            </a:r>
            <a:r>
              <a:rPr spc="25" dirty="0"/>
              <a:t> </a:t>
            </a:r>
            <a:r>
              <a:rPr spc="60" dirty="0"/>
              <a:t>Output</a:t>
            </a:r>
            <a:r>
              <a:rPr spc="30" dirty="0"/>
              <a:t> </a:t>
            </a:r>
            <a:r>
              <a:rPr spc="60" dirty="0"/>
              <a:t>voltage</a:t>
            </a:r>
            <a:r>
              <a:rPr spc="25" dirty="0"/>
              <a:t> </a:t>
            </a:r>
            <a:r>
              <a:rPr spc="80" dirty="0"/>
              <a:t>and</a:t>
            </a:r>
            <a:r>
              <a:rPr spc="30" dirty="0"/>
              <a:t> </a:t>
            </a:r>
            <a:r>
              <a:rPr spc="55" dirty="0"/>
              <a:t>duty</a:t>
            </a:r>
            <a:r>
              <a:rPr spc="25" dirty="0"/>
              <a:t> </a:t>
            </a:r>
            <a:r>
              <a:rPr spc="70" dirty="0"/>
              <a:t>cycle</a:t>
            </a:r>
            <a:r>
              <a:rPr spc="30" dirty="0"/>
              <a:t> </a:t>
            </a:r>
            <a:r>
              <a:rPr spc="70" dirty="0"/>
              <a:t>are</a:t>
            </a:r>
            <a:r>
              <a:rPr spc="25" dirty="0"/>
              <a:t> </a:t>
            </a:r>
            <a:r>
              <a:rPr spc="65" dirty="0"/>
              <a:t>updated</a:t>
            </a:r>
            <a:r>
              <a:rPr spc="30" dirty="0"/>
              <a:t> </a:t>
            </a:r>
            <a:r>
              <a:rPr spc="80" dirty="0"/>
              <a:t>step-</a:t>
            </a:r>
            <a:r>
              <a:rPr spc="65" dirty="0"/>
              <a:t>by-step.</a:t>
            </a: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/>
          </a:p>
          <a:p>
            <a:pPr marL="12700">
              <a:lnSpc>
                <a:spcPct val="100000"/>
              </a:lnSpc>
            </a:pPr>
            <a:r>
              <a:rPr spc="60" dirty="0"/>
              <a:t>Denormalization</a:t>
            </a:r>
            <a:r>
              <a:rPr spc="20" dirty="0"/>
              <a:t> </a:t>
            </a:r>
            <a:r>
              <a:rPr spc="-160" dirty="0"/>
              <a:t>&amp;</a:t>
            </a:r>
            <a:r>
              <a:rPr spc="25" dirty="0"/>
              <a:t> </a:t>
            </a:r>
            <a:r>
              <a:rPr spc="45" dirty="0"/>
              <a:t>Plotting</a:t>
            </a:r>
          </a:p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dirty="0"/>
              <a:t>The</a:t>
            </a:r>
            <a:r>
              <a:rPr spc="30" dirty="0"/>
              <a:t> </a:t>
            </a:r>
            <a:r>
              <a:rPr spc="65" dirty="0"/>
              <a:t>output</a:t>
            </a:r>
            <a:r>
              <a:rPr spc="30" dirty="0"/>
              <a:t> </a:t>
            </a:r>
            <a:r>
              <a:rPr spc="60" dirty="0"/>
              <a:t>voltage</a:t>
            </a:r>
            <a:r>
              <a:rPr spc="30" dirty="0"/>
              <a:t> </a:t>
            </a:r>
            <a:r>
              <a:rPr spc="60" dirty="0"/>
              <a:t>is</a:t>
            </a:r>
            <a:r>
              <a:rPr spc="30" dirty="0"/>
              <a:t> </a:t>
            </a:r>
            <a:r>
              <a:rPr spc="65" dirty="0"/>
              <a:t>converted</a:t>
            </a:r>
            <a:r>
              <a:rPr spc="30" dirty="0"/>
              <a:t> </a:t>
            </a:r>
            <a:r>
              <a:rPr spc="75" dirty="0"/>
              <a:t>back</a:t>
            </a:r>
            <a:r>
              <a:rPr spc="30" dirty="0"/>
              <a:t> </a:t>
            </a:r>
            <a:r>
              <a:rPr spc="65" dirty="0"/>
              <a:t>to</a:t>
            </a:r>
            <a:r>
              <a:rPr spc="30" dirty="0"/>
              <a:t> </a:t>
            </a:r>
            <a:r>
              <a:rPr spc="80" dirty="0"/>
              <a:t>actual</a:t>
            </a:r>
            <a:r>
              <a:rPr spc="30" dirty="0"/>
              <a:t> </a:t>
            </a:r>
            <a:r>
              <a:rPr spc="60" dirty="0"/>
              <a:t>values</a:t>
            </a:r>
            <a:r>
              <a:rPr spc="30" dirty="0"/>
              <a:t> </a:t>
            </a:r>
            <a:r>
              <a:rPr spc="80" dirty="0"/>
              <a:t>and</a:t>
            </a:r>
            <a:r>
              <a:rPr spc="30" dirty="0"/>
              <a:t> </a:t>
            </a:r>
            <a:r>
              <a:rPr spc="55" dirty="0"/>
              <a:t>plotted</a:t>
            </a:r>
            <a:r>
              <a:rPr spc="30" dirty="0"/>
              <a:t> </a:t>
            </a:r>
            <a:r>
              <a:rPr spc="80" dirty="0"/>
              <a:t>against</a:t>
            </a:r>
            <a:r>
              <a:rPr spc="30" dirty="0"/>
              <a:t> </a:t>
            </a:r>
            <a:r>
              <a:rPr spc="65" dirty="0"/>
              <a:t>time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57976" y="2100172"/>
            <a:ext cx="8772524" cy="42005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991360">
              <a:lnSpc>
                <a:spcPct val="100000"/>
              </a:lnSpc>
              <a:spcBef>
                <a:spcPts val="130"/>
              </a:spcBef>
            </a:pPr>
            <a:r>
              <a:rPr spc="65" dirty="0"/>
              <a:t>Results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85928" y="6810692"/>
            <a:ext cx="13591540" cy="2997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100"/>
              </a:lnSpc>
              <a:spcBef>
                <a:spcPts val="95"/>
              </a:spcBef>
            </a:pPr>
            <a:r>
              <a:rPr sz="4200" spc="60" dirty="0">
                <a:latin typeface="Cambria"/>
                <a:cs typeface="Cambria"/>
              </a:rPr>
              <a:t>This</a:t>
            </a:r>
            <a:r>
              <a:rPr sz="4200" spc="40" dirty="0">
                <a:latin typeface="Cambria"/>
                <a:cs typeface="Cambria"/>
              </a:rPr>
              <a:t> </a:t>
            </a:r>
            <a:r>
              <a:rPr sz="4200" dirty="0">
                <a:latin typeface="Cambria"/>
                <a:cs typeface="Cambria"/>
              </a:rPr>
              <a:t>is</a:t>
            </a:r>
            <a:r>
              <a:rPr sz="4200" spc="45" dirty="0">
                <a:latin typeface="Cambria"/>
                <a:cs typeface="Cambria"/>
              </a:rPr>
              <a:t> </a:t>
            </a:r>
            <a:r>
              <a:rPr sz="4200" spc="85" dirty="0">
                <a:latin typeface="Cambria"/>
                <a:cs typeface="Cambria"/>
              </a:rPr>
              <a:t>the</a:t>
            </a:r>
            <a:r>
              <a:rPr sz="4200" spc="45" dirty="0">
                <a:latin typeface="Cambria"/>
                <a:cs typeface="Cambria"/>
              </a:rPr>
              <a:t> </a:t>
            </a:r>
            <a:r>
              <a:rPr sz="4200" dirty="0">
                <a:latin typeface="Cambria"/>
                <a:cs typeface="Cambria"/>
              </a:rPr>
              <a:t>result</a:t>
            </a:r>
            <a:r>
              <a:rPr sz="4200" spc="40" dirty="0">
                <a:latin typeface="Cambria"/>
                <a:cs typeface="Cambria"/>
              </a:rPr>
              <a:t> </a:t>
            </a:r>
            <a:r>
              <a:rPr sz="4200" dirty="0">
                <a:latin typeface="Cambria"/>
                <a:cs typeface="Cambria"/>
              </a:rPr>
              <a:t>we</a:t>
            </a:r>
            <a:r>
              <a:rPr sz="4200" spc="45" dirty="0">
                <a:latin typeface="Cambria"/>
                <a:cs typeface="Cambria"/>
              </a:rPr>
              <a:t> </a:t>
            </a:r>
            <a:r>
              <a:rPr sz="4200" spc="50" dirty="0">
                <a:latin typeface="Cambria"/>
                <a:cs typeface="Cambria"/>
              </a:rPr>
              <a:t>goput</a:t>
            </a:r>
            <a:r>
              <a:rPr sz="4200" spc="45" dirty="0">
                <a:latin typeface="Cambria"/>
                <a:cs typeface="Cambria"/>
              </a:rPr>
              <a:t> </a:t>
            </a:r>
            <a:r>
              <a:rPr sz="4200" dirty="0">
                <a:latin typeface="Cambria"/>
                <a:cs typeface="Cambria"/>
              </a:rPr>
              <a:t>while</a:t>
            </a:r>
            <a:r>
              <a:rPr sz="4200" spc="45" dirty="0">
                <a:latin typeface="Cambria"/>
                <a:cs typeface="Cambria"/>
              </a:rPr>
              <a:t> </a:t>
            </a:r>
            <a:r>
              <a:rPr sz="4200" dirty="0">
                <a:latin typeface="Cambria"/>
                <a:cs typeface="Cambria"/>
              </a:rPr>
              <a:t>we</a:t>
            </a:r>
            <a:r>
              <a:rPr sz="4200" spc="40" dirty="0">
                <a:latin typeface="Cambria"/>
                <a:cs typeface="Cambria"/>
              </a:rPr>
              <a:t> </a:t>
            </a:r>
            <a:r>
              <a:rPr sz="4200" spc="50" dirty="0">
                <a:latin typeface="Cambria"/>
                <a:cs typeface="Cambria"/>
              </a:rPr>
              <a:t>use</a:t>
            </a:r>
            <a:r>
              <a:rPr sz="4200" spc="45" dirty="0">
                <a:latin typeface="Cambria"/>
                <a:cs typeface="Cambria"/>
              </a:rPr>
              <a:t> </a:t>
            </a:r>
            <a:r>
              <a:rPr sz="4200" dirty="0">
                <a:latin typeface="Cambria"/>
                <a:cs typeface="Cambria"/>
              </a:rPr>
              <a:t>input</a:t>
            </a:r>
            <a:r>
              <a:rPr sz="4200" spc="45" dirty="0">
                <a:latin typeface="Cambria"/>
                <a:cs typeface="Cambria"/>
              </a:rPr>
              <a:t> </a:t>
            </a:r>
            <a:r>
              <a:rPr sz="4200" spc="55" dirty="0">
                <a:latin typeface="Cambria"/>
                <a:cs typeface="Cambria"/>
              </a:rPr>
              <a:t>voltage</a:t>
            </a:r>
            <a:r>
              <a:rPr sz="4200" spc="40" dirty="0">
                <a:latin typeface="Cambria"/>
                <a:cs typeface="Cambria"/>
              </a:rPr>
              <a:t> </a:t>
            </a:r>
            <a:r>
              <a:rPr sz="4200" spc="-20" dirty="0">
                <a:latin typeface="Cambria"/>
                <a:cs typeface="Cambria"/>
              </a:rPr>
              <a:t>24v, </a:t>
            </a:r>
            <a:r>
              <a:rPr sz="4200" spc="45" dirty="0">
                <a:latin typeface="Cambria"/>
                <a:cs typeface="Cambria"/>
              </a:rPr>
              <a:t>reuired</a:t>
            </a:r>
            <a:r>
              <a:rPr sz="4200" spc="35" dirty="0">
                <a:latin typeface="Cambria"/>
                <a:cs typeface="Cambria"/>
              </a:rPr>
              <a:t> </a:t>
            </a:r>
            <a:r>
              <a:rPr sz="4200" spc="55" dirty="0">
                <a:latin typeface="Cambria"/>
                <a:cs typeface="Cambria"/>
              </a:rPr>
              <a:t>Output</a:t>
            </a:r>
            <a:r>
              <a:rPr sz="4200" spc="35" dirty="0">
                <a:latin typeface="Cambria"/>
                <a:cs typeface="Cambria"/>
              </a:rPr>
              <a:t> </a:t>
            </a:r>
            <a:r>
              <a:rPr sz="4200" dirty="0">
                <a:latin typeface="Cambria"/>
                <a:cs typeface="Cambria"/>
              </a:rPr>
              <a:t>volage</a:t>
            </a:r>
            <a:r>
              <a:rPr sz="4200" spc="35" dirty="0">
                <a:latin typeface="Cambria"/>
                <a:cs typeface="Cambria"/>
              </a:rPr>
              <a:t> </a:t>
            </a:r>
            <a:r>
              <a:rPr sz="4200" spc="-285" dirty="0">
                <a:latin typeface="Cambria"/>
                <a:cs typeface="Cambria"/>
              </a:rPr>
              <a:t>12v</a:t>
            </a:r>
            <a:r>
              <a:rPr sz="4200" spc="40" dirty="0">
                <a:latin typeface="Cambria"/>
                <a:cs typeface="Cambria"/>
              </a:rPr>
              <a:t> </a:t>
            </a:r>
            <a:r>
              <a:rPr sz="4200" spc="80" dirty="0">
                <a:latin typeface="Cambria"/>
                <a:cs typeface="Cambria"/>
              </a:rPr>
              <a:t>and</a:t>
            </a:r>
            <a:r>
              <a:rPr sz="4200" spc="35" dirty="0">
                <a:latin typeface="Cambria"/>
                <a:cs typeface="Cambria"/>
              </a:rPr>
              <a:t> </a:t>
            </a:r>
            <a:r>
              <a:rPr sz="4200" spc="70" dirty="0">
                <a:latin typeface="Cambria"/>
                <a:cs typeface="Cambria"/>
              </a:rPr>
              <a:t>some</a:t>
            </a:r>
            <a:r>
              <a:rPr sz="4200" spc="35" dirty="0">
                <a:latin typeface="Cambria"/>
                <a:cs typeface="Cambria"/>
              </a:rPr>
              <a:t> </a:t>
            </a:r>
            <a:r>
              <a:rPr sz="4200" spc="65" dirty="0">
                <a:latin typeface="Cambria"/>
                <a:cs typeface="Cambria"/>
              </a:rPr>
              <a:t>converter</a:t>
            </a:r>
            <a:r>
              <a:rPr sz="4200" spc="40" dirty="0">
                <a:latin typeface="Cambria"/>
                <a:cs typeface="Cambria"/>
              </a:rPr>
              <a:t> </a:t>
            </a:r>
            <a:r>
              <a:rPr sz="4200" spc="70" dirty="0">
                <a:latin typeface="Cambria"/>
                <a:cs typeface="Cambria"/>
              </a:rPr>
              <a:t>parameter </a:t>
            </a:r>
            <a:r>
              <a:rPr sz="4200" dirty="0">
                <a:latin typeface="Cambria"/>
                <a:cs typeface="Cambria"/>
              </a:rPr>
              <a:t>we</a:t>
            </a:r>
            <a:r>
              <a:rPr sz="4200" spc="-10" dirty="0">
                <a:latin typeface="Cambria"/>
                <a:cs typeface="Cambria"/>
              </a:rPr>
              <a:t> </a:t>
            </a:r>
            <a:r>
              <a:rPr sz="4200" spc="60" dirty="0">
                <a:latin typeface="Cambria"/>
                <a:cs typeface="Cambria"/>
              </a:rPr>
              <a:t>got</a:t>
            </a:r>
            <a:r>
              <a:rPr sz="4200" spc="-10" dirty="0">
                <a:latin typeface="Cambria"/>
                <a:cs typeface="Cambria"/>
              </a:rPr>
              <a:t> </a:t>
            </a:r>
            <a:r>
              <a:rPr sz="4200" spc="85" dirty="0">
                <a:latin typeface="Cambria"/>
                <a:cs typeface="Cambria"/>
              </a:rPr>
              <a:t>the</a:t>
            </a:r>
            <a:r>
              <a:rPr sz="4200" spc="-5" dirty="0">
                <a:latin typeface="Cambria"/>
                <a:cs typeface="Cambria"/>
              </a:rPr>
              <a:t> </a:t>
            </a:r>
            <a:r>
              <a:rPr sz="4200" spc="95" dirty="0">
                <a:latin typeface="Cambria"/>
                <a:cs typeface="Cambria"/>
              </a:rPr>
              <a:t>calculted</a:t>
            </a:r>
            <a:r>
              <a:rPr sz="4200" spc="-10" dirty="0">
                <a:latin typeface="Cambria"/>
                <a:cs typeface="Cambria"/>
              </a:rPr>
              <a:t> </a:t>
            </a:r>
            <a:r>
              <a:rPr sz="4200" spc="55" dirty="0">
                <a:latin typeface="Cambria"/>
                <a:cs typeface="Cambria"/>
              </a:rPr>
              <a:t>voltage</a:t>
            </a:r>
            <a:r>
              <a:rPr sz="4200" spc="-10" dirty="0">
                <a:latin typeface="Cambria"/>
                <a:cs typeface="Cambria"/>
              </a:rPr>
              <a:t> </a:t>
            </a:r>
            <a:r>
              <a:rPr sz="4200" spc="100" dirty="0">
                <a:latin typeface="Cambria"/>
                <a:cs typeface="Cambria"/>
              </a:rPr>
              <a:t>after</a:t>
            </a:r>
            <a:r>
              <a:rPr sz="4200" spc="-5" dirty="0">
                <a:latin typeface="Cambria"/>
                <a:cs typeface="Cambria"/>
              </a:rPr>
              <a:t> </a:t>
            </a:r>
            <a:r>
              <a:rPr sz="4200" spc="65" dirty="0">
                <a:latin typeface="Cambria"/>
                <a:cs typeface="Cambria"/>
              </a:rPr>
              <a:t>settling</a:t>
            </a:r>
            <a:r>
              <a:rPr sz="4200" spc="-10" dirty="0">
                <a:latin typeface="Cambria"/>
                <a:cs typeface="Cambria"/>
              </a:rPr>
              <a:t> </a:t>
            </a:r>
            <a:r>
              <a:rPr sz="4200" spc="-285" dirty="0">
                <a:latin typeface="Cambria"/>
                <a:cs typeface="Cambria"/>
              </a:rPr>
              <a:t>12v</a:t>
            </a:r>
            <a:r>
              <a:rPr sz="4200" spc="-5" dirty="0">
                <a:latin typeface="Cambria"/>
                <a:cs typeface="Cambria"/>
              </a:rPr>
              <a:t> </a:t>
            </a:r>
            <a:r>
              <a:rPr sz="4200" spc="35" dirty="0">
                <a:latin typeface="Cambria"/>
                <a:cs typeface="Cambria"/>
              </a:rPr>
              <a:t>which </a:t>
            </a:r>
            <a:r>
              <a:rPr sz="4200" spc="90" dirty="0">
                <a:latin typeface="Cambria"/>
                <a:cs typeface="Cambria"/>
              </a:rPr>
              <a:t>matches</a:t>
            </a:r>
            <a:r>
              <a:rPr sz="4200" spc="-5" dirty="0">
                <a:latin typeface="Cambria"/>
                <a:cs typeface="Cambria"/>
              </a:rPr>
              <a:t> </a:t>
            </a:r>
            <a:r>
              <a:rPr sz="4200" spc="85" dirty="0">
                <a:latin typeface="Cambria"/>
                <a:cs typeface="Cambria"/>
              </a:rPr>
              <a:t>the</a:t>
            </a:r>
            <a:r>
              <a:rPr sz="4200" dirty="0">
                <a:latin typeface="Cambria"/>
                <a:cs typeface="Cambria"/>
              </a:rPr>
              <a:t> </a:t>
            </a:r>
            <a:r>
              <a:rPr sz="4200" spc="45" dirty="0">
                <a:latin typeface="Cambria"/>
                <a:cs typeface="Cambria"/>
              </a:rPr>
              <a:t>required</a:t>
            </a:r>
            <a:r>
              <a:rPr sz="4200" spc="-5" dirty="0">
                <a:latin typeface="Cambria"/>
                <a:cs typeface="Cambria"/>
              </a:rPr>
              <a:t> </a:t>
            </a:r>
            <a:r>
              <a:rPr sz="4200" spc="50" dirty="0">
                <a:latin typeface="Cambria"/>
                <a:cs typeface="Cambria"/>
              </a:rPr>
              <a:t>output</a:t>
            </a:r>
            <a:r>
              <a:rPr sz="4200" dirty="0">
                <a:latin typeface="Cambria"/>
                <a:cs typeface="Cambria"/>
              </a:rPr>
              <a:t> </a:t>
            </a:r>
            <a:r>
              <a:rPr sz="4200" spc="45" dirty="0">
                <a:latin typeface="Cambria"/>
                <a:cs typeface="Cambria"/>
              </a:rPr>
              <a:t>voltage</a:t>
            </a:r>
            <a:endParaRPr sz="4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19693" y="3860664"/>
            <a:ext cx="114123" cy="11412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9693" y="7708244"/>
            <a:ext cx="114123" cy="11412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489499" y="7455461"/>
            <a:ext cx="8755380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799"/>
              </a:lnSpc>
              <a:spcBef>
                <a:spcPts val="100"/>
              </a:spcBef>
            </a:pPr>
            <a:r>
              <a:rPr sz="27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75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100" dirty="0">
                <a:solidFill>
                  <a:srgbClr val="413733"/>
                </a:solidFill>
                <a:latin typeface="Cambria"/>
                <a:cs typeface="Cambria"/>
              </a:rPr>
              <a:t>simulation</a:t>
            </a:r>
            <a:r>
              <a:rPr sz="275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90" dirty="0">
                <a:solidFill>
                  <a:srgbClr val="413733"/>
                </a:solidFill>
                <a:latin typeface="Cambria"/>
                <a:cs typeface="Cambria"/>
              </a:rPr>
              <a:t>results</a:t>
            </a:r>
            <a:r>
              <a:rPr sz="275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105" dirty="0">
                <a:solidFill>
                  <a:srgbClr val="413733"/>
                </a:solidFill>
                <a:latin typeface="Cambria"/>
                <a:cs typeface="Cambria"/>
              </a:rPr>
              <a:t>confirmed</a:t>
            </a:r>
            <a:r>
              <a:rPr sz="275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130" dirty="0">
                <a:solidFill>
                  <a:srgbClr val="413733"/>
                </a:solidFill>
                <a:latin typeface="Cambria"/>
                <a:cs typeface="Cambria"/>
              </a:rPr>
              <a:t>that</a:t>
            </a:r>
            <a:r>
              <a:rPr sz="275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12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75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75" dirty="0">
                <a:solidFill>
                  <a:srgbClr val="413733"/>
                </a:solidFill>
                <a:latin typeface="Cambria"/>
                <a:cs typeface="Cambria"/>
              </a:rPr>
              <a:t>normalized </a:t>
            </a:r>
            <a:r>
              <a:rPr sz="2750" spc="80" dirty="0">
                <a:solidFill>
                  <a:srgbClr val="413733"/>
                </a:solidFill>
                <a:latin typeface="Cambria"/>
                <a:cs typeface="Cambria"/>
              </a:rPr>
              <a:t>controller</a:t>
            </a:r>
            <a:r>
              <a:rPr sz="27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114" dirty="0">
                <a:solidFill>
                  <a:srgbClr val="413733"/>
                </a:solidFill>
                <a:latin typeface="Cambria"/>
                <a:cs typeface="Cambria"/>
              </a:rPr>
              <a:t>maintained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85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90" dirty="0">
                <a:solidFill>
                  <a:srgbClr val="413733"/>
                </a:solidFill>
                <a:latin typeface="Cambria"/>
                <a:cs typeface="Cambria"/>
              </a:rPr>
              <a:t>regulation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95" dirty="0">
                <a:solidFill>
                  <a:srgbClr val="413733"/>
                </a:solidFill>
                <a:latin typeface="Cambria"/>
                <a:cs typeface="Cambria"/>
              </a:rPr>
              <a:t>across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50" dirty="0">
                <a:solidFill>
                  <a:srgbClr val="413733"/>
                </a:solidFill>
                <a:latin typeface="Cambria"/>
                <a:cs typeface="Cambria"/>
              </a:rPr>
              <a:t>all </a:t>
            </a:r>
            <a:r>
              <a:rPr sz="2750" spc="90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90" dirty="0">
                <a:solidFill>
                  <a:srgbClr val="413733"/>
                </a:solidFill>
                <a:latin typeface="Cambria"/>
                <a:cs typeface="Cambria"/>
              </a:rPr>
              <a:t>types,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125" dirty="0">
                <a:solidFill>
                  <a:srgbClr val="413733"/>
                </a:solidFill>
                <a:latin typeface="Cambria"/>
                <a:cs typeface="Cambria"/>
              </a:rPr>
              <a:t>making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12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85" dirty="0">
                <a:solidFill>
                  <a:srgbClr val="413733"/>
                </a:solidFill>
                <a:latin typeface="Cambria"/>
                <a:cs typeface="Cambria"/>
              </a:rPr>
              <a:t>solution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80" dirty="0">
                <a:solidFill>
                  <a:srgbClr val="413733"/>
                </a:solidFill>
                <a:latin typeface="Cambria"/>
                <a:cs typeface="Cambria"/>
              </a:rPr>
              <a:t>flexible,</a:t>
            </a:r>
            <a:r>
              <a:rPr sz="27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85" dirty="0">
                <a:solidFill>
                  <a:srgbClr val="413733"/>
                </a:solidFill>
                <a:latin typeface="Cambria"/>
                <a:cs typeface="Cambria"/>
              </a:rPr>
              <a:t>scalable, </a:t>
            </a:r>
            <a:r>
              <a:rPr sz="2750" spc="11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750" spc="7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95" dirty="0">
                <a:solidFill>
                  <a:srgbClr val="413733"/>
                </a:solidFill>
                <a:latin typeface="Cambria"/>
                <a:cs typeface="Cambria"/>
              </a:rPr>
              <a:t>practical</a:t>
            </a:r>
            <a:r>
              <a:rPr sz="2750" spc="7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80" dirty="0">
                <a:solidFill>
                  <a:srgbClr val="413733"/>
                </a:solidFill>
                <a:latin typeface="Cambria"/>
                <a:cs typeface="Cambria"/>
              </a:rPr>
              <a:t>for </a:t>
            </a:r>
            <a:r>
              <a:rPr sz="2750" spc="100" dirty="0">
                <a:solidFill>
                  <a:srgbClr val="413733"/>
                </a:solidFill>
                <a:latin typeface="Cambria"/>
                <a:cs typeface="Cambria"/>
              </a:rPr>
              <a:t>real-</a:t>
            </a:r>
            <a:r>
              <a:rPr sz="2750" dirty="0">
                <a:solidFill>
                  <a:srgbClr val="413733"/>
                </a:solidFill>
                <a:latin typeface="Cambria"/>
                <a:cs typeface="Cambria"/>
              </a:rPr>
              <a:t>world</a:t>
            </a:r>
            <a:r>
              <a:rPr sz="2750" spc="7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50" spc="85" dirty="0">
                <a:solidFill>
                  <a:srgbClr val="413733"/>
                </a:solidFill>
                <a:latin typeface="Cambria"/>
                <a:cs typeface="Cambria"/>
              </a:rPr>
              <a:t>applications.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97230" y="1675364"/>
            <a:ext cx="9655810" cy="53713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175" dirty="0">
                <a:solidFill>
                  <a:srgbClr val="413733"/>
                </a:solidFill>
              </a:rPr>
              <a:t>Conclusion</a:t>
            </a:r>
            <a:endParaRPr sz="10600"/>
          </a:p>
          <a:p>
            <a:pPr marL="604520" marR="5080">
              <a:lnSpc>
                <a:spcPct val="114799"/>
              </a:lnSpc>
              <a:spcBef>
                <a:spcPts val="2495"/>
              </a:spcBef>
            </a:pPr>
            <a:r>
              <a:rPr sz="2750" spc="90" dirty="0">
                <a:solidFill>
                  <a:srgbClr val="413733"/>
                </a:solidFill>
              </a:rPr>
              <a:t>In</a:t>
            </a:r>
            <a:r>
              <a:rPr sz="2750" spc="25" dirty="0">
                <a:solidFill>
                  <a:srgbClr val="413733"/>
                </a:solidFill>
              </a:rPr>
              <a:t> </a:t>
            </a:r>
            <a:r>
              <a:rPr sz="2750" spc="105" dirty="0">
                <a:solidFill>
                  <a:srgbClr val="413733"/>
                </a:solidFill>
              </a:rPr>
              <a:t>this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85" dirty="0">
                <a:solidFill>
                  <a:srgbClr val="413733"/>
                </a:solidFill>
              </a:rPr>
              <a:t>project,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130" dirty="0">
                <a:solidFill>
                  <a:srgbClr val="413733"/>
                </a:solidFill>
              </a:rPr>
              <a:t>a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85" dirty="0">
                <a:solidFill>
                  <a:srgbClr val="413733"/>
                </a:solidFill>
              </a:rPr>
              <a:t>universal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80" dirty="0">
                <a:solidFill>
                  <a:srgbClr val="413733"/>
                </a:solidFill>
              </a:rPr>
              <a:t>controller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65" dirty="0">
                <a:solidFill>
                  <a:srgbClr val="413733"/>
                </a:solidFill>
              </a:rPr>
              <a:t>was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90" dirty="0">
                <a:solidFill>
                  <a:srgbClr val="413733"/>
                </a:solidFill>
              </a:rPr>
              <a:t>successfully </a:t>
            </a:r>
            <a:r>
              <a:rPr sz="2750" spc="85" dirty="0">
                <a:solidFill>
                  <a:srgbClr val="413733"/>
                </a:solidFill>
              </a:rPr>
              <a:t>designed</a:t>
            </a:r>
            <a:r>
              <a:rPr sz="2750" spc="25" dirty="0">
                <a:solidFill>
                  <a:srgbClr val="413733"/>
                </a:solidFill>
              </a:rPr>
              <a:t> </a:t>
            </a:r>
            <a:r>
              <a:rPr sz="2750" spc="110" dirty="0">
                <a:solidFill>
                  <a:srgbClr val="413733"/>
                </a:solidFill>
              </a:rPr>
              <a:t>and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105" dirty="0">
                <a:solidFill>
                  <a:srgbClr val="413733"/>
                </a:solidFill>
              </a:rPr>
              <a:t>implemented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80" dirty="0">
                <a:solidFill>
                  <a:srgbClr val="413733"/>
                </a:solidFill>
              </a:rPr>
              <a:t>for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95" dirty="0">
                <a:solidFill>
                  <a:srgbClr val="413733"/>
                </a:solidFill>
              </a:rPr>
              <a:t>Buck,</a:t>
            </a:r>
            <a:r>
              <a:rPr sz="2750" spc="25" dirty="0">
                <a:solidFill>
                  <a:srgbClr val="413733"/>
                </a:solidFill>
              </a:rPr>
              <a:t> </a:t>
            </a:r>
            <a:r>
              <a:rPr sz="2750" spc="75" dirty="0">
                <a:solidFill>
                  <a:srgbClr val="413733"/>
                </a:solidFill>
              </a:rPr>
              <a:t>Boost,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110" dirty="0">
                <a:solidFill>
                  <a:srgbClr val="413733"/>
                </a:solidFill>
              </a:rPr>
              <a:t>and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85" dirty="0">
                <a:solidFill>
                  <a:srgbClr val="413733"/>
                </a:solidFill>
              </a:rPr>
              <a:t>Buck- </a:t>
            </a:r>
            <a:r>
              <a:rPr sz="2750" spc="80" dirty="0">
                <a:solidFill>
                  <a:srgbClr val="413733"/>
                </a:solidFill>
              </a:rPr>
              <a:t>Boostconverters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100" dirty="0">
                <a:solidFill>
                  <a:srgbClr val="413733"/>
                </a:solidFill>
              </a:rPr>
              <a:t>using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130" dirty="0">
                <a:solidFill>
                  <a:srgbClr val="413733"/>
                </a:solidFill>
              </a:rPr>
              <a:t>a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85" dirty="0">
                <a:solidFill>
                  <a:srgbClr val="413733"/>
                </a:solidFill>
              </a:rPr>
              <a:t>normalized</a:t>
            </a:r>
            <a:r>
              <a:rPr sz="2750" spc="35" dirty="0">
                <a:solidFill>
                  <a:srgbClr val="413733"/>
                </a:solidFill>
              </a:rPr>
              <a:t> </a:t>
            </a:r>
            <a:r>
              <a:rPr sz="2750" spc="95" dirty="0">
                <a:solidFill>
                  <a:srgbClr val="413733"/>
                </a:solidFill>
              </a:rPr>
              <a:t>modeling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90" dirty="0">
                <a:solidFill>
                  <a:srgbClr val="413733"/>
                </a:solidFill>
              </a:rPr>
              <a:t>approach. </a:t>
            </a:r>
            <a:r>
              <a:rPr sz="2750" dirty="0">
                <a:solidFill>
                  <a:srgbClr val="413733"/>
                </a:solidFill>
              </a:rPr>
              <a:t>By</a:t>
            </a:r>
            <a:r>
              <a:rPr sz="2750" spc="35" dirty="0">
                <a:solidFill>
                  <a:srgbClr val="413733"/>
                </a:solidFill>
              </a:rPr>
              <a:t> </a:t>
            </a:r>
            <a:r>
              <a:rPr sz="2750" spc="105" dirty="0">
                <a:solidFill>
                  <a:srgbClr val="413733"/>
                </a:solidFill>
              </a:rPr>
              <a:t>eliminating</a:t>
            </a:r>
            <a:r>
              <a:rPr sz="2750" spc="35" dirty="0">
                <a:solidFill>
                  <a:srgbClr val="413733"/>
                </a:solidFill>
              </a:rPr>
              <a:t> </a:t>
            </a:r>
            <a:r>
              <a:rPr sz="2750" spc="120" dirty="0">
                <a:solidFill>
                  <a:srgbClr val="413733"/>
                </a:solidFill>
              </a:rPr>
              <a:t>the</a:t>
            </a:r>
            <a:r>
              <a:rPr sz="2750" spc="35" dirty="0">
                <a:solidFill>
                  <a:srgbClr val="413733"/>
                </a:solidFill>
              </a:rPr>
              <a:t> </a:t>
            </a:r>
            <a:r>
              <a:rPr sz="2750" spc="90" dirty="0">
                <a:solidFill>
                  <a:srgbClr val="413733"/>
                </a:solidFill>
              </a:rPr>
              <a:t>dependency</a:t>
            </a:r>
            <a:r>
              <a:rPr sz="2750" spc="35" dirty="0">
                <a:solidFill>
                  <a:srgbClr val="413733"/>
                </a:solidFill>
              </a:rPr>
              <a:t> </a:t>
            </a:r>
            <a:r>
              <a:rPr sz="2750" spc="100" dirty="0">
                <a:solidFill>
                  <a:srgbClr val="413733"/>
                </a:solidFill>
              </a:rPr>
              <a:t>on</a:t>
            </a:r>
            <a:r>
              <a:rPr sz="2750" spc="35" dirty="0">
                <a:solidFill>
                  <a:srgbClr val="413733"/>
                </a:solidFill>
              </a:rPr>
              <a:t> </a:t>
            </a:r>
            <a:r>
              <a:rPr sz="2750" spc="95" dirty="0">
                <a:solidFill>
                  <a:srgbClr val="413733"/>
                </a:solidFill>
              </a:rPr>
              <a:t>specific</a:t>
            </a:r>
            <a:r>
              <a:rPr sz="2750" spc="40" dirty="0">
                <a:solidFill>
                  <a:srgbClr val="413733"/>
                </a:solidFill>
              </a:rPr>
              <a:t> </a:t>
            </a:r>
            <a:r>
              <a:rPr sz="2750" spc="85" dirty="0">
                <a:solidFill>
                  <a:srgbClr val="413733"/>
                </a:solidFill>
              </a:rPr>
              <a:t>circuit </a:t>
            </a:r>
            <a:r>
              <a:rPr sz="2750" spc="105" dirty="0">
                <a:solidFill>
                  <a:srgbClr val="413733"/>
                </a:solidFill>
              </a:rPr>
              <a:t>parameters</a:t>
            </a:r>
            <a:r>
              <a:rPr sz="2750" spc="20" dirty="0">
                <a:solidFill>
                  <a:srgbClr val="413733"/>
                </a:solidFill>
              </a:rPr>
              <a:t> </a:t>
            </a:r>
            <a:r>
              <a:rPr sz="2750" spc="70" dirty="0">
                <a:solidFill>
                  <a:srgbClr val="413733"/>
                </a:solidFill>
              </a:rPr>
              <a:t>like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114" dirty="0">
                <a:solidFill>
                  <a:srgbClr val="413733"/>
                </a:solidFill>
              </a:rPr>
              <a:t>inductance,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120" dirty="0">
                <a:solidFill>
                  <a:srgbClr val="413733"/>
                </a:solidFill>
              </a:rPr>
              <a:t>capacitance,</a:t>
            </a:r>
            <a:r>
              <a:rPr sz="2750" spc="30" dirty="0">
                <a:solidFill>
                  <a:srgbClr val="413733"/>
                </a:solidFill>
              </a:rPr>
              <a:t> </a:t>
            </a:r>
            <a:r>
              <a:rPr sz="2750" spc="95" dirty="0">
                <a:solidFill>
                  <a:srgbClr val="413733"/>
                </a:solidFill>
              </a:rPr>
              <a:t>input</a:t>
            </a:r>
            <a:r>
              <a:rPr sz="2750" spc="35" dirty="0">
                <a:solidFill>
                  <a:srgbClr val="413733"/>
                </a:solidFill>
              </a:rPr>
              <a:t> </a:t>
            </a:r>
            <a:r>
              <a:rPr sz="2750" spc="80" dirty="0">
                <a:solidFill>
                  <a:srgbClr val="413733"/>
                </a:solidFill>
              </a:rPr>
              <a:t>voltage, </a:t>
            </a:r>
            <a:r>
              <a:rPr sz="2750" spc="120" dirty="0">
                <a:solidFill>
                  <a:srgbClr val="413733"/>
                </a:solidFill>
              </a:rPr>
              <a:t>the</a:t>
            </a:r>
            <a:r>
              <a:rPr sz="2750" spc="40" dirty="0">
                <a:solidFill>
                  <a:srgbClr val="413733"/>
                </a:solidFill>
              </a:rPr>
              <a:t> </a:t>
            </a:r>
            <a:r>
              <a:rPr sz="2750" spc="80" dirty="0">
                <a:solidFill>
                  <a:srgbClr val="413733"/>
                </a:solidFill>
              </a:rPr>
              <a:t>controller</a:t>
            </a:r>
            <a:r>
              <a:rPr sz="2750" spc="40" dirty="0">
                <a:solidFill>
                  <a:srgbClr val="413733"/>
                </a:solidFill>
              </a:rPr>
              <a:t> </a:t>
            </a:r>
            <a:r>
              <a:rPr sz="2750" spc="120" dirty="0">
                <a:solidFill>
                  <a:srgbClr val="413733"/>
                </a:solidFill>
              </a:rPr>
              <a:t>became</a:t>
            </a:r>
            <a:r>
              <a:rPr sz="2750" spc="45" dirty="0">
                <a:solidFill>
                  <a:srgbClr val="413733"/>
                </a:solidFill>
              </a:rPr>
              <a:t> </a:t>
            </a:r>
            <a:r>
              <a:rPr sz="2750" spc="80" dirty="0">
                <a:solidFill>
                  <a:srgbClr val="413733"/>
                </a:solidFill>
              </a:rPr>
              <a:t>fully</a:t>
            </a:r>
            <a:r>
              <a:rPr sz="2750" spc="40" dirty="0">
                <a:solidFill>
                  <a:srgbClr val="413733"/>
                </a:solidFill>
              </a:rPr>
              <a:t> </a:t>
            </a:r>
            <a:r>
              <a:rPr sz="2750" spc="90" dirty="0">
                <a:solidFill>
                  <a:srgbClr val="413733"/>
                </a:solidFill>
              </a:rPr>
              <a:t>adaptable</a:t>
            </a:r>
            <a:r>
              <a:rPr sz="2750" spc="45" dirty="0">
                <a:solidFill>
                  <a:srgbClr val="413733"/>
                </a:solidFill>
              </a:rPr>
              <a:t> </a:t>
            </a:r>
            <a:r>
              <a:rPr sz="2750" spc="90" dirty="0">
                <a:solidFill>
                  <a:srgbClr val="413733"/>
                </a:solidFill>
              </a:rPr>
              <a:t>to</a:t>
            </a:r>
            <a:r>
              <a:rPr sz="2750" spc="40" dirty="0">
                <a:solidFill>
                  <a:srgbClr val="413733"/>
                </a:solidFill>
              </a:rPr>
              <a:t> </a:t>
            </a:r>
            <a:r>
              <a:rPr sz="2750" spc="130" dirty="0">
                <a:solidFill>
                  <a:srgbClr val="413733"/>
                </a:solidFill>
              </a:rPr>
              <a:t>a</a:t>
            </a:r>
            <a:r>
              <a:rPr sz="2750" spc="45" dirty="0">
                <a:solidFill>
                  <a:srgbClr val="413733"/>
                </a:solidFill>
              </a:rPr>
              <a:t> </a:t>
            </a:r>
            <a:r>
              <a:rPr sz="2750" dirty="0">
                <a:solidFill>
                  <a:srgbClr val="413733"/>
                </a:solidFill>
              </a:rPr>
              <a:t>wide</a:t>
            </a:r>
            <a:r>
              <a:rPr sz="2750" spc="40" dirty="0">
                <a:solidFill>
                  <a:srgbClr val="413733"/>
                </a:solidFill>
              </a:rPr>
              <a:t> </a:t>
            </a:r>
            <a:r>
              <a:rPr sz="2750" spc="105" dirty="0">
                <a:solidFill>
                  <a:srgbClr val="413733"/>
                </a:solidFill>
              </a:rPr>
              <a:t>range</a:t>
            </a:r>
            <a:r>
              <a:rPr sz="2750" spc="45" dirty="0">
                <a:solidFill>
                  <a:srgbClr val="413733"/>
                </a:solidFill>
              </a:rPr>
              <a:t> </a:t>
            </a:r>
            <a:r>
              <a:rPr sz="2750" spc="70" dirty="0">
                <a:solidFill>
                  <a:srgbClr val="413733"/>
                </a:solidFill>
              </a:rPr>
              <a:t>of </a:t>
            </a:r>
            <a:r>
              <a:rPr sz="2750" spc="90" dirty="0">
                <a:solidFill>
                  <a:srgbClr val="413733"/>
                </a:solidFill>
              </a:rPr>
              <a:t>converter</a:t>
            </a:r>
            <a:r>
              <a:rPr sz="2750" spc="20" dirty="0">
                <a:solidFill>
                  <a:srgbClr val="413733"/>
                </a:solidFill>
              </a:rPr>
              <a:t> </a:t>
            </a:r>
            <a:r>
              <a:rPr sz="2750" spc="90" dirty="0">
                <a:solidFill>
                  <a:srgbClr val="413733"/>
                </a:solidFill>
              </a:rPr>
              <a:t>configurations.</a:t>
            </a:r>
            <a:endParaRPr sz="27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16218" y="1147139"/>
            <a:ext cx="9514840" cy="2395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550" spc="495" dirty="0">
                <a:solidFill>
                  <a:srgbClr val="413733"/>
                </a:solidFill>
              </a:rPr>
              <a:t>Thank</a:t>
            </a:r>
            <a:r>
              <a:rPr sz="15550" spc="-35" dirty="0">
                <a:solidFill>
                  <a:srgbClr val="413733"/>
                </a:solidFill>
              </a:rPr>
              <a:t> </a:t>
            </a:r>
            <a:r>
              <a:rPr sz="15550" spc="170" dirty="0">
                <a:solidFill>
                  <a:srgbClr val="413733"/>
                </a:solidFill>
              </a:rPr>
              <a:t>You</a:t>
            </a:r>
            <a:endParaRPr sz="15550"/>
          </a:p>
        </p:txBody>
      </p:sp>
      <p:sp>
        <p:nvSpPr>
          <p:cNvPr id="4" name="object 4"/>
          <p:cNvSpPr/>
          <p:nvPr/>
        </p:nvSpPr>
        <p:spPr>
          <a:xfrm>
            <a:off x="2769212" y="7991532"/>
            <a:ext cx="1446530" cy="2286000"/>
          </a:xfrm>
          <a:custGeom>
            <a:avLst/>
            <a:gdLst/>
            <a:ahLst/>
            <a:cxnLst/>
            <a:rect l="l" t="t" r="r" b="b"/>
            <a:pathLst>
              <a:path w="1446529" h="2286000">
                <a:moveTo>
                  <a:pt x="893233" y="863600"/>
                </a:moveTo>
                <a:lnTo>
                  <a:pt x="977195" y="863600"/>
                </a:lnTo>
                <a:lnTo>
                  <a:pt x="1006659" y="825500"/>
                </a:lnTo>
                <a:lnTo>
                  <a:pt x="1021650" y="812800"/>
                </a:lnTo>
                <a:lnTo>
                  <a:pt x="1037970" y="787400"/>
                </a:lnTo>
                <a:lnTo>
                  <a:pt x="1055176" y="774700"/>
                </a:lnTo>
                <a:lnTo>
                  <a:pt x="1072825" y="749300"/>
                </a:lnTo>
                <a:lnTo>
                  <a:pt x="1096455" y="711200"/>
                </a:lnTo>
                <a:lnTo>
                  <a:pt x="1101181" y="711200"/>
                </a:lnTo>
                <a:lnTo>
                  <a:pt x="1114547" y="698500"/>
                </a:lnTo>
                <a:lnTo>
                  <a:pt x="1126584" y="673100"/>
                </a:lnTo>
                <a:lnTo>
                  <a:pt x="1137735" y="660400"/>
                </a:lnTo>
                <a:lnTo>
                  <a:pt x="1148442" y="647700"/>
                </a:lnTo>
                <a:lnTo>
                  <a:pt x="1156270" y="635000"/>
                </a:lnTo>
                <a:lnTo>
                  <a:pt x="1173697" y="609600"/>
                </a:lnTo>
                <a:lnTo>
                  <a:pt x="1181525" y="584200"/>
                </a:lnTo>
                <a:lnTo>
                  <a:pt x="1188540" y="571500"/>
                </a:lnTo>
                <a:lnTo>
                  <a:pt x="1195113" y="571500"/>
                </a:lnTo>
                <a:lnTo>
                  <a:pt x="1200799" y="558800"/>
                </a:lnTo>
                <a:lnTo>
                  <a:pt x="1205155" y="546100"/>
                </a:lnTo>
                <a:lnTo>
                  <a:pt x="1209882" y="546100"/>
                </a:lnTo>
                <a:lnTo>
                  <a:pt x="1214608" y="533400"/>
                </a:lnTo>
                <a:lnTo>
                  <a:pt x="1225980" y="508000"/>
                </a:lnTo>
                <a:lnTo>
                  <a:pt x="1238238" y="469900"/>
                </a:lnTo>
                <a:lnTo>
                  <a:pt x="1250497" y="444500"/>
                </a:lnTo>
                <a:lnTo>
                  <a:pt x="1261869" y="406400"/>
                </a:lnTo>
                <a:lnTo>
                  <a:pt x="1268146" y="393700"/>
                </a:lnTo>
                <a:lnTo>
                  <a:pt x="1273093" y="381000"/>
                </a:lnTo>
                <a:lnTo>
                  <a:pt x="1277155" y="355600"/>
                </a:lnTo>
                <a:lnTo>
                  <a:pt x="1280773" y="342900"/>
                </a:lnTo>
                <a:lnTo>
                  <a:pt x="1284318" y="330200"/>
                </a:lnTo>
                <a:lnTo>
                  <a:pt x="1291407" y="292100"/>
                </a:lnTo>
                <a:lnTo>
                  <a:pt x="1294951" y="279400"/>
                </a:lnTo>
                <a:lnTo>
                  <a:pt x="1294951" y="254000"/>
                </a:lnTo>
                <a:lnTo>
                  <a:pt x="1295690" y="241300"/>
                </a:lnTo>
                <a:lnTo>
                  <a:pt x="1298939" y="215900"/>
                </a:lnTo>
                <a:lnTo>
                  <a:pt x="1299678" y="203200"/>
                </a:lnTo>
                <a:lnTo>
                  <a:pt x="1302410" y="190500"/>
                </a:lnTo>
                <a:lnTo>
                  <a:pt x="1303813" y="177800"/>
                </a:lnTo>
                <a:lnTo>
                  <a:pt x="1303985" y="165100"/>
                </a:lnTo>
                <a:lnTo>
                  <a:pt x="1304027" y="152400"/>
                </a:lnTo>
                <a:lnTo>
                  <a:pt x="1304153" y="114300"/>
                </a:lnTo>
                <a:lnTo>
                  <a:pt x="1304278" y="76200"/>
                </a:lnTo>
                <a:lnTo>
                  <a:pt x="1304404" y="38100"/>
                </a:lnTo>
                <a:lnTo>
                  <a:pt x="1299678" y="25400"/>
                </a:lnTo>
                <a:lnTo>
                  <a:pt x="1298865" y="12700"/>
                </a:lnTo>
                <a:lnTo>
                  <a:pt x="1296724" y="12700"/>
                </a:lnTo>
                <a:lnTo>
                  <a:pt x="1293696" y="0"/>
                </a:lnTo>
                <a:lnTo>
                  <a:pt x="1238238" y="0"/>
                </a:lnTo>
                <a:lnTo>
                  <a:pt x="1205156" y="38100"/>
                </a:lnTo>
                <a:lnTo>
                  <a:pt x="1190977" y="50800"/>
                </a:lnTo>
                <a:lnTo>
                  <a:pt x="1181525" y="63500"/>
                </a:lnTo>
                <a:lnTo>
                  <a:pt x="1173697" y="76200"/>
                </a:lnTo>
                <a:lnTo>
                  <a:pt x="1156270" y="101600"/>
                </a:lnTo>
                <a:lnTo>
                  <a:pt x="1148442" y="114300"/>
                </a:lnTo>
                <a:lnTo>
                  <a:pt x="1120086" y="152400"/>
                </a:lnTo>
                <a:lnTo>
                  <a:pt x="1109452" y="165100"/>
                </a:lnTo>
                <a:lnTo>
                  <a:pt x="1105907" y="177800"/>
                </a:lnTo>
                <a:lnTo>
                  <a:pt x="1077551" y="228600"/>
                </a:lnTo>
                <a:lnTo>
                  <a:pt x="1071200" y="228600"/>
                </a:lnTo>
                <a:lnTo>
                  <a:pt x="1065736" y="254000"/>
                </a:lnTo>
                <a:lnTo>
                  <a:pt x="1060271" y="254000"/>
                </a:lnTo>
                <a:lnTo>
                  <a:pt x="1053920" y="266700"/>
                </a:lnTo>
                <a:lnTo>
                  <a:pt x="1049194" y="279400"/>
                </a:lnTo>
                <a:lnTo>
                  <a:pt x="1025564" y="330200"/>
                </a:lnTo>
                <a:lnTo>
                  <a:pt x="1013305" y="355600"/>
                </a:lnTo>
                <a:lnTo>
                  <a:pt x="1001933" y="393700"/>
                </a:lnTo>
                <a:lnTo>
                  <a:pt x="983029" y="444500"/>
                </a:lnTo>
                <a:lnTo>
                  <a:pt x="976752" y="469900"/>
                </a:lnTo>
                <a:lnTo>
                  <a:pt x="971804" y="482600"/>
                </a:lnTo>
                <a:lnTo>
                  <a:pt x="967743" y="495300"/>
                </a:lnTo>
                <a:lnTo>
                  <a:pt x="964124" y="508000"/>
                </a:lnTo>
                <a:lnTo>
                  <a:pt x="949946" y="571500"/>
                </a:lnTo>
                <a:lnTo>
                  <a:pt x="942857" y="609600"/>
                </a:lnTo>
                <a:lnTo>
                  <a:pt x="935768" y="635000"/>
                </a:lnTo>
                <a:lnTo>
                  <a:pt x="932962" y="647700"/>
                </a:lnTo>
                <a:lnTo>
                  <a:pt x="929122" y="673100"/>
                </a:lnTo>
                <a:lnTo>
                  <a:pt x="926316" y="685800"/>
                </a:lnTo>
                <a:lnTo>
                  <a:pt x="921590" y="711200"/>
                </a:lnTo>
                <a:lnTo>
                  <a:pt x="920851" y="723900"/>
                </a:lnTo>
                <a:lnTo>
                  <a:pt x="917602" y="736600"/>
                </a:lnTo>
                <a:lnTo>
                  <a:pt x="916863" y="749300"/>
                </a:lnTo>
                <a:lnTo>
                  <a:pt x="915977" y="762000"/>
                </a:lnTo>
                <a:lnTo>
                  <a:pt x="913319" y="774700"/>
                </a:lnTo>
                <a:lnTo>
                  <a:pt x="908888" y="800100"/>
                </a:lnTo>
                <a:lnTo>
                  <a:pt x="902685" y="825500"/>
                </a:lnTo>
                <a:lnTo>
                  <a:pt x="897959" y="825500"/>
                </a:lnTo>
                <a:lnTo>
                  <a:pt x="897959" y="838200"/>
                </a:lnTo>
                <a:lnTo>
                  <a:pt x="893233" y="850900"/>
                </a:lnTo>
                <a:lnTo>
                  <a:pt x="893233" y="863600"/>
                </a:lnTo>
                <a:close/>
              </a:path>
              <a:path w="1446529" h="2286000">
                <a:moveTo>
                  <a:pt x="398691" y="533400"/>
                </a:moveTo>
                <a:lnTo>
                  <a:pt x="423650" y="533400"/>
                </a:lnTo>
                <a:lnTo>
                  <a:pt x="411171" y="520700"/>
                </a:lnTo>
                <a:lnTo>
                  <a:pt x="398691" y="533400"/>
                </a:lnTo>
                <a:close/>
              </a:path>
              <a:path w="1446529" h="2286000">
                <a:moveTo>
                  <a:pt x="580941" y="1193800"/>
                </a:moveTo>
                <a:lnTo>
                  <a:pt x="770354" y="1193800"/>
                </a:lnTo>
                <a:lnTo>
                  <a:pt x="770272" y="1181100"/>
                </a:lnTo>
                <a:lnTo>
                  <a:pt x="770190" y="1168400"/>
                </a:lnTo>
                <a:lnTo>
                  <a:pt x="770108" y="1155700"/>
                </a:lnTo>
                <a:lnTo>
                  <a:pt x="769764" y="1155700"/>
                </a:lnTo>
                <a:lnTo>
                  <a:pt x="768361" y="1143000"/>
                </a:lnTo>
                <a:lnTo>
                  <a:pt x="765628" y="1117600"/>
                </a:lnTo>
                <a:lnTo>
                  <a:pt x="760902" y="1104900"/>
                </a:lnTo>
                <a:lnTo>
                  <a:pt x="760090" y="1092200"/>
                </a:lnTo>
                <a:lnTo>
                  <a:pt x="757948" y="1079500"/>
                </a:lnTo>
                <a:lnTo>
                  <a:pt x="754921" y="1066800"/>
                </a:lnTo>
                <a:lnTo>
                  <a:pt x="751450" y="1041400"/>
                </a:lnTo>
                <a:lnTo>
                  <a:pt x="735116" y="990600"/>
                </a:lnTo>
                <a:lnTo>
                  <a:pt x="714927" y="939800"/>
                </a:lnTo>
                <a:lnTo>
                  <a:pt x="691561" y="901700"/>
                </a:lnTo>
                <a:lnTo>
                  <a:pt x="665700" y="838200"/>
                </a:lnTo>
                <a:lnTo>
                  <a:pt x="638023" y="800100"/>
                </a:lnTo>
                <a:lnTo>
                  <a:pt x="628128" y="787400"/>
                </a:lnTo>
                <a:lnTo>
                  <a:pt x="610110" y="749300"/>
                </a:lnTo>
                <a:lnTo>
                  <a:pt x="600215" y="736600"/>
                </a:lnTo>
                <a:lnTo>
                  <a:pt x="592387" y="736600"/>
                </a:lnTo>
                <a:lnTo>
                  <a:pt x="574960" y="711200"/>
                </a:lnTo>
                <a:lnTo>
                  <a:pt x="567132" y="698500"/>
                </a:lnTo>
                <a:lnTo>
                  <a:pt x="552954" y="685800"/>
                </a:lnTo>
                <a:lnTo>
                  <a:pt x="545052" y="673100"/>
                </a:lnTo>
                <a:lnTo>
                  <a:pt x="535822" y="660400"/>
                </a:lnTo>
                <a:lnTo>
                  <a:pt x="525705" y="647700"/>
                </a:lnTo>
                <a:lnTo>
                  <a:pt x="515145" y="635000"/>
                </a:lnTo>
                <a:lnTo>
                  <a:pt x="486419" y="609600"/>
                </a:lnTo>
                <a:lnTo>
                  <a:pt x="477927" y="596900"/>
                </a:lnTo>
                <a:lnTo>
                  <a:pt x="470321" y="596900"/>
                </a:lnTo>
                <a:lnTo>
                  <a:pt x="463158" y="584200"/>
                </a:lnTo>
                <a:lnTo>
                  <a:pt x="459539" y="571500"/>
                </a:lnTo>
                <a:lnTo>
                  <a:pt x="455478" y="571500"/>
                </a:lnTo>
                <a:lnTo>
                  <a:pt x="450530" y="558800"/>
                </a:lnTo>
                <a:lnTo>
                  <a:pt x="444253" y="546100"/>
                </a:lnTo>
                <a:lnTo>
                  <a:pt x="439749" y="546100"/>
                </a:lnTo>
                <a:lnTo>
                  <a:pt x="433029" y="533400"/>
                </a:lnTo>
                <a:lnTo>
                  <a:pt x="389312" y="533400"/>
                </a:lnTo>
                <a:lnTo>
                  <a:pt x="382592" y="546100"/>
                </a:lnTo>
                <a:lnTo>
                  <a:pt x="378088" y="558800"/>
                </a:lnTo>
                <a:lnTo>
                  <a:pt x="377996" y="571500"/>
                </a:lnTo>
                <a:lnTo>
                  <a:pt x="377903" y="584200"/>
                </a:lnTo>
                <a:lnTo>
                  <a:pt x="377811" y="596900"/>
                </a:lnTo>
                <a:lnTo>
                  <a:pt x="377719" y="609600"/>
                </a:lnTo>
                <a:lnTo>
                  <a:pt x="377349" y="609600"/>
                </a:lnTo>
                <a:lnTo>
                  <a:pt x="374100" y="622300"/>
                </a:lnTo>
                <a:lnTo>
                  <a:pt x="373362" y="635000"/>
                </a:lnTo>
                <a:lnTo>
                  <a:pt x="373362" y="660400"/>
                </a:lnTo>
                <a:lnTo>
                  <a:pt x="370629" y="685800"/>
                </a:lnTo>
                <a:lnTo>
                  <a:pt x="369694" y="698500"/>
                </a:lnTo>
                <a:lnTo>
                  <a:pt x="369601" y="711200"/>
                </a:lnTo>
                <a:lnTo>
                  <a:pt x="369507" y="723900"/>
                </a:lnTo>
                <a:lnTo>
                  <a:pt x="369413" y="736600"/>
                </a:lnTo>
                <a:lnTo>
                  <a:pt x="369320" y="749300"/>
                </a:lnTo>
                <a:lnTo>
                  <a:pt x="369226" y="762000"/>
                </a:lnTo>
                <a:lnTo>
                  <a:pt x="370629" y="774700"/>
                </a:lnTo>
                <a:lnTo>
                  <a:pt x="376906" y="812800"/>
                </a:lnTo>
                <a:lnTo>
                  <a:pt x="387540" y="850900"/>
                </a:lnTo>
                <a:lnTo>
                  <a:pt x="398321" y="889000"/>
                </a:lnTo>
                <a:lnTo>
                  <a:pt x="423429" y="939800"/>
                </a:lnTo>
                <a:lnTo>
                  <a:pt x="439527" y="977900"/>
                </a:lnTo>
                <a:lnTo>
                  <a:pt x="454592" y="1003300"/>
                </a:lnTo>
                <a:lnTo>
                  <a:pt x="471428" y="1028700"/>
                </a:lnTo>
                <a:lnTo>
                  <a:pt x="490037" y="1066800"/>
                </a:lnTo>
                <a:lnTo>
                  <a:pt x="510419" y="1092200"/>
                </a:lnTo>
                <a:lnTo>
                  <a:pt x="526960" y="1117600"/>
                </a:lnTo>
                <a:lnTo>
                  <a:pt x="541138" y="1143000"/>
                </a:lnTo>
                <a:lnTo>
                  <a:pt x="548227" y="1143000"/>
                </a:lnTo>
                <a:lnTo>
                  <a:pt x="576584" y="1181100"/>
                </a:lnTo>
                <a:lnTo>
                  <a:pt x="580941" y="1193800"/>
                </a:lnTo>
                <a:close/>
              </a:path>
              <a:path w="1446529" h="2286000">
                <a:moveTo>
                  <a:pt x="1356391" y="863600"/>
                </a:moveTo>
                <a:lnTo>
                  <a:pt x="1442494" y="863600"/>
                </a:lnTo>
                <a:lnTo>
                  <a:pt x="1437916" y="850900"/>
                </a:lnTo>
                <a:lnTo>
                  <a:pt x="1431565" y="838200"/>
                </a:lnTo>
                <a:lnTo>
                  <a:pt x="1384747" y="838200"/>
                </a:lnTo>
                <a:lnTo>
                  <a:pt x="1380021" y="850900"/>
                </a:lnTo>
                <a:lnTo>
                  <a:pt x="1368206" y="850900"/>
                </a:lnTo>
                <a:lnTo>
                  <a:pt x="1356391" y="863600"/>
                </a:lnTo>
                <a:close/>
              </a:path>
              <a:path w="1446529" h="2286000">
                <a:moveTo>
                  <a:pt x="803437" y="1219200"/>
                </a:moveTo>
                <a:lnTo>
                  <a:pt x="1134781" y="1219200"/>
                </a:lnTo>
                <a:lnTo>
                  <a:pt x="1144307" y="1206500"/>
                </a:lnTo>
                <a:lnTo>
                  <a:pt x="1154719" y="1206500"/>
                </a:lnTo>
                <a:lnTo>
                  <a:pt x="1167347" y="1193800"/>
                </a:lnTo>
                <a:lnTo>
                  <a:pt x="1180713" y="1193800"/>
                </a:lnTo>
                <a:lnTo>
                  <a:pt x="1192750" y="1181100"/>
                </a:lnTo>
                <a:lnTo>
                  <a:pt x="1203900" y="1181100"/>
                </a:lnTo>
                <a:lnTo>
                  <a:pt x="1214608" y="1168400"/>
                </a:lnTo>
                <a:lnTo>
                  <a:pt x="1231518" y="1155700"/>
                </a:lnTo>
                <a:lnTo>
                  <a:pt x="1247100" y="1155700"/>
                </a:lnTo>
                <a:lnTo>
                  <a:pt x="1261795" y="1143000"/>
                </a:lnTo>
                <a:lnTo>
                  <a:pt x="1301450" y="1104900"/>
                </a:lnTo>
                <a:lnTo>
                  <a:pt x="1340293" y="1054100"/>
                </a:lnTo>
                <a:lnTo>
                  <a:pt x="1372489" y="1003300"/>
                </a:lnTo>
                <a:lnTo>
                  <a:pt x="1389473" y="965200"/>
                </a:lnTo>
                <a:lnTo>
                  <a:pt x="1395750" y="952500"/>
                </a:lnTo>
                <a:lnTo>
                  <a:pt x="1400698" y="952500"/>
                </a:lnTo>
                <a:lnTo>
                  <a:pt x="1404759" y="939800"/>
                </a:lnTo>
                <a:lnTo>
                  <a:pt x="1408378" y="939800"/>
                </a:lnTo>
                <a:lnTo>
                  <a:pt x="1436734" y="889000"/>
                </a:lnTo>
                <a:lnTo>
                  <a:pt x="1446187" y="876300"/>
                </a:lnTo>
                <a:lnTo>
                  <a:pt x="1446187" y="863600"/>
                </a:lnTo>
                <a:lnTo>
                  <a:pt x="1332760" y="863600"/>
                </a:lnTo>
                <a:lnTo>
                  <a:pt x="1322053" y="876300"/>
                </a:lnTo>
                <a:lnTo>
                  <a:pt x="1310902" y="876300"/>
                </a:lnTo>
                <a:lnTo>
                  <a:pt x="1298865" y="889000"/>
                </a:lnTo>
                <a:lnTo>
                  <a:pt x="1266595" y="889000"/>
                </a:lnTo>
                <a:lnTo>
                  <a:pt x="1259506" y="901700"/>
                </a:lnTo>
                <a:lnTo>
                  <a:pt x="1238238" y="901700"/>
                </a:lnTo>
                <a:lnTo>
                  <a:pt x="1216158" y="914400"/>
                </a:lnTo>
                <a:lnTo>
                  <a:pt x="1192749" y="914400"/>
                </a:lnTo>
                <a:lnTo>
                  <a:pt x="1143716" y="939800"/>
                </a:lnTo>
                <a:lnTo>
                  <a:pt x="1122523" y="952500"/>
                </a:lnTo>
                <a:lnTo>
                  <a:pt x="1101772" y="965200"/>
                </a:lnTo>
                <a:lnTo>
                  <a:pt x="1081908" y="977900"/>
                </a:lnTo>
                <a:lnTo>
                  <a:pt x="1063373" y="977900"/>
                </a:lnTo>
                <a:lnTo>
                  <a:pt x="1044763" y="990600"/>
                </a:lnTo>
                <a:lnTo>
                  <a:pt x="1024382" y="1016000"/>
                </a:lnTo>
                <a:lnTo>
                  <a:pt x="1002229" y="1028700"/>
                </a:lnTo>
                <a:lnTo>
                  <a:pt x="978303" y="1041400"/>
                </a:lnTo>
                <a:lnTo>
                  <a:pt x="964124" y="1066800"/>
                </a:lnTo>
                <a:lnTo>
                  <a:pt x="954672" y="1066800"/>
                </a:lnTo>
                <a:lnTo>
                  <a:pt x="945220" y="1079500"/>
                </a:lnTo>
                <a:lnTo>
                  <a:pt x="935325" y="1079500"/>
                </a:lnTo>
                <a:lnTo>
                  <a:pt x="917306" y="1092200"/>
                </a:lnTo>
                <a:lnTo>
                  <a:pt x="907411" y="1104900"/>
                </a:lnTo>
                <a:lnTo>
                  <a:pt x="831793" y="1181100"/>
                </a:lnTo>
                <a:lnTo>
                  <a:pt x="810526" y="1206500"/>
                </a:lnTo>
                <a:lnTo>
                  <a:pt x="803437" y="1219200"/>
                </a:lnTo>
                <a:close/>
              </a:path>
              <a:path w="1446529" h="2286000">
                <a:moveTo>
                  <a:pt x="845972" y="965200"/>
                </a:moveTo>
                <a:lnTo>
                  <a:pt x="907411" y="965200"/>
                </a:lnTo>
                <a:lnTo>
                  <a:pt x="907411" y="952500"/>
                </a:lnTo>
                <a:lnTo>
                  <a:pt x="912137" y="952500"/>
                </a:lnTo>
                <a:lnTo>
                  <a:pt x="921589" y="927100"/>
                </a:lnTo>
                <a:lnTo>
                  <a:pt x="926316" y="927100"/>
                </a:lnTo>
                <a:lnTo>
                  <a:pt x="931042" y="914400"/>
                </a:lnTo>
                <a:lnTo>
                  <a:pt x="934660" y="901700"/>
                </a:lnTo>
                <a:lnTo>
                  <a:pt x="943669" y="901700"/>
                </a:lnTo>
                <a:lnTo>
                  <a:pt x="949946" y="889000"/>
                </a:lnTo>
                <a:lnTo>
                  <a:pt x="957847" y="876300"/>
                </a:lnTo>
                <a:lnTo>
                  <a:pt x="967078" y="863600"/>
                </a:lnTo>
                <a:lnTo>
                  <a:pt x="888507" y="863600"/>
                </a:lnTo>
                <a:lnTo>
                  <a:pt x="888507" y="876300"/>
                </a:lnTo>
                <a:lnTo>
                  <a:pt x="883781" y="876300"/>
                </a:lnTo>
                <a:lnTo>
                  <a:pt x="879055" y="889000"/>
                </a:lnTo>
                <a:lnTo>
                  <a:pt x="864876" y="914400"/>
                </a:lnTo>
                <a:lnTo>
                  <a:pt x="860150" y="939800"/>
                </a:lnTo>
                <a:lnTo>
                  <a:pt x="850698" y="952500"/>
                </a:lnTo>
                <a:lnTo>
                  <a:pt x="845972" y="965200"/>
                </a:lnTo>
                <a:close/>
              </a:path>
              <a:path w="1446529" h="2286000">
                <a:moveTo>
                  <a:pt x="630196" y="1244600"/>
                </a:moveTo>
                <a:lnTo>
                  <a:pt x="775080" y="1244600"/>
                </a:lnTo>
                <a:lnTo>
                  <a:pt x="779806" y="1231900"/>
                </a:lnTo>
                <a:lnTo>
                  <a:pt x="786009" y="1219200"/>
                </a:lnTo>
                <a:lnTo>
                  <a:pt x="790440" y="1206500"/>
                </a:lnTo>
                <a:lnTo>
                  <a:pt x="793098" y="1193800"/>
                </a:lnTo>
                <a:lnTo>
                  <a:pt x="793984" y="1181100"/>
                </a:lnTo>
                <a:lnTo>
                  <a:pt x="798711" y="1181100"/>
                </a:lnTo>
                <a:lnTo>
                  <a:pt x="806538" y="1155700"/>
                </a:lnTo>
                <a:lnTo>
                  <a:pt x="823966" y="1117600"/>
                </a:lnTo>
                <a:lnTo>
                  <a:pt x="831793" y="1104900"/>
                </a:lnTo>
                <a:lnTo>
                  <a:pt x="869602" y="1028700"/>
                </a:lnTo>
                <a:lnTo>
                  <a:pt x="885405" y="1003300"/>
                </a:lnTo>
                <a:lnTo>
                  <a:pt x="896334" y="977900"/>
                </a:lnTo>
                <a:lnTo>
                  <a:pt x="902685" y="977900"/>
                </a:lnTo>
                <a:lnTo>
                  <a:pt x="902685" y="965200"/>
                </a:lnTo>
                <a:lnTo>
                  <a:pt x="845159" y="965200"/>
                </a:lnTo>
                <a:lnTo>
                  <a:pt x="836520" y="990600"/>
                </a:lnTo>
                <a:lnTo>
                  <a:pt x="808163" y="1041400"/>
                </a:lnTo>
                <a:lnTo>
                  <a:pt x="822341" y="1054100"/>
                </a:lnTo>
                <a:lnTo>
                  <a:pt x="817615" y="1066800"/>
                </a:lnTo>
                <a:lnTo>
                  <a:pt x="813332" y="1066800"/>
                </a:lnTo>
                <a:lnTo>
                  <a:pt x="802994" y="1092200"/>
                </a:lnTo>
                <a:lnTo>
                  <a:pt x="798711" y="1104900"/>
                </a:lnTo>
                <a:lnTo>
                  <a:pt x="788299" y="1117600"/>
                </a:lnTo>
                <a:lnTo>
                  <a:pt x="779216" y="1143000"/>
                </a:lnTo>
                <a:lnTo>
                  <a:pt x="772791" y="1168400"/>
                </a:lnTo>
                <a:lnTo>
                  <a:pt x="772304" y="1181100"/>
                </a:lnTo>
                <a:lnTo>
                  <a:pt x="770354" y="1193800"/>
                </a:lnTo>
                <a:lnTo>
                  <a:pt x="586627" y="1193800"/>
                </a:lnTo>
                <a:lnTo>
                  <a:pt x="593199" y="1206500"/>
                </a:lnTo>
                <a:lnTo>
                  <a:pt x="612768" y="1219200"/>
                </a:lnTo>
                <a:lnTo>
                  <a:pt x="630196" y="1244600"/>
                </a:lnTo>
                <a:close/>
              </a:path>
              <a:path w="1446529" h="2286000">
                <a:moveTo>
                  <a:pt x="11962" y="1155700"/>
                </a:moveTo>
                <a:lnTo>
                  <a:pt x="51987" y="1155700"/>
                </a:lnTo>
                <a:lnTo>
                  <a:pt x="42535" y="1143000"/>
                </a:lnTo>
                <a:lnTo>
                  <a:pt x="23630" y="1143000"/>
                </a:lnTo>
                <a:lnTo>
                  <a:pt x="11962" y="1155700"/>
                </a:lnTo>
                <a:close/>
              </a:path>
              <a:path w="1446529" h="2286000">
                <a:moveTo>
                  <a:pt x="168957" y="1524000"/>
                </a:moveTo>
                <a:lnTo>
                  <a:pt x="467884" y="1524000"/>
                </a:lnTo>
                <a:lnTo>
                  <a:pt x="458062" y="1511300"/>
                </a:lnTo>
                <a:lnTo>
                  <a:pt x="449570" y="1511300"/>
                </a:lnTo>
                <a:lnTo>
                  <a:pt x="441964" y="1498600"/>
                </a:lnTo>
                <a:lnTo>
                  <a:pt x="413534" y="1460500"/>
                </a:lnTo>
                <a:lnTo>
                  <a:pt x="380820" y="1422400"/>
                </a:lnTo>
                <a:lnTo>
                  <a:pt x="297744" y="1346200"/>
                </a:lnTo>
                <a:lnTo>
                  <a:pt x="283566" y="1346200"/>
                </a:lnTo>
                <a:lnTo>
                  <a:pt x="266655" y="1320800"/>
                </a:lnTo>
                <a:lnTo>
                  <a:pt x="251074" y="1308100"/>
                </a:lnTo>
                <a:lnTo>
                  <a:pt x="236379" y="1308100"/>
                </a:lnTo>
                <a:lnTo>
                  <a:pt x="222126" y="1295400"/>
                </a:lnTo>
                <a:lnTo>
                  <a:pt x="215037" y="1282700"/>
                </a:lnTo>
                <a:lnTo>
                  <a:pt x="193770" y="1270000"/>
                </a:lnTo>
                <a:lnTo>
                  <a:pt x="186681" y="1270000"/>
                </a:lnTo>
                <a:lnTo>
                  <a:pt x="172503" y="1257300"/>
                </a:lnTo>
                <a:lnTo>
                  <a:pt x="108700" y="1219200"/>
                </a:lnTo>
                <a:lnTo>
                  <a:pt x="89796" y="1181100"/>
                </a:lnTo>
                <a:lnTo>
                  <a:pt x="79900" y="1181100"/>
                </a:lnTo>
                <a:lnTo>
                  <a:pt x="61882" y="1155700"/>
                </a:lnTo>
                <a:lnTo>
                  <a:pt x="4726" y="1155700"/>
                </a:lnTo>
                <a:lnTo>
                  <a:pt x="1033" y="1168400"/>
                </a:lnTo>
                <a:lnTo>
                  <a:pt x="0" y="1181100"/>
                </a:lnTo>
                <a:lnTo>
                  <a:pt x="7089" y="1219200"/>
                </a:lnTo>
                <a:lnTo>
                  <a:pt x="14178" y="1244600"/>
                </a:lnTo>
                <a:lnTo>
                  <a:pt x="18535" y="1257300"/>
                </a:lnTo>
                <a:lnTo>
                  <a:pt x="24221" y="1270000"/>
                </a:lnTo>
                <a:lnTo>
                  <a:pt x="30793" y="1295400"/>
                </a:lnTo>
                <a:lnTo>
                  <a:pt x="37808" y="1308100"/>
                </a:lnTo>
                <a:lnTo>
                  <a:pt x="77980" y="1384300"/>
                </a:lnTo>
                <a:lnTo>
                  <a:pt x="99247" y="1422400"/>
                </a:lnTo>
                <a:lnTo>
                  <a:pt x="127604" y="1460500"/>
                </a:lnTo>
                <a:lnTo>
                  <a:pt x="132330" y="1473200"/>
                </a:lnTo>
                <a:lnTo>
                  <a:pt x="137056" y="1473200"/>
                </a:lnTo>
                <a:lnTo>
                  <a:pt x="168957" y="1524000"/>
                </a:lnTo>
                <a:close/>
              </a:path>
              <a:path w="1446529" h="2286000">
                <a:moveTo>
                  <a:pt x="779806" y="1244600"/>
                </a:moveTo>
                <a:lnTo>
                  <a:pt x="1053920" y="1244600"/>
                </a:lnTo>
                <a:lnTo>
                  <a:pt x="1084640" y="1231900"/>
                </a:lnTo>
                <a:lnTo>
                  <a:pt x="1098818" y="1231900"/>
                </a:lnTo>
                <a:lnTo>
                  <a:pt x="1105907" y="1219200"/>
                </a:lnTo>
                <a:lnTo>
                  <a:pt x="796348" y="1219200"/>
                </a:lnTo>
                <a:lnTo>
                  <a:pt x="784532" y="1231900"/>
                </a:lnTo>
                <a:lnTo>
                  <a:pt x="779806" y="1244600"/>
                </a:lnTo>
                <a:close/>
              </a:path>
              <a:path w="1446529" h="2286000">
                <a:moveTo>
                  <a:pt x="654639" y="1282700"/>
                </a:moveTo>
                <a:lnTo>
                  <a:pt x="940494" y="1282700"/>
                </a:lnTo>
                <a:lnTo>
                  <a:pt x="1011385" y="1257300"/>
                </a:lnTo>
                <a:lnTo>
                  <a:pt x="1039742" y="1244600"/>
                </a:lnTo>
                <a:lnTo>
                  <a:pt x="638023" y="1244600"/>
                </a:lnTo>
                <a:lnTo>
                  <a:pt x="642380" y="1270000"/>
                </a:lnTo>
                <a:lnTo>
                  <a:pt x="648066" y="1270000"/>
                </a:lnTo>
                <a:lnTo>
                  <a:pt x="654639" y="1282700"/>
                </a:lnTo>
                <a:close/>
              </a:path>
              <a:path w="1446529" h="2286000">
                <a:moveTo>
                  <a:pt x="680558" y="1333500"/>
                </a:moveTo>
                <a:lnTo>
                  <a:pt x="812889" y="1333500"/>
                </a:lnTo>
                <a:lnTo>
                  <a:pt x="822785" y="1320800"/>
                </a:lnTo>
                <a:lnTo>
                  <a:pt x="840803" y="1308100"/>
                </a:lnTo>
                <a:lnTo>
                  <a:pt x="868421" y="1308100"/>
                </a:lnTo>
                <a:lnTo>
                  <a:pt x="921590" y="1282700"/>
                </a:lnTo>
                <a:lnTo>
                  <a:pt x="661654" y="1282700"/>
                </a:lnTo>
                <a:lnTo>
                  <a:pt x="663278" y="1295400"/>
                </a:lnTo>
                <a:lnTo>
                  <a:pt x="667561" y="1308100"/>
                </a:lnTo>
                <a:lnTo>
                  <a:pt x="673617" y="1320800"/>
                </a:lnTo>
                <a:lnTo>
                  <a:pt x="680558" y="1333500"/>
                </a:lnTo>
                <a:close/>
              </a:path>
              <a:path w="1446529" h="2286000">
                <a:moveTo>
                  <a:pt x="685284" y="1346200"/>
                </a:moveTo>
                <a:lnTo>
                  <a:pt x="791622" y="1346200"/>
                </a:lnTo>
                <a:lnTo>
                  <a:pt x="805800" y="1333500"/>
                </a:lnTo>
                <a:lnTo>
                  <a:pt x="685284" y="1333500"/>
                </a:lnTo>
                <a:lnTo>
                  <a:pt x="685284" y="1346200"/>
                </a:lnTo>
                <a:close/>
              </a:path>
              <a:path w="1446529" h="2286000">
                <a:moveTo>
                  <a:pt x="505692" y="1790700"/>
                </a:moveTo>
                <a:lnTo>
                  <a:pt x="633297" y="1790700"/>
                </a:lnTo>
                <a:lnTo>
                  <a:pt x="637580" y="1765300"/>
                </a:lnTo>
                <a:lnTo>
                  <a:pt x="647919" y="1727200"/>
                </a:lnTo>
                <a:lnTo>
                  <a:pt x="652202" y="1701800"/>
                </a:lnTo>
                <a:lnTo>
                  <a:pt x="652202" y="1689100"/>
                </a:lnTo>
                <a:lnTo>
                  <a:pt x="663648" y="1638300"/>
                </a:lnTo>
                <a:lnTo>
                  <a:pt x="676423" y="1600200"/>
                </a:lnTo>
                <a:lnTo>
                  <a:pt x="690084" y="1549400"/>
                </a:lnTo>
                <a:lnTo>
                  <a:pt x="704189" y="1498600"/>
                </a:lnTo>
                <a:lnTo>
                  <a:pt x="708915" y="1485900"/>
                </a:lnTo>
                <a:lnTo>
                  <a:pt x="708915" y="1473200"/>
                </a:lnTo>
                <a:lnTo>
                  <a:pt x="718367" y="1435100"/>
                </a:lnTo>
                <a:lnTo>
                  <a:pt x="727819" y="1409700"/>
                </a:lnTo>
                <a:lnTo>
                  <a:pt x="727819" y="1397000"/>
                </a:lnTo>
                <a:lnTo>
                  <a:pt x="741998" y="1397000"/>
                </a:lnTo>
                <a:lnTo>
                  <a:pt x="746724" y="1384300"/>
                </a:lnTo>
                <a:lnTo>
                  <a:pt x="756619" y="1371600"/>
                </a:lnTo>
                <a:lnTo>
                  <a:pt x="774637" y="1358900"/>
                </a:lnTo>
                <a:lnTo>
                  <a:pt x="784533" y="1346200"/>
                </a:lnTo>
                <a:lnTo>
                  <a:pt x="690011" y="1346200"/>
                </a:lnTo>
                <a:lnTo>
                  <a:pt x="683660" y="1371600"/>
                </a:lnTo>
                <a:lnTo>
                  <a:pt x="672731" y="1422400"/>
                </a:lnTo>
                <a:lnTo>
                  <a:pt x="666380" y="1435100"/>
                </a:lnTo>
                <a:lnTo>
                  <a:pt x="656928" y="1473200"/>
                </a:lnTo>
                <a:lnTo>
                  <a:pt x="649100" y="1498600"/>
                </a:lnTo>
                <a:lnTo>
                  <a:pt x="631673" y="1562100"/>
                </a:lnTo>
                <a:lnTo>
                  <a:pt x="623845" y="1600200"/>
                </a:lnTo>
                <a:lnTo>
                  <a:pt x="614097" y="1638300"/>
                </a:lnTo>
                <a:lnTo>
                  <a:pt x="606122" y="1676400"/>
                </a:lnTo>
                <a:lnTo>
                  <a:pt x="599919" y="1714500"/>
                </a:lnTo>
                <a:lnTo>
                  <a:pt x="595488" y="1739900"/>
                </a:lnTo>
                <a:lnTo>
                  <a:pt x="427711" y="1739900"/>
                </a:lnTo>
                <a:lnTo>
                  <a:pt x="448979" y="1752600"/>
                </a:lnTo>
                <a:lnTo>
                  <a:pt x="465151" y="1765300"/>
                </a:lnTo>
                <a:lnTo>
                  <a:pt x="479108" y="1765300"/>
                </a:lnTo>
                <a:lnTo>
                  <a:pt x="492178" y="1778000"/>
                </a:lnTo>
                <a:lnTo>
                  <a:pt x="505692" y="1790700"/>
                </a:lnTo>
                <a:close/>
              </a:path>
              <a:path w="1446529" h="2286000">
                <a:moveTo>
                  <a:pt x="633297" y="1790700"/>
                </a:moveTo>
                <a:lnTo>
                  <a:pt x="984210" y="1790700"/>
                </a:lnTo>
                <a:lnTo>
                  <a:pt x="1011385" y="1778000"/>
                </a:lnTo>
                <a:lnTo>
                  <a:pt x="1019287" y="1765300"/>
                </a:lnTo>
                <a:lnTo>
                  <a:pt x="1028517" y="1765300"/>
                </a:lnTo>
                <a:lnTo>
                  <a:pt x="1038634" y="1752600"/>
                </a:lnTo>
                <a:lnTo>
                  <a:pt x="1049194" y="1752600"/>
                </a:lnTo>
                <a:lnTo>
                  <a:pt x="1063372" y="1727200"/>
                </a:lnTo>
                <a:lnTo>
                  <a:pt x="1076960" y="1727200"/>
                </a:lnTo>
                <a:lnTo>
                  <a:pt x="1082646" y="1714500"/>
                </a:lnTo>
                <a:lnTo>
                  <a:pt x="1120086" y="1676400"/>
                </a:lnTo>
                <a:lnTo>
                  <a:pt x="1129907" y="1676400"/>
                </a:lnTo>
                <a:lnTo>
                  <a:pt x="1138399" y="1663700"/>
                </a:lnTo>
                <a:lnTo>
                  <a:pt x="1146005" y="1651000"/>
                </a:lnTo>
                <a:lnTo>
                  <a:pt x="1153168" y="1651000"/>
                </a:lnTo>
                <a:lnTo>
                  <a:pt x="1163802" y="1625600"/>
                </a:lnTo>
                <a:lnTo>
                  <a:pt x="1195703" y="1587500"/>
                </a:lnTo>
                <a:lnTo>
                  <a:pt x="1224060" y="1524000"/>
                </a:lnTo>
                <a:lnTo>
                  <a:pt x="1252416" y="1473200"/>
                </a:lnTo>
                <a:lnTo>
                  <a:pt x="1252416" y="1460500"/>
                </a:lnTo>
                <a:lnTo>
                  <a:pt x="1261869" y="1435100"/>
                </a:lnTo>
                <a:lnTo>
                  <a:pt x="1262681" y="1422400"/>
                </a:lnTo>
                <a:lnTo>
                  <a:pt x="1264823" y="1422400"/>
                </a:lnTo>
                <a:lnTo>
                  <a:pt x="1267850" y="1409700"/>
                </a:lnTo>
                <a:lnTo>
                  <a:pt x="1271321" y="1409700"/>
                </a:lnTo>
                <a:lnTo>
                  <a:pt x="1276047" y="1397000"/>
                </a:lnTo>
                <a:lnTo>
                  <a:pt x="1276047" y="1384300"/>
                </a:lnTo>
                <a:lnTo>
                  <a:pt x="1271321" y="1371600"/>
                </a:lnTo>
                <a:lnTo>
                  <a:pt x="1261869" y="1358900"/>
                </a:lnTo>
                <a:lnTo>
                  <a:pt x="1224060" y="1358900"/>
                </a:lnTo>
                <a:lnTo>
                  <a:pt x="1224060" y="1371600"/>
                </a:lnTo>
                <a:lnTo>
                  <a:pt x="1219334" y="1371600"/>
                </a:lnTo>
                <a:lnTo>
                  <a:pt x="1179088" y="1397000"/>
                </a:lnTo>
                <a:lnTo>
                  <a:pt x="1134633" y="1422400"/>
                </a:lnTo>
                <a:lnTo>
                  <a:pt x="1110634" y="1435100"/>
                </a:lnTo>
                <a:lnTo>
                  <a:pt x="1093723" y="1447800"/>
                </a:lnTo>
                <a:lnTo>
                  <a:pt x="1078142" y="1447800"/>
                </a:lnTo>
                <a:lnTo>
                  <a:pt x="1063446" y="1460500"/>
                </a:lnTo>
                <a:lnTo>
                  <a:pt x="1049194" y="1460500"/>
                </a:lnTo>
                <a:lnTo>
                  <a:pt x="1016111" y="1485900"/>
                </a:lnTo>
                <a:lnTo>
                  <a:pt x="987755" y="1498600"/>
                </a:lnTo>
                <a:lnTo>
                  <a:pt x="970844" y="1511300"/>
                </a:lnTo>
                <a:lnTo>
                  <a:pt x="955263" y="1511300"/>
                </a:lnTo>
                <a:lnTo>
                  <a:pt x="940568" y="1524000"/>
                </a:lnTo>
                <a:lnTo>
                  <a:pt x="926316" y="1536700"/>
                </a:lnTo>
                <a:lnTo>
                  <a:pt x="899657" y="1549400"/>
                </a:lnTo>
                <a:lnTo>
                  <a:pt x="876101" y="1562100"/>
                </a:lnTo>
                <a:lnTo>
                  <a:pt x="855203" y="1574800"/>
                </a:lnTo>
                <a:lnTo>
                  <a:pt x="836520" y="1587500"/>
                </a:lnTo>
                <a:lnTo>
                  <a:pt x="831794" y="1600200"/>
                </a:lnTo>
                <a:lnTo>
                  <a:pt x="808163" y="1600200"/>
                </a:lnTo>
                <a:lnTo>
                  <a:pt x="795240" y="1612900"/>
                </a:lnTo>
                <a:lnTo>
                  <a:pt x="779216" y="1625600"/>
                </a:lnTo>
                <a:lnTo>
                  <a:pt x="762305" y="1638300"/>
                </a:lnTo>
                <a:lnTo>
                  <a:pt x="746724" y="1651000"/>
                </a:lnTo>
                <a:lnTo>
                  <a:pt x="737272" y="1676400"/>
                </a:lnTo>
                <a:lnTo>
                  <a:pt x="713641" y="1689100"/>
                </a:lnTo>
                <a:lnTo>
                  <a:pt x="707364" y="1701800"/>
                </a:lnTo>
                <a:lnTo>
                  <a:pt x="702417" y="1701800"/>
                </a:lnTo>
                <a:lnTo>
                  <a:pt x="698355" y="1714500"/>
                </a:lnTo>
                <a:lnTo>
                  <a:pt x="694737" y="1714500"/>
                </a:lnTo>
                <a:lnTo>
                  <a:pt x="680558" y="1727200"/>
                </a:lnTo>
                <a:lnTo>
                  <a:pt x="661875" y="1752600"/>
                </a:lnTo>
                <a:lnTo>
                  <a:pt x="648066" y="1765300"/>
                </a:lnTo>
                <a:lnTo>
                  <a:pt x="638688" y="1778000"/>
                </a:lnTo>
                <a:lnTo>
                  <a:pt x="633297" y="1790700"/>
                </a:lnTo>
                <a:close/>
              </a:path>
              <a:path w="1446529" h="2286000">
                <a:moveTo>
                  <a:pt x="427711" y="1739900"/>
                </a:moveTo>
                <a:lnTo>
                  <a:pt x="595488" y="1739900"/>
                </a:lnTo>
                <a:lnTo>
                  <a:pt x="591944" y="1727200"/>
                </a:lnTo>
                <a:lnTo>
                  <a:pt x="584855" y="1714500"/>
                </a:lnTo>
                <a:lnTo>
                  <a:pt x="577766" y="1689100"/>
                </a:lnTo>
                <a:lnTo>
                  <a:pt x="574221" y="1689100"/>
                </a:lnTo>
                <a:lnTo>
                  <a:pt x="567132" y="1663700"/>
                </a:lnTo>
                <a:lnTo>
                  <a:pt x="556498" y="1651000"/>
                </a:lnTo>
                <a:lnTo>
                  <a:pt x="552954" y="1638300"/>
                </a:lnTo>
                <a:lnTo>
                  <a:pt x="548227" y="1638300"/>
                </a:lnTo>
                <a:lnTo>
                  <a:pt x="540400" y="1625600"/>
                </a:lnTo>
                <a:lnTo>
                  <a:pt x="522972" y="1600200"/>
                </a:lnTo>
                <a:lnTo>
                  <a:pt x="515145" y="1587500"/>
                </a:lnTo>
                <a:lnTo>
                  <a:pt x="505249" y="1574800"/>
                </a:lnTo>
                <a:lnTo>
                  <a:pt x="487231" y="1549400"/>
                </a:lnTo>
                <a:lnTo>
                  <a:pt x="477336" y="1536700"/>
                </a:lnTo>
                <a:lnTo>
                  <a:pt x="472610" y="1524000"/>
                </a:lnTo>
                <a:lnTo>
                  <a:pt x="179591" y="1524000"/>
                </a:lnTo>
                <a:lnTo>
                  <a:pt x="190963" y="1549400"/>
                </a:lnTo>
                <a:lnTo>
                  <a:pt x="203221" y="1562100"/>
                </a:lnTo>
                <a:lnTo>
                  <a:pt x="215480" y="1562100"/>
                </a:lnTo>
                <a:lnTo>
                  <a:pt x="226852" y="1574800"/>
                </a:lnTo>
                <a:lnTo>
                  <a:pt x="250852" y="1600200"/>
                </a:lnTo>
                <a:lnTo>
                  <a:pt x="273522" y="1625600"/>
                </a:lnTo>
                <a:lnTo>
                  <a:pt x="345004" y="1676400"/>
                </a:lnTo>
                <a:lnTo>
                  <a:pt x="365460" y="1689100"/>
                </a:lnTo>
                <a:lnTo>
                  <a:pt x="384586" y="1714500"/>
                </a:lnTo>
                <a:lnTo>
                  <a:pt x="402825" y="1727200"/>
                </a:lnTo>
                <a:lnTo>
                  <a:pt x="420622" y="1727200"/>
                </a:lnTo>
                <a:lnTo>
                  <a:pt x="427711" y="1739900"/>
                </a:lnTo>
                <a:close/>
              </a:path>
              <a:path w="1446529" h="2286000">
                <a:moveTo>
                  <a:pt x="545051" y="1841500"/>
                </a:moveTo>
                <a:lnTo>
                  <a:pt x="827067" y="1841500"/>
                </a:lnTo>
                <a:lnTo>
                  <a:pt x="858895" y="1828800"/>
                </a:lnTo>
                <a:lnTo>
                  <a:pt x="920777" y="1816100"/>
                </a:lnTo>
                <a:lnTo>
                  <a:pt x="949946" y="1803400"/>
                </a:lnTo>
                <a:lnTo>
                  <a:pt x="968850" y="1790700"/>
                </a:lnTo>
                <a:lnTo>
                  <a:pt x="510418" y="1790700"/>
                </a:lnTo>
                <a:lnTo>
                  <a:pt x="529322" y="1816100"/>
                </a:lnTo>
                <a:lnTo>
                  <a:pt x="534049" y="1828800"/>
                </a:lnTo>
                <a:lnTo>
                  <a:pt x="545051" y="1841500"/>
                </a:lnTo>
                <a:close/>
              </a:path>
              <a:path w="1446529" h="2286000">
                <a:moveTo>
                  <a:pt x="557679" y="1854200"/>
                </a:moveTo>
                <a:lnTo>
                  <a:pt x="805800" y="1854200"/>
                </a:lnTo>
                <a:lnTo>
                  <a:pt x="819978" y="1841500"/>
                </a:lnTo>
                <a:lnTo>
                  <a:pt x="554061" y="1841500"/>
                </a:lnTo>
                <a:lnTo>
                  <a:pt x="557679" y="1854200"/>
                </a:lnTo>
                <a:close/>
              </a:path>
              <a:path w="1446529" h="2286000">
                <a:moveTo>
                  <a:pt x="562219" y="2286000"/>
                </a:moveTo>
                <a:lnTo>
                  <a:pt x="620354" y="2286000"/>
                </a:lnTo>
                <a:lnTo>
                  <a:pt x="619119" y="2273300"/>
                </a:lnTo>
                <a:lnTo>
                  <a:pt x="616387" y="2247900"/>
                </a:lnTo>
                <a:lnTo>
                  <a:pt x="615685" y="2222500"/>
                </a:lnTo>
                <a:lnTo>
                  <a:pt x="615656" y="2184400"/>
                </a:lnTo>
                <a:lnTo>
                  <a:pt x="615537" y="2032000"/>
                </a:lnTo>
                <a:lnTo>
                  <a:pt x="618380" y="1993900"/>
                </a:lnTo>
                <a:lnTo>
                  <a:pt x="618934" y="1981200"/>
                </a:lnTo>
                <a:lnTo>
                  <a:pt x="619365" y="1955800"/>
                </a:lnTo>
                <a:lnTo>
                  <a:pt x="619710" y="1955800"/>
                </a:lnTo>
                <a:lnTo>
                  <a:pt x="621113" y="1930400"/>
                </a:lnTo>
                <a:lnTo>
                  <a:pt x="623845" y="1930400"/>
                </a:lnTo>
                <a:lnTo>
                  <a:pt x="638023" y="1917700"/>
                </a:lnTo>
                <a:lnTo>
                  <a:pt x="648805" y="1905000"/>
                </a:lnTo>
                <a:lnTo>
                  <a:pt x="660472" y="1892300"/>
                </a:lnTo>
                <a:lnTo>
                  <a:pt x="673912" y="1892300"/>
                </a:lnTo>
                <a:lnTo>
                  <a:pt x="690011" y="1879600"/>
                </a:lnTo>
                <a:lnTo>
                  <a:pt x="709653" y="1879600"/>
                </a:lnTo>
                <a:lnTo>
                  <a:pt x="741259" y="1866900"/>
                </a:lnTo>
                <a:lnTo>
                  <a:pt x="756176" y="1866900"/>
                </a:lnTo>
                <a:lnTo>
                  <a:pt x="764151" y="1854200"/>
                </a:lnTo>
                <a:lnTo>
                  <a:pt x="567131" y="1854200"/>
                </a:lnTo>
                <a:lnTo>
                  <a:pt x="566780" y="1866900"/>
                </a:lnTo>
                <a:lnTo>
                  <a:pt x="564325" y="1905000"/>
                </a:lnTo>
                <a:lnTo>
                  <a:pt x="560485" y="1968500"/>
                </a:lnTo>
                <a:lnTo>
                  <a:pt x="557679" y="1993900"/>
                </a:lnTo>
                <a:lnTo>
                  <a:pt x="557796" y="2070100"/>
                </a:lnTo>
                <a:lnTo>
                  <a:pt x="557912" y="2146300"/>
                </a:lnTo>
                <a:lnTo>
                  <a:pt x="558029" y="2222500"/>
                </a:lnTo>
                <a:lnTo>
                  <a:pt x="558048" y="2235200"/>
                </a:lnTo>
                <a:lnTo>
                  <a:pt x="558417" y="2247900"/>
                </a:lnTo>
                <a:lnTo>
                  <a:pt x="561667" y="2273300"/>
                </a:lnTo>
                <a:lnTo>
                  <a:pt x="562219" y="2286000"/>
                </a:lnTo>
                <a:close/>
              </a:path>
              <a:path w="1446529" h="2286000">
                <a:moveTo>
                  <a:pt x="35519" y="1879600"/>
                </a:moveTo>
                <a:lnTo>
                  <a:pt x="51986" y="1879600"/>
                </a:lnTo>
                <a:lnTo>
                  <a:pt x="51986" y="1866900"/>
                </a:lnTo>
                <a:lnTo>
                  <a:pt x="42534" y="1866900"/>
                </a:lnTo>
                <a:lnTo>
                  <a:pt x="35519" y="1879600"/>
                </a:lnTo>
                <a:close/>
              </a:path>
              <a:path w="1446529" h="2286000">
                <a:moveTo>
                  <a:pt x="16172" y="1892300"/>
                </a:moveTo>
                <a:lnTo>
                  <a:pt x="73992" y="1892300"/>
                </a:lnTo>
                <a:lnTo>
                  <a:pt x="63063" y="1879600"/>
                </a:lnTo>
                <a:lnTo>
                  <a:pt x="18904" y="1879600"/>
                </a:lnTo>
                <a:lnTo>
                  <a:pt x="16172" y="1892300"/>
                </a:lnTo>
                <a:close/>
              </a:path>
              <a:path w="1446529" h="2286000">
                <a:moveTo>
                  <a:pt x="185599" y="2286000"/>
                </a:moveTo>
                <a:lnTo>
                  <a:pt x="539218" y="2286000"/>
                </a:lnTo>
                <a:lnTo>
                  <a:pt x="519353" y="2260600"/>
                </a:lnTo>
                <a:lnTo>
                  <a:pt x="509827" y="2247900"/>
                </a:lnTo>
                <a:lnTo>
                  <a:pt x="499415" y="2235200"/>
                </a:lnTo>
                <a:lnTo>
                  <a:pt x="486788" y="2222500"/>
                </a:lnTo>
                <a:lnTo>
                  <a:pt x="482431" y="2209800"/>
                </a:lnTo>
                <a:lnTo>
                  <a:pt x="476745" y="2209800"/>
                </a:lnTo>
                <a:lnTo>
                  <a:pt x="470172" y="2197100"/>
                </a:lnTo>
                <a:lnTo>
                  <a:pt x="453705" y="2184400"/>
                </a:lnTo>
                <a:lnTo>
                  <a:pt x="427121" y="2146300"/>
                </a:lnTo>
                <a:lnTo>
                  <a:pt x="401718" y="2120900"/>
                </a:lnTo>
                <a:lnTo>
                  <a:pt x="390346" y="2120900"/>
                </a:lnTo>
                <a:lnTo>
                  <a:pt x="365829" y="2095500"/>
                </a:lnTo>
                <a:lnTo>
                  <a:pt x="354457" y="2082800"/>
                </a:lnTo>
                <a:lnTo>
                  <a:pt x="349731" y="2082800"/>
                </a:lnTo>
                <a:lnTo>
                  <a:pt x="322260" y="2070100"/>
                </a:lnTo>
                <a:lnTo>
                  <a:pt x="296562" y="2044700"/>
                </a:lnTo>
                <a:lnTo>
                  <a:pt x="272636" y="2032000"/>
                </a:lnTo>
                <a:lnTo>
                  <a:pt x="250482" y="2019300"/>
                </a:lnTo>
                <a:lnTo>
                  <a:pt x="151234" y="1955800"/>
                </a:lnTo>
                <a:lnTo>
                  <a:pt x="127604" y="1930400"/>
                </a:lnTo>
                <a:lnTo>
                  <a:pt x="116897" y="1917700"/>
                </a:lnTo>
                <a:lnTo>
                  <a:pt x="105746" y="1917700"/>
                </a:lnTo>
                <a:lnTo>
                  <a:pt x="93709" y="1905000"/>
                </a:lnTo>
                <a:lnTo>
                  <a:pt x="80343" y="1892300"/>
                </a:lnTo>
                <a:lnTo>
                  <a:pt x="14769" y="1892300"/>
                </a:lnTo>
                <a:lnTo>
                  <a:pt x="14252" y="1905000"/>
                </a:lnTo>
                <a:lnTo>
                  <a:pt x="14178" y="1917700"/>
                </a:lnTo>
                <a:lnTo>
                  <a:pt x="18904" y="1930400"/>
                </a:lnTo>
                <a:lnTo>
                  <a:pt x="22448" y="1955800"/>
                </a:lnTo>
                <a:lnTo>
                  <a:pt x="29538" y="1981200"/>
                </a:lnTo>
                <a:lnTo>
                  <a:pt x="37365" y="2019300"/>
                </a:lnTo>
                <a:lnTo>
                  <a:pt x="47704" y="2044700"/>
                </a:lnTo>
                <a:lnTo>
                  <a:pt x="51987" y="2057400"/>
                </a:lnTo>
                <a:lnTo>
                  <a:pt x="56343" y="2082800"/>
                </a:lnTo>
                <a:lnTo>
                  <a:pt x="62029" y="2095500"/>
                </a:lnTo>
                <a:lnTo>
                  <a:pt x="75617" y="2133600"/>
                </a:lnTo>
                <a:lnTo>
                  <a:pt x="82780" y="2146300"/>
                </a:lnTo>
                <a:lnTo>
                  <a:pt x="90386" y="2171700"/>
                </a:lnTo>
                <a:lnTo>
                  <a:pt x="98878" y="2184400"/>
                </a:lnTo>
                <a:lnTo>
                  <a:pt x="108700" y="2197100"/>
                </a:lnTo>
                <a:lnTo>
                  <a:pt x="116675" y="2209800"/>
                </a:lnTo>
                <a:lnTo>
                  <a:pt x="126423" y="2222500"/>
                </a:lnTo>
                <a:lnTo>
                  <a:pt x="137943" y="2235200"/>
                </a:lnTo>
                <a:lnTo>
                  <a:pt x="185599" y="2286000"/>
                </a:lnTo>
                <a:close/>
              </a:path>
              <a:path w="1446529" h="2286000">
                <a:moveTo>
                  <a:pt x="726047" y="2286000"/>
                </a:moveTo>
                <a:lnTo>
                  <a:pt x="1013158" y="2286000"/>
                </a:lnTo>
                <a:lnTo>
                  <a:pt x="1017219" y="2273300"/>
                </a:lnTo>
                <a:lnTo>
                  <a:pt x="1024382" y="2260600"/>
                </a:lnTo>
                <a:lnTo>
                  <a:pt x="1035016" y="2235200"/>
                </a:lnTo>
                <a:lnTo>
                  <a:pt x="1048308" y="2197100"/>
                </a:lnTo>
                <a:lnTo>
                  <a:pt x="1059828" y="2171700"/>
                </a:lnTo>
                <a:lnTo>
                  <a:pt x="1069575" y="2133600"/>
                </a:lnTo>
                <a:lnTo>
                  <a:pt x="1077551" y="2108200"/>
                </a:lnTo>
                <a:lnTo>
                  <a:pt x="1083089" y="2082800"/>
                </a:lnTo>
                <a:lnTo>
                  <a:pt x="1086412" y="2070100"/>
                </a:lnTo>
                <a:lnTo>
                  <a:pt x="1088849" y="2057400"/>
                </a:lnTo>
                <a:lnTo>
                  <a:pt x="1091729" y="2044700"/>
                </a:lnTo>
                <a:lnTo>
                  <a:pt x="1095864" y="2032000"/>
                </a:lnTo>
                <a:lnTo>
                  <a:pt x="1096455" y="2019300"/>
                </a:lnTo>
                <a:lnTo>
                  <a:pt x="1101181" y="2006600"/>
                </a:lnTo>
                <a:lnTo>
                  <a:pt x="1101181" y="1981200"/>
                </a:lnTo>
                <a:lnTo>
                  <a:pt x="1096455" y="1968500"/>
                </a:lnTo>
                <a:lnTo>
                  <a:pt x="1092098" y="1955800"/>
                </a:lnTo>
                <a:lnTo>
                  <a:pt x="1063372" y="1955800"/>
                </a:lnTo>
                <a:lnTo>
                  <a:pt x="1053920" y="1968500"/>
                </a:lnTo>
                <a:lnTo>
                  <a:pt x="1049194" y="1968500"/>
                </a:lnTo>
                <a:lnTo>
                  <a:pt x="1015151" y="2006600"/>
                </a:lnTo>
                <a:lnTo>
                  <a:pt x="997798" y="2019300"/>
                </a:lnTo>
                <a:lnTo>
                  <a:pt x="977786" y="2032000"/>
                </a:lnTo>
                <a:lnTo>
                  <a:pt x="954672" y="2057400"/>
                </a:lnTo>
                <a:lnTo>
                  <a:pt x="935768" y="2070100"/>
                </a:lnTo>
                <a:lnTo>
                  <a:pt x="926315" y="2070100"/>
                </a:lnTo>
                <a:lnTo>
                  <a:pt x="899657" y="2095500"/>
                </a:lnTo>
                <a:lnTo>
                  <a:pt x="876101" y="2108200"/>
                </a:lnTo>
                <a:lnTo>
                  <a:pt x="855202" y="2133600"/>
                </a:lnTo>
                <a:lnTo>
                  <a:pt x="836520" y="2146300"/>
                </a:lnTo>
                <a:lnTo>
                  <a:pt x="825147" y="2159000"/>
                </a:lnTo>
                <a:lnTo>
                  <a:pt x="800631" y="2184400"/>
                </a:lnTo>
                <a:lnTo>
                  <a:pt x="789259" y="2197100"/>
                </a:lnTo>
                <a:lnTo>
                  <a:pt x="746724" y="2260600"/>
                </a:lnTo>
                <a:lnTo>
                  <a:pt x="736164" y="2260600"/>
                </a:lnTo>
                <a:lnTo>
                  <a:pt x="726047" y="2286000"/>
                </a:lnTo>
                <a:close/>
              </a:path>
            </a:pathLst>
          </a:custGeom>
          <a:solidFill>
            <a:srgbClr val="F1B5B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200900"/>
            <a:ext cx="2550160" cy="3086100"/>
          </a:xfrm>
          <a:custGeom>
            <a:avLst/>
            <a:gdLst/>
            <a:ahLst/>
            <a:cxnLst/>
            <a:rect l="l" t="t" r="r" b="b"/>
            <a:pathLst>
              <a:path w="2550160" h="3086100">
                <a:moveTo>
                  <a:pt x="1074597" y="3086100"/>
                </a:moveTo>
                <a:lnTo>
                  <a:pt x="1049921" y="3042348"/>
                </a:lnTo>
                <a:lnTo>
                  <a:pt x="1024839" y="2996641"/>
                </a:lnTo>
                <a:lnTo>
                  <a:pt x="1000150" y="2950438"/>
                </a:lnTo>
                <a:lnTo>
                  <a:pt x="975868" y="2903715"/>
                </a:lnTo>
                <a:lnTo>
                  <a:pt x="951992" y="2856484"/>
                </a:lnTo>
                <a:lnTo>
                  <a:pt x="928509" y="2808757"/>
                </a:lnTo>
                <a:lnTo>
                  <a:pt x="905433" y="2760510"/>
                </a:lnTo>
                <a:lnTo>
                  <a:pt x="882751" y="2711754"/>
                </a:lnTo>
                <a:lnTo>
                  <a:pt x="860488" y="2662504"/>
                </a:lnTo>
                <a:lnTo>
                  <a:pt x="838631" y="2612758"/>
                </a:lnTo>
                <a:lnTo>
                  <a:pt x="817168" y="2562504"/>
                </a:lnTo>
                <a:lnTo>
                  <a:pt x="796124" y="2511742"/>
                </a:lnTo>
                <a:lnTo>
                  <a:pt x="775487" y="2460498"/>
                </a:lnTo>
                <a:lnTo>
                  <a:pt x="753287" y="2403589"/>
                </a:lnTo>
                <a:lnTo>
                  <a:pt x="732155" y="2347226"/>
                </a:lnTo>
                <a:lnTo>
                  <a:pt x="712089" y="2291410"/>
                </a:lnTo>
                <a:lnTo>
                  <a:pt x="693089" y="2236139"/>
                </a:lnTo>
                <a:lnTo>
                  <a:pt x="675170" y="2181402"/>
                </a:lnTo>
                <a:lnTo>
                  <a:pt x="658304" y="2127199"/>
                </a:lnTo>
                <a:lnTo>
                  <a:pt x="642505" y="2073516"/>
                </a:lnTo>
                <a:lnTo>
                  <a:pt x="627773" y="2020366"/>
                </a:lnTo>
                <a:lnTo>
                  <a:pt x="614095" y="1967738"/>
                </a:lnTo>
                <a:lnTo>
                  <a:pt x="601497" y="1915617"/>
                </a:lnTo>
                <a:lnTo>
                  <a:pt x="589953" y="1864017"/>
                </a:lnTo>
                <a:lnTo>
                  <a:pt x="579462" y="1812912"/>
                </a:lnTo>
                <a:lnTo>
                  <a:pt x="570039" y="1762315"/>
                </a:lnTo>
                <a:lnTo>
                  <a:pt x="561670" y="1712201"/>
                </a:lnTo>
                <a:lnTo>
                  <a:pt x="554367" y="1662582"/>
                </a:lnTo>
                <a:lnTo>
                  <a:pt x="548119" y="1613458"/>
                </a:lnTo>
                <a:lnTo>
                  <a:pt x="542937" y="1564805"/>
                </a:lnTo>
                <a:lnTo>
                  <a:pt x="538797" y="1516634"/>
                </a:lnTo>
                <a:lnTo>
                  <a:pt x="535724" y="1468945"/>
                </a:lnTo>
                <a:lnTo>
                  <a:pt x="533704" y="1421714"/>
                </a:lnTo>
                <a:lnTo>
                  <a:pt x="532739" y="1374940"/>
                </a:lnTo>
                <a:lnTo>
                  <a:pt x="532815" y="1328635"/>
                </a:lnTo>
                <a:lnTo>
                  <a:pt x="533958" y="1282776"/>
                </a:lnTo>
                <a:lnTo>
                  <a:pt x="536143" y="1237361"/>
                </a:lnTo>
                <a:lnTo>
                  <a:pt x="539394" y="1192403"/>
                </a:lnTo>
                <a:lnTo>
                  <a:pt x="543687" y="1147876"/>
                </a:lnTo>
                <a:lnTo>
                  <a:pt x="549021" y="1103795"/>
                </a:lnTo>
                <a:lnTo>
                  <a:pt x="555409" y="1060132"/>
                </a:lnTo>
                <a:lnTo>
                  <a:pt x="562851" y="1016901"/>
                </a:lnTo>
                <a:lnTo>
                  <a:pt x="571334" y="974090"/>
                </a:lnTo>
                <a:lnTo>
                  <a:pt x="580859" y="931697"/>
                </a:lnTo>
                <a:lnTo>
                  <a:pt x="591439" y="889711"/>
                </a:lnTo>
                <a:lnTo>
                  <a:pt x="605396" y="863930"/>
                </a:lnTo>
                <a:lnTo>
                  <a:pt x="635711" y="822820"/>
                </a:lnTo>
                <a:lnTo>
                  <a:pt x="662152" y="780364"/>
                </a:lnTo>
                <a:lnTo>
                  <a:pt x="684733" y="736752"/>
                </a:lnTo>
                <a:lnTo>
                  <a:pt x="703453" y="692213"/>
                </a:lnTo>
                <a:lnTo>
                  <a:pt x="718324" y="646925"/>
                </a:lnTo>
                <a:lnTo>
                  <a:pt x="729348" y="601091"/>
                </a:lnTo>
                <a:lnTo>
                  <a:pt x="736536" y="554913"/>
                </a:lnTo>
                <a:lnTo>
                  <a:pt x="739876" y="508584"/>
                </a:lnTo>
                <a:lnTo>
                  <a:pt x="739406" y="462318"/>
                </a:lnTo>
                <a:lnTo>
                  <a:pt x="735101" y="416306"/>
                </a:lnTo>
                <a:lnTo>
                  <a:pt x="726490" y="365391"/>
                </a:lnTo>
                <a:lnTo>
                  <a:pt x="714298" y="315074"/>
                </a:lnTo>
                <a:lnTo>
                  <a:pt x="699427" y="265201"/>
                </a:lnTo>
                <a:lnTo>
                  <a:pt x="682752" y="215633"/>
                </a:lnTo>
                <a:lnTo>
                  <a:pt x="665200" y="166217"/>
                </a:lnTo>
                <a:lnTo>
                  <a:pt x="650951" y="124510"/>
                </a:lnTo>
                <a:lnTo>
                  <a:pt x="636270" y="83108"/>
                </a:lnTo>
                <a:lnTo>
                  <a:pt x="606171" y="0"/>
                </a:lnTo>
                <a:lnTo>
                  <a:pt x="578421" y="39547"/>
                </a:lnTo>
                <a:lnTo>
                  <a:pt x="551281" y="79502"/>
                </a:lnTo>
                <a:lnTo>
                  <a:pt x="524992" y="119964"/>
                </a:lnTo>
                <a:lnTo>
                  <a:pt x="499821" y="160985"/>
                </a:lnTo>
                <a:lnTo>
                  <a:pt x="476008" y="202679"/>
                </a:lnTo>
                <a:lnTo>
                  <a:pt x="453834" y="245084"/>
                </a:lnTo>
                <a:lnTo>
                  <a:pt x="433527" y="288302"/>
                </a:lnTo>
                <a:lnTo>
                  <a:pt x="415353" y="332409"/>
                </a:lnTo>
                <a:lnTo>
                  <a:pt x="399580" y="377469"/>
                </a:lnTo>
                <a:lnTo>
                  <a:pt x="386613" y="424129"/>
                </a:lnTo>
                <a:lnTo>
                  <a:pt x="376872" y="471690"/>
                </a:lnTo>
                <a:lnTo>
                  <a:pt x="370586" y="519798"/>
                </a:lnTo>
                <a:lnTo>
                  <a:pt x="367969" y="568109"/>
                </a:lnTo>
                <a:lnTo>
                  <a:pt x="369277" y="616242"/>
                </a:lnTo>
                <a:lnTo>
                  <a:pt x="374726" y="663854"/>
                </a:lnTo>
                <a:lnTo>
                  <a:pt x="384543" y="710590"/>
                </a:lnTo>
                <a:lnTo>
                  <a:pt x="398957" y="756081"/>
                </a:lnTo>
                <a:lnTo>
                  <a:pt x="418223" y="799973"/>
                </a:lnTo>
                <a:lnTo>
                  <a:pt x="441198" y="839533"/>
                </a:lnTo>
                <a:lnTo>
                  <a:pt x="468122" y="876477"/>
                </a:lnTo>
                <a:lnTo>
                  <a:pt x="498817" y="910501"/>
                </a:lnTo>
                <a:lnTo>
                  <a:pt x="531152" y="939533"/>
                </a:lnTo>
                <a:lnTo>
                  <a:pt x="526338" y="960742"/>
                </a:lnTo>
                <a:lnTo>
                  <a:pt x="517779" y="1003198"/>
                </a:lnTo>
                <a:lnTo>
                  <a:pt x="510222" y="1046022"/>
                </a:lnTo>
                <a:lnTo>
                  <a:pt x="503669" y="1089253"/>
                </a:lnTo>
                <a:lnTo>
                  <a:pt x="498119" y="1132890"/>
                </a:lnTo>
                <a:lnTo>
                  <a:pt x="493585" y="1176921"/>
                </a:lnTo>
                <a:lnTo>
                  <a:pt x="490042" y="1221359"/>
                </a:lnTo>
                <a:lnTo>
                  <a:pt x="487514" y="1266215"/>
                </a:lnTo>
                <a:lnTo>
                  <a:pt x="485990" y="1311490"/>
                </a:lnTo>
                <a:lnTo>
                  <a:pt x="485470" y="1357185"/>
                </a:lnTo>
                <a:lnTo>
                  <a:pt x="485965" y="1403311"/>
                </a:lnTo>
                <a:lnTo>
                  <a:pt x="487464" y="1449870"/>
                </a:lnTo>
                <a:lnTo>
                  <a:pt x="488556" y="1470609"/>
                </a:lnTo>
                <a:lnTo>
                  <a:pt x="475615" y="1429296"/>
                </a:lnTo>
                <a:lnTo>
                  <a:pt x="457428" y="1386116"/>
                </a:lnTo>
                <a:lnTo>
                  <a:pt x="435356" y="1344853"/>
                </a:lnTo>
                <a:lnTo>
                  <a:pt x="409651" y="1305775"/>
                </a:lnTo>
                <a:lnTo>
                  <a:pt x="380530" y="1269161"/>
                </a:lnTo>
                <a:lnTo>
                  <a:pt x="348259" y="1235252"/>
                </a:lnTo>
                <a:lnTo>
                  <a:pt x="313067" y="1204353"/>
                </a:lnTo>
                <a:lnTo>
                  <a:pt x="275209" y="1176705"/>
                </a:lnTo>
                <a:lnTo>
                  <a:pt x="234924" y="1152588"/>
                </a:lnTo>
                <a:lnTo>
                  <a:pt x="184975" y="1129309"/>
                </a:lnTo>
                <a:lnTo>
                  <a:pt x="133565" y="1109675"/>
                </a:lnTo>
                <a:lnTo>
                  <a:pt x="81584" y="1092073"/>
                </a:lnTo>
                <a:lnTo>
                  <a:pt x="29883" y="1074915"/>
                </a:lnTo>
                <a:lnTo>
                  <a:pt x="0" y="1063955"/>
                </a:lnTo>
                <a:lnTo>
                  <a:pt x="0" y="1357388"/>
                </a:lnTo>
                <a:lnTo>
                  <a:pt x="36093" y="1367307"/>
                </a:lnTo>
                <a:lnTo>
                  <a:pt x="85801" y="1379372"/>
                </a:lnTo>
                <a:lnTo>
                  <a:pt x="142278" y="1391602"/>
                </a:lnTo>
                <a:lnTo>
                  <a:pt x="306374" y="1424419"/>
                </a:lnTo>
                <a:lnTo>
                  <a:pt x="357238" y="1435404"/>
                </a:lnTo>
                <a:lnTo>
                  <a:pt x="405155" y="1447088"/>
                </a:lnTo>
                <a:lnTo>
                  <a:pt x="449503" y="1459865"/>
                </a:lnTo>
                <a:lnTo>
                  <a:pt x="488734" y="1473796"/>
                </a:lnTo>
                <a:lnTo>
                  <a:pt x="489966" y="1496860"/>
                </a:lnTo>
                <a:lnTo>
                  <a:pt x="493483" y="1544294"/>
                </a:lnTo>
                <a:lnTo>
                  <a:pt x="498017" y="1592186"/>
                </a:lnTo>
                <a:lnTo>
                  <a:pt x="503567" y="1640509"/>
                </a:lnTo>
                <a:lnTo>
                  <a:pt x="510120" y="1689303"/>
                </a:lnTo>
                <a:lnTo>
                  <a:pt x="517690" y="1738553"/>
                </a:lnTo>
                <a:lnTo>
                  <a:pt x="526275" y="1788274"/>
                </a:lnTo>
                <a:lnTo>
                  <a:pt x="535863" y="1838464"/>
                </a:lnTo>
                <a:lnTo>
                  <a:pt x="546481" y="1889125"/>
                </a:lnTo>
                <a:lnTo>
                  <a:pt x="558114" y="1940267"/>
                </a:lnTo>
                <a:lnTo>
                  <a:pt x="570750" y="1991893"/>
                </a:lnTo>
                <a:lnTo>
                  <a:pt x="584415" y="2044014"/>
                </a:lnTo>
                <a:lnTo>
                  <a:pt x="599097" y="2096630"/>
                </a:lnTo>
                <a:lnTo>
                  <a:pt x="614794" y="2149729"/>
                </a:lnTo>
                <a:lnTo>
                  <a:pt x="631520" y="2203348"/>
                </a:lnTo>
                <a:lnTo>
                  <a:pt x="649262" y="2257475"/>
                </a:lnTo>
                <a:lnTo>
                  <a:pt x="655866" y="2276741"/>
                </a:lnTo>
                <a:lnTo>
                  <a:pt x="637705" y="2252268"/>
                </a:lnTo>
                <a:lnTo>
                  <a:pt x="604812" y="2213902"/>
                </a:lnTo>
                <a:lnTo>
                  <a:pt x="569366" y="2177732"/>
                </a:lnTo>
                <a:lnTo>
                  <a:pt x="531685" y="2143810"/>
                </a:lnTo>
                <a:lnTo>
                  <a:pt x="492074" y="2112226"/>
                </a:lnTo>
                <a:lnTo>
                  <a:pt x="450837" y="2083041"/>
                </a:lnTo>
                <a:lnTo>
                  <a:pt x="408266" y="2056142"/>
                </a:lnTo>
                <a:lnTo>
                  <a:pt x="364502" y="2031263"/>
                </a:lnTo>
                <a:lnTo>
                  <a:pt x="319697" y="2008251"/>
                </a:lnTo>
                <a:lnTo>
                  <a:pt x="273951" y="1986927"/>
                </a:lnTo>
                <a:lnTo>
                  <a:pt x="227406" y="1967128"/>
                </a:lnTo>
                <a:lnTo>
                  <a:pt x="180187" y="1948700"/>
                </a:lnTo>
                <a:lnTo>
                  <a:pt x="132435" y="1931466"/>
                </a:lnTo>
                <a:lnTo>
                  <a:pt x="84251" y="1915274"/>
                </a:lnTo>
                <a:lnTo>
                  <a:pt x="38036" y="1900402"/>
                </a:lnTo>
                <a:lnTo>
                  <a:pt x="0" y="1889226"/>
                </a:lnTo>
                <a:lnTo>
                  <a:pt x="0" y="2184349"/>
                </a:lnTo>
                <a:lnTo>
                  <a:pt x="7467" y="2190470"/>
                </a:lnTo>
                <a:lnTo>
                  <a:pt x="79298" y="2252408"/>
                </a:lnTo>
                <a:lnTo>
                  <a:pt x="116459" y="2281771"/>
                </a:lnTo>
                <a:lnTo>
                  <a:pt x="155702" y="2308275"/>
                </a:lnTo>
                <a:lnTo>
                  <a:pt x="199783" y="2331910"/>
                </a:lnTo>
                <a:lnTo>
                  <a:pt x="245872" y="2351214"/>
                </a:lnTo>
                <a:lnTo>
                  <a:pt x="293382" y="2367102"/>
                </a:lnTo>
                <a:lnTo>
                  <a:pt x="341706" y="2380450"/>
                </a:lnTo>
                <a:lnTo>
                  <a:pt x="390258" y="2392146"/>
                </a:lnTo>
                <a:lnTo>
                  <a:pt x="439547" y="2402382"/>
                </a:lnTo>
                <a:lnTo>
                  <a:pt x="488657" y="2410879"/>
                </a:lnTo>
                <a:lnTo>
                  <a:pt x="537197" y="2416276"/>
                </a:lnTo>
                <a:lnTo>
                  <a:pt x="584771" y="2417216"/>
                </a:lnTo>
                <a:lnTo>
                  <a:pt x="631024" y="2412352"/>
                </a:lnTo>
                <a:lnTo>
                  <a:pt x="675563" y="2400300"/>
                </a:lnTo>
                <a:lnTo>
                  <a:pt x="696379" y="2390216"/>
                </a:lnTo>
                <a:lnTo>
                  <a:pt x="708609" y="2422931"/>
                </a:lnTo>
                <a:lnTo>
                  <a:pt x="730440" y="2479141"/>
                </a:lnTo>
                <a:lnTo>
                  <a:pt x="750785" y="2529687"/>
                </a:lnTo>
                <a:lnTo>
                  <a:pt x="771537" y="2579763"/>
                </a:lnTo>
                <a:lnTo>
                  <a:pt x="792683" y="2629370"/>
                </a:lnTo>
                <a:lnTo>
                  <a:pt x="814209" y="2678480"/>
                </a:lnTo>
                <a:lnTo>
                  <a:pt x="836142" y="2727109"/>
                </a:lnTo>
                <a:lnTo>
                  <a:pt x="858456" y="2775254"/>
                </a:lnTo>
                <a:lnTo>
                  <a:pt x="881164" y="2822918"/>
                </a:lnTo>
                <a:lnTo>
                  <a:pt x="904265" y="2870098"/>
                </a:lnTo>
                <a:lnTo>
                  <a:pt x="927747" y="2916783"/>
                </a:lnTo>
                <a:lnTo>
                  <a:pt x="947140" y="2954337"/>
                </a:lnTo>
                <a:lnTo>
                  <a:pt x="941882" y="2949994"/>
                </a:lnTo>
                <a:lnTo>
                  <a:pt x="900074" y="2921482"/>
                </a:lnTo>
                <a:lnTo>
                  <a:pt x="855700" y="2896184"/>
                </a:lnTo>
                <a:lnTo>
                  <a:pt x="809320" y="2874060"/>
                </a:lnTo>
                <a:lnTo>
                  <a:pt x="761504" y="2855049"/>
                </a:lnTo>
                <a:lnTo>
                  <a:pt x="712812" y="2839034"/>
                </a:lnTo>
                <a:lnTo>
                  <a:pt x="663473" y="2825699"/>
                </a:lnTo>
                <a:lnTo>
                  <a:pt x="613600" y="2814663"/>
                </a:lnTo>
                <a:lnTo>
                  <a:pt x="563257" y="2805531"/>
                </a:lnTo>
                <a:lnTo>
                  <a:pt x="512559" y="2797937"/>
                </a:lnTo>
                <a:lnTo>
                  <a:pt x="461594" y="2791485"/>
                </a:lnTo>
                <a:lnTo>
                  <a:pt x="307848" y="2775331"/>
                </a:lnTo>
                <a:lnTo>
                  <a:pt x="256400" y="2770835"/>
                </a:lnTo>
                <a:lnTo>
                  <a:pt x="204927" y="2767444"/>
                </a:lnTo>
                <a:lnTo>
                  <a:pt x="153492" y="2765628"/>
                </a:lnTo>
                <a:lnTo>
                  <a:pt x="102209" y="2765856"/>
                </a:lnTo>
                <a:lnTo>
                  <a:pt x="51142" y="2768587"/>
                </a:lnTo>
                <a:lnTo>
                  <a:pt x="368" y="2774277"/>
                </a:lnTo>
                <a:lnTo>
                  <a:pt x="0" y="2774277"/>
                </a:lnTo>
                <a:lnTo>
                  <a:pt x="0" y="3086100"/>
                </a:lnTo>
                <a:lnTo>
                  <a:pt x="1018540" y="3086100"/>
                </a:lnTo>
                <a:lnTo>
                  <a:pt x="1065225" y="3086100"/>
                </a:lnTo>
                <a:lnTo>
                  <a:pt x="1074597" y="3086100"/>
                </a:lnTo>
                <a:close/>
              </a:path>
              <a:path w="2550160" h="3086100">
                <a:moveTo>
                  <a:pt x="1333665" y="909218"/>
                </a:moveTo>
                <a:lnTo>
                  <a:pt x="1333131" y="859002"/>
                </a:lnTo>
                <a:lnTo>
                  <a:pt x="922528" y="1058583"/>
                </a:lnTo>
                <a:lnTo>
                  <a:pt x="877557" y="1081811"/>
                </a:lnTo>
                <a:lnTo>
                  <a:pt x="833780" y="1106538"/>
                </a:lnTo>
                <a:lnTo>
                  <a:pt x="791794" y="1133513"/>
                </a:lnTo>
                <a:lnTo>
                  <a:pt x="752182" y="1163459"/>
                </a:lnTo>
                <a:lnTo>
                  <a:pt x="716318" y="1196276"/>
                </a:lnTo>
                <a:lnTo>
                  <a:pt x="683056" y="1231417"/>
                </a:lnTo>
                <a:lnTo>
                  <a:pt x="652145" y="1268310"/>
                </a:lnTo>
                <a:lnTo>
                  <a:pt x="623252" y="1306360"/>
                </a:lnTo>
                <a:lnTo>
                  <a:pt x="598335" y="1343837"/>
                </a:lnTo>
                <a:lnTo>
                  <a:pt x="577634" y="1383639"/>
                </a:lnTo>
                <a:lnTo>
                  <a:pt x="565378" y="1425194"/>
                </a:lnTo>
                <a:lnTo>
                  <a:pt x="565785" y="1467916"/>
                </a:lnTo>
                <a:lnTo>
                  <a:pt x="611124" y="1461630"/>
                </a:lnTo>
                <a:lnTo>
                  <a:pt x="706539" y="1450467"/>
                </a:lnTo>
                <a:lnTo>
                  <a:pt x="755484" y="1443647"/>
                </a:lnTo>
                <a:lnTo>
                  <a:pt x="804506" y="1434706"/>
                </a:lnTo>
                <a:lnTo>
                  <a:pt x="853033" y="1422692"/>
                </a:lnTo>
                <a:lnTo>
                  <a:pt x="900506" y="1406639"/>
                </a:lnTo>
                <a:lnTo>
                  <a:pt x="946353" y="1385582"/>
                </a:lnTo>
                <a:lnTo>
                  <a:pt x="993051" y="1357642"/>
                </a:lnTo>
                <a:lnTo>
                  <a:pt x="1036624" y="1324914"/>
                </a:lnTo>
                <a:lnTo>
                  <a:pt x="1077658" y="1288618"/>
                </a:lnTo>
                <a:lnTo>
                  <a:pt x="1116749" y="1249934"/>
                </a:lnTo>
                <a:lnTo>
                  <a:pt x="1154506" y="1210056"/>
                </a:lnTo>
                <a:lnTo>
                  <a:pt x="1189494" y="1173530"/>
                </a:lnTo>
                <a:lnTo>
                  <a:pt x="1223619" y="1135697"/>
                </a:lnTo>
                <a:lnTo>
                  <a:pt x="1255420" y="1095819"/>
                </a:lnTo>
                <a:lnTo>
                  <a:pt x="1283423" y="1053172"/>
                </a:lnTo>
                <a:lnTo>
                  <a:pt x="1307363" y="1007325"/>
                </a:lnTo>
                <a:lnTo>
                  <a:pt x="1324597" y="959002"/>
                </a:lnTo>
                <a:lnTo>
                  <a:pt x="1333665" y="909218"/>
                </a:lnTo>
                <a:close/>
              </a:path>
              <a:path w="2550160" h="3086100">
                <a:moveTo>
                  <a:pt x="1690878" y="1387373"/>
                </a:moveTo>
                <a:lnTo>
                  <a:pt x="1687296" y="1335874"/>
                </a:lnTo>
                <a:lnTo>
                  <a:pt x="1665376" y="1381848"/>
                </a:lnTo>
                <a:lnTo>
                  <a:pt x="1636204" y="1423555"/>
                </a:lnTo>
                <a:lnTo>
                  <a:pt x="1601089" y="1461122"/>
                </a:lnTo>
                <a:lnTo>
                  <a:pt x="1561299" y="1494663"/>
                </a:lnTo>
                <a:lnTo>
                  <a:pt x="1518158" y="1524330"/>
                </a:lnTo>
                <a:lnTo>
                  <a:pt x="1472933" y="1550238"/>
                </a:lnTo>
                <a:lnTo>
                  <a:pt x="1425892" y="1573060"/>
                </a:lnTo>
                <a:lnTo>
                  <a:pt x="1378242" y="1594078"/>
                </a:lnTo>
                <a:lnTo>
                  <a:pt x="1330413" y="1614309"/>
                </a:lnTo>
                <a:lnTo>
                  <a:pt x="1282852" y="1634807"/>
                </a:lnTo>
                <a:lnTo>
                  <a:pt x="1235976" y="1656600"/>
                </a:lnTo>
                <a:lnTo>
                  <a:pt x="1190231" y="1680718"/>
                </a:lnTo>
                <a:lnTo>
                  <a:pt x="1148054" y="1706575"/>
                </a:lnTo>
                <a:lnTo>
                  <a:pt x="1107719" y="1735074"/>
                </a:lnTo>
                <a:lnTo>
                  <a:pt x="1069187" y="1766011"/>
                </a:lnTo>
                <a:lnTo>
                  <a:pt x="1032421" y="1799183"/>
                </a:lnTo>
                <a:lnTo>
                  <a:pt x="997381" y="1834375"/>
                </a:lnTo>
                <a:lnTo>
                  <a:pt x="964018" y="1871395"/>
                </a:lnTo>
                <a:lnTo>
                  <a:pt x="932319" y="1910029"/>
                </a:lnTo>
                <a:lnTo>
                  <a:pt x="902233" y="1950085"/>
                </a:lnTo>
                <a:lnTo>
                  <a:pt x="873709" y="1991334"/>
                </a:lnTo>
                <a:lnTo>
                  <a:pt x="846734" y="2033600"/>
                </a:lnTo>
                <a:lnTo>
                  <a:pt x="821245" y="2076665"/>
                </a:lnTo>
                <a:lnTo>
                  <a:pt x="797229" y="2120315"/>
                </a:lnTo>
                <a:lnTo>
                  <a:pt x="779145" y="2155850"/>
                </a:lnTo>
                <a:lnTo>
                  <a:pt x="763257" y="2192540"/>
                </a:lnTo>
                <a:lnTo>
                  <a:pt x="751141" y="2230412"/>
                </a:lnTo>
                <a:lnTo>
                  <a:pt x="744423" y="2269439"/>
                </a:lnTo>
                <a:lnTo>
                  <a:pt x="746239" y="2309393"/>
                </a:lnTo>
                <a:lnTo>
                  <a:pt x="756653" y="2347887"/>
                </a:lnTo>
                <a:lnTo>
                  <a:pt x="776097" y="2381720"/>
                </a:lnTo>
                <a:lnTo>
                  <a:pt x="805002" y="2407678"/>
                </a:lnTo>
                <a:lnTo>
                  <a:pt x="849668" y="2374214"/>
                </a:lnTo>
                <a:lnTo>
                  <a:pt x="937437" y="2309761"/>
                </a:lnTo>
                <a:lnTo>
                  <a:pt x="1065072" y="2217420"/>
                </a:lnTo>
                <a:lnTo>
                  <a:pt x="1147457" y="2157298"/>
                </a:lnTo>
                <a:lnTo>
                  <a:pt x="1187831" y="2127288"/>
                </a:lnTo>
                <a:lnTo>
                  <a:pt x="1227645" y="2097151"/>
                </a:lnTo>
                <a:lnTo>
                  <a:pt x="1266901" y="2066747"/>
                </a:lnTo>
                <a:lnTo>
                  <a:pt x="1305598" y="2035975"/>
                </a:lnTo>
                <a:lnTo>
                  <a:pt x="1343723" y="2004682"/>
                </a:lnTo>
                <a:lnTo>
                  <a:pt x="1381290" y="1972754"/>
                </a:lnTo>
                <a:lnTo>
                  <a:pt x="1422095" y="1937232"/>
                </a:lnTo>
                <a:lnTo>
                  <a:pt x="1461833" y="1900377"/>
                </a:lnTo>
                <a:lnTo>
                  <a:pt x="1499920" y="1861883"/>
                </a:lnTo>
                <a:lnTo>
                  <a:pt x="1535823" y="1821446"/>
                </a:lnTo>
                <a:lnTo>
                  <a:pt x="1568945" y="1778762"/>
                </a:lnTo>
                <a:lnTo>
                  <a:pt x="1598752" y="1733537"/>
                </a:lnTo>
                <a:lnTo>
                  <a:pt x="1623707" y="1688160"/>
                </a:lnTo>
                <a:lnTo>
                  <a:pt x="1644916" y="1640814"/>
                </a:lnTo>
                <a:lnTo>
                  <a:pt x="1662264" y="1591881"/>
                </a:lnTo>
                <a:lnTo>
                  <a:pt x="1675650" y="1541691"/>
                </a:lnTo>
                <a:lnTo>
                  <a:pt x="1684947" y="1490637"/>
                </a:lnTo>
                <a:lnTo>
                  <a:pt x="1690065" y="1439075"/>
                </a:lnTo>
                <a:lnTo>
                  <a:pt x="1690878" y="1387373"/>
                </a:lnTo>
                <a:close/>
              </a:path>
              <a:path w="2550160" h="3086100">
                <a:moveTo>
                  <a:pt x="2097379" y="1806536"/>
                </a:moveTo>
                <a:lnTo>
                  <a:pt x="2072386" y="1839988"/>
                </a:lnTo>
                <a:lnTo>
                  <a:pt x="2048840" y="1874888"/>
                </a:lnTo>
                <a:lnTo>
                  <a:pt x="2027047" y="1910956"/>
                </a:lnTo>
                <a:lnTo>
                  <a:pt x="2007285" y="1947900"/>
                </a:lnTo>
                <a:lnTo>
                  <a:pt x="1983867" y="1996287"/>
                </a:lnTo>
                <a:lnTo>
                  <a:pt x="1960880" y="2044979"/>
                </a:lnTo>
                <a:lnTo>
                  <a:pt x="1935861" y="2092502"/>
                </a:lnTo>
                <a:lnTo>
                  <a:pt x="1906320" y="2137397"/>
                </a:lnTo>
                <a:lnTo>
                  <a:pt x="1879092" y="2168664"/>
                </a:lnTo>
                <a:lnTo>
                  <a:pt x="1849234" y="2197595"/>
                </a:lnTo>
                <a:lnTo>
                  <a:pt x="1817636" y="2224773"/>
                </a:lnTo>
                <a:lnTo>
                  <a:pt x="1785162" y="2250795"/>
                </a:lnTo>
                <a:lnTo>
                  <a:pt x="1528851" y="2454287"/>
                </a:lnTo>
                <a:lnTo>
                  <a:pt x="1490535" y="2484932"/>
                </a:lnTo>
                <a:lnTo>
                  <a:pt x="1452460" y="2515959"/>
                </a:lnTo>
                <a:lnTo>
                  <a:pt x="1414945" y="2547594"/>
                </a:lnTo>
                <a:lnTo>
                  <a:pt x="1378356" y="2580132"/>
                </a:lnTo>
                <a:lnTo>
                  <a:pt x="1343025" y="2613799"/>
                </a:lnTo>
                <a:lnTo>
                  <a:pt x="1309319" y="2648851"/>
                </a:lnTo>
                <a:lnTo>
                  <a:pt x="1277556" y="2685567"/>
                </a:lnTo>
                <a:lnTo>
                  <a:pt x="1248105" y="2724175"/>
                </a:lnTo>
                <a:lnTo>
                  <a:pt x="1221295" y="2764955"/>
                </a:lnTo>
                <a:lnTo>
                  <a:pt x="1197775" y="2807766"/>
                </a:lnTo>
                <a:lnTo>
                  <a:pt x="1178267" y="2852928"/>
                </a:lnTo>
                <a:lnTo>
                  <a:pt x="1163193" y="2899803"/>
                </a:lnTo>
                <a:lnTo>
                  <a:pt x="1152982" y="2947759"/>
                </a:lnTo>
                <a:lnTo>
                  <a:pt x="1148080" y="2996146"/>
                </a:lnTo>
                <a:lnTo>
                  <a:pt x="1148918" y="3044329"/>
                </a:lnTo>
                <a:lnTo>
                  <a:pt x="1155115" y="3086100"/>
                </a:lnTo>
                <a:lnTo>
                  <a:pt x="1380705" y="3086100"/>
                </a:lnTo>
                <a:lnTo>
                  <a:pt x="1416697" y="3062198"/>
                </a:lnTo>
                <a:lnTo>
                  <a:pt x="1455928" y="3033433"/>
                </a:lnTo>
                <a:lnTo>
                  <a:pt x="1493393" y="3003321"/>
                </a:lnTo>
                <a:lnTo>
                  <a:pt x="1529207" y="2972016"/>
                </a:lnTo>
                <a:lnTo>
                  <a:pt x="1563471" y="2939643"/>
                </a:lnTo>
                <a:lnTo>
                  <a:pt x="1596301" y="2906344"/>
                </a:lnTo>
                <a:lnTo>
                  <a:pt x="1627809" y="2872257"/>
                </a:lnTo>
                <a:lnTo>
                  <a:pt x="1658099" y="2837510"/>
                </a:lnTo>
                <a:lnTo>
                  <a:pt x="1687296" y="2802229"/>
                </a:lnTo>
                <a:lnTo>
                  <a:pt x="1718094" y="2763240"/>
                </a:lnTo>
                <a:lnTo>
                  <a:pt x="1747862" y="2723489"/>
                </a:lnTo>
                <a:lnTo>
                  <a:pt x="1776514" y="2682976"/>
                </a:lnTo>
                <a:lnTo>
                  <a:pt x="1803971" y="2641701"/>
                </a:lnTo>
                <a:lnTo>
                  <a:pt x="1830158" y="2599664"/>
                </a:lnTo>
                <a:lnTo>
                  <a:pt x="1854974" y="2556865"/>
                </a:lnTo>
                <a:lnTo>
                  <a:pt x="1878355" y="2513317"/>
                </a:lnTo>
                <a:lnTo>
                  <a:pt x="1896579" y="2476639"/>
                </a:lnTo>
                <a:lnTo>
                  <a:pt x="1913496" y="2438946"/>
                </a:lnTo>
                <a:lnTo>
                  <a:pt x="1928380" y="2400376"/>
                </a:lnTo>
                <a:lnTo>
                  <a:pt x="1940496" y="2361082"/>
                </a:lnTo>
                <a:lnTo>
                  <a:pt x="1949716" y="2320036"/>
                </a:lnTo>
                <a:lnTo>
                  <a:pt x="1957184" y="2278557"/>
                </a:lnTo>
                <a:lnTo>
                  <a:pt x="1964080" y="2236787"/>
                </a:lnTo>
                <a:lnTo>
                  <a:pt x="1971560" y="2194877"/>
                </a:lnTo>
                <a:lnTo>
                  <a:pt x="1981377" y="2146998"/>
                </a:lnTo>
                <a:lnTo>
                  <a:pt x="1993646" y="2099716"/>
                </a:lnTo>
                <a:lnTo>
                  <a:pt x="2008251" y="2053132"/>
                </a:lnTo>
                <a:lnTo>
                  <a:pt x="2025065" y="2007323"/>
                </a:lnTo>
                <a:lnTo>
                  <a:pt x="2043938" y="1962378"/>
                </a:lnTo>
                <a:lnTo>
                  <a:pt x="2064753" y="1918385"/>
                </a:lnTo>
                <a:lnTo>
                  <a:pt x="2077720" y="1891957"/>
                </a:lnTo>
                <a:lnTo>
                  <a:pt x="2089226" y="1864207"/>
                </a:lnTo>
                <a:lnTo>
                  <a:pt x="2096655" y="1835594"/>
                </a:lnTo>
                <a:lnTo>
                  <a:pt x="2097379" y="1806536"/>
                </a:lnTo>
                <a:close/>
              </a:path>
              <a:path w="2550160" h="3086100">
                <a:moveTo>
                  <a:pt x="2549766" y="2415578"/>
                </a:moveTo>
                <a:lnTo>
                  <a:pt x="2546642" y="2367813"/>
                </a:lnTo>
                <a:lnTo>
                  <a:pt x="2540660" y="2320302"/>
                </a:lnTo>
                <a:lnTo>
                  <a:pt x="2532481" y="2273058"/>
                </a:lnTo>
                <a:lnTo>
                  <a:pt x="2522753" y="2226068"/>
                </a:lnTo>
                <a:lnTo>
                  <a:pt x="2512123" y="2179345"/>
                </a:lnTo>
                <a:lnTo>
                  <a:pt x="2508656" y="2231110"/>
                </a:lnTo>
                <a:lnTo>
                  <a:pt x="2493670" y="2281275"/>
                </a:lnTo>
                <a:lnTo>
                  <a:pt x="2470835" y="2329408"/>
                </a:lnTo>
                <a:lnTo>
                  <a:pt x="2443772" y="2375065"/>
                </a:lnTo>
                <a:lnTo>
                  <a:pt x="2417254" y="2415298"/>
                </a:lnTo>
                <a:lnTo>
                  <a:pt x="2389632" y="2454757"/>
                </a:lnTo>
                <a:lnTo>
                  <a:pt x="2360993" y="2493467"/>
                </a:lnTo>
                <a:lnTo>
                  <a:pt x="2331377" y="2531414"/>
                </a:lnTo>
                <a:lnTo>
                  <a:pt x="2300821" y="2568600"/>
                </a:lnTo>
                <a:lnTo>
                  <a:pt x="2269413" y="2605024"/>
                </a:lnTo>
                <a:lnTo>
                  <a:pt x="2237181" y="2640685"/>
                </a:lnTo>
                <a:lnTo>
                  <a:pt x="2204148" y="2675547"/>
                </a:lnTo>
                <a:lnTo>
                  <a:pt x="2103145" y="2777972"/>
                </a:lnTo>
                <a:lnTo>
                  <a:pt x="2070112" y="2812567"/>
                </a:lnTo>
                <a:lnTo>
                  <a:pt x="2038032" y="2847987"/>
                </a:lnTo>
                <a:lnTo>
                  <a:pt x="2007285" y="2884563"/>
                </a:lnTo>
                <a:lnTo>
                  <a:pt x="1978812" y="2922473"/>
                </a:lnTo>
                <a:lnTo>
                  <a:pt x="1951875" y="2961563"/>
                </a:lnTo>
                <a:lnTo>
                  <a:pt x="1926259" y="3001657"/>
                </a:lnTo>
                <a:lnTo>
                  <a:pt x="1901786" y="3042589"/>
                </a:lnTo>
                <a:lnTo>
                  <a:pt x="1877237" y="3086100"/>
                </a:lnTo>
                <a:lnTo>
                  <a:pt x="2280285" y="3086100"/>
                </a:lnTo>
                <a:lnTo>
                  <a:pt x="2310307" y="3038741"/>
                </a:lnTo>
                <a:lnTo>
                  <a:pt x="2333917" y="3000464"/>
                </a:lnTo>
                <a:lnTo>
                  <a:pt x="2357031" y="2962046"/>
                </a:lnTo>
                <a:lnTo>
                  <a:pt x="2379662" y="2923438"/>
                </a:lnTo>
                <a:lnTo>
                  <a:pt x="2401836" y="2884563"/>
                </a:lnTo>
                <a:lnTo>
                  <a:pt x="2425865" y="2840723"/>
                </a:lnTo>
                <a:lnTo>
                  <a:pt x="2449004" y="2796171"/>
                </a:lnTo>
                <a:lnTo>
                  <a:pt x="2470810" y="2750909"/>
                </a:lnTo>
                <a:lnTo>
                  <a:pt x="2490863" y="2704922"/>
                </a:lnTo>
                <a:lnTo>
                  <a:pt x="2508707" y="2658199"/>
                </a:lnTo>
                <a:lnTo>
                  <a:pt x="2523909" y="2610713"/>
                </a:lnTo>
                <a:lnTo>
                  <a:pt x="2536063" y="2562466"/>
                </a:lnTo>
                <a:lnTo>
                  <a:pt x="2544699" y="2513431"/>
                </a:lnTo>
                <a:lnTo>
                  <a:pt x="2549398" y="2463609"/>
                </a:lnTo>
                <a:lnTo>
                  <a:pt x="2549766" y="2415578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5123065"/>
            <a:ext cx="1515745" cy="2010410"/>
          </a:xfrm>
          <a:custGeom>
            <a:avLst/>
            <a:gdLst/>
            <a:ahLst/>
            <a:cxnLst/>
            <a:rect l="l" t="t" r="r" b="b"/>
            <a:pathLst>
              <a:path w="1515745" h="2010409">
                <a:moveTo>
                  <a:pt x="198501" y="1832063"/>
                </a:moveTo>
                <a:lnTo>
                  <a:pt x="191160" y="1787525"/>
                </a:lnTo>
                <a:lnTo>
                  <a:pt x="170383" y="1740496"/>
                </a:lnTo>
                <a:lnTo>
                  <a:pt x="138950" y="1700428"/>
                </a:lnTo>
                <a:lnTo>
                  <a:pt x="107950" y="1675549"/>
                </a:lnTo>
                <a:lnTo>
                  <a:pt x="70612" y="1655114"/>
                </a:lnTo>
                <a:lnTo>
                  <a:pt x="17983" y="1636839"/>
                </a:lnTo>
                <a:lnTo>
                  <a:pt x="0" y="1631734"/>
                </a:lnTo>
                <a:lnTo>
                  <a:pt x="0" y="2010410"/>
                </a:lnTo>
                <a:lnTo>
                  <a:pt x="77419" y="1976958"/>
                </a:lnTo>
                <a:lnTo>
                  <a:pt x="119646" y="1951342"/>
                </a:lnTo>
                <a:lnTo>
                  <a:pt x="152869" y="1924570"/>
                </a:lnTo>
                <a:lnTo>
                  <a:pt x="192328" y="1867560"/>
                </a:lnTo>
                <a:lnTo>
                  <a:pt x="198501" y="1832063"/>
                </a:lnTo>
                <a:close/>
              </a:path>
              <a:path w="1515745" h="2010409">
                <a:moveTo>
                  <a:pt x="766279" y="1410589"/>
                </a:moveTo>
                <a:lnTo>
                  <a:pt x="755865" y="1368717"/>
                </a:lnTo>
                <a:lnTo>
                  <a:pt x="726732" y="1329029"/>
                </a:lnTo>
                <a:lnTo>
                  <a:pt x="663727" y="1282700"/>
                </a:lnTo>
                <a:lnTo>
                  <a:pt x="619366" y="1259141"/>
                </a:lnTo>
                <a:lnTo>
                  <a:pt x="572084" y="1239342"/>
                </a:lnTo>
                <a:lnTo>
                  <a:pt x="521868" y="1223289"/>
                </a:lnTo>
                <a:lnTo>
                  <a:pt x="468718" y="1210995"/>
                </a:lnTo>
                <a:lnTo>
                  <a:pt x="412648" y="1202448"/>
                </a:lnTo>
                <a:lnTo>
                  <a:pt x="374383" y="1198181"/>
                </a:lnTo>
                <a:lnTo>
                  <a:pt x="333997" y="1194968"/>
                </a:lnTo>
                <a:lnTo>
                  <a:pt x="291477" y="1192784"/>
                </a:lnTo>
                <a:lnTo>
                  <a:pt x="246837" y="1191641"/>
                </a:lnTo>
                <a:lnTo>
                  <a:pt x="217068" y="1194371"/>
                </a:lnTo>
                <a:lnTo>
                  <a:pt x="165430" y="1199476"/>
                </a:lnTo>
                <a:lnTo>
                  <a:pt x="124345" y="1204137"/>
                </a:lnTo>
                <a:lnTo>
                  <a:pt x="82511" y="1210297"/>
                </a:lnTo>
                <a:lnTo>
                  <a:pt x="0" y="1228610"/>
                </a:lnTo>
                <a:lnTo>
                  <a:pt x="0" y="1540700"/>
                </a:lnTo>
                <a:lnTo>
                  <a:pt x="73558" y="1558429"/>
                </a:lnTo>
                <a:lnTo>
                  <a:pt x="134353" y="1571053"/>
                </a:lnTo>
                <a:lnTo>
                  <a:pt x="207683" y="1585252"/>
                </a:lnTo>
                <a:lnTo>
                  <a:pt x="467448" y="1617929"/>
                </a:lnTo>
                <a:lnTo>
                  <a:pt x="512610" y="1619250"/>
                </a:lnTo>
                <a:lnTo>
                  <a:pt x="535508" y="1617802"/>
                </a:lnTo>
                <a:lnTo>
                  <a:pt x="584009" y="1610575"/>
                </a:lnTo>
                <a:lnTo>
                  <a:pt x="623100" y="1598803"/>
                </a:lnTo>
                <a:lnTo>
                  <a:pt x="681037" y="1572374"/>
                </a:lnTo>
                <a:lnTo>
                  <a:pt x="717854" y="1540713"/>
                </a:lnTo>
                <a:lnTo>
                  <a:pt x="745337" y="1501000"/>
                </a:lnTo>
                <a:lnTo>
                  <a:pt x="761492" y="1453692"/>
                </a:lnTo>
                <a:lnTo>
                  <a:pt x="766279" y="1410589"/>
                </a:lnTo>
                <a:close/>
              </a:path>
              <a:path w="1515745" h="2010409">
                <a:moveTo>
                  <a:pt x="1515287" y="437438"/>
                </a:moveTo>
                <a:lnTo>
                  <a:pt x="1502130" y="370484"/>
                </a:lnTo>
                <a:lnTo>
                  <a:pt x="1480388" y="327634"/>
                </a:lnTo>
                <a:lnTo>
                  <a:pt x="1450213" y="302577"/>
                </a:lnTo>
                <a:lnTo>
                  <a:pt x="1403934" y="282765"/>
                </a:lnTo>
                <a:lnTo>
                  <a:pt x="1337373" y="270306"/>
                </a:lnTo>
                <a:lnTo>
                  <a:pt x="1283182" y="265074"/>
                </a:lnTo>
                <a:lnTo>
                  <a:pt x="1266863" y="265137"/>
                </a:lnTo>
                <a:lnTo>
                  <a:pt x="1220609" y="270560"/>
                </a:lnTo>
                <a:lnTo>
                  <a:pt x="1168196" y="283629"/>
                </a:lnTo>
                <a:lnTo>
                  <a:pt x="1109624" y="304368"/>
                </a:lnTo>
                <a:lnTo>
                  <a:pt x="1073505" y="319989"/>
                </a:lnTo>
                <a:lnTo>
                  <a:pt x="1023797" y="342722"/>
                </a:lnTo>
                <a:lnTo>
                  <a:pt x="747179" y="536625"/>
                </a:lnTo>
                <a:lnTo>
                  <a:pt x="687209" y="589534"/>
                </a:lnTo>
                <a:lnTo>
                  <a:pt x="640740" y="631012"/>
                </a:lnTo>
                <a:lnTo>
                  <a:pt x="631113" y="639775"/>
                </a:lnTo>
                <a:lnTo>
                  <a:pt x="608520" y="648716"/>
                </a:lnTo>
                <a:lnTo>
                  <a:pt x="560565" y="668464"/>
                </a:lnTo>
                <a:lnTo>
                  <a:pt x="513105" y="688771"/>
                </a:lnTo>
                <a:lnTo>
                  <a:pt x="466115" y="709663"/>
                </a:lnTo>
                <a:lnTo>
                  <a:pt x="419620" y="731126"/>
                </a:lnTo>
                <a:lnTo>
                  <a:pt x="373608" y="753160"/>
                </a:lnTo>
                <a:lnTo>
                  <a:pt x="328091" y="775766"/>
                </a:lnTo>
                <a:lnTo>
                  <a:pt x="309816" y="785164"/>
                </a:lnTo>
                <a:lnTo>
                  <a:pt x="321589" y="772236"/>
                </a:lnTo>
                <a:lnTo>
                  <a:pt x="353936" y="738632"/>
                </a:lnTo>
                <a:lnTo>
                  <a:pt x="397205" y="694944"/>
                </a:lnTo>
                <a:lnTo>
                  <a:pt x="451421" y="641172"/>
                </a:lnTo>
                <a:lnTo>
                  <a:pt x="516572" y="577316"/>
                </a:lnTo>
                <a:lnTo>
                  <a:pt x="527177" y="565785"/>
                </a:lnTo>
                <a:lnTo>
                  <a:pt x="561949" y="523201"/>
                </a:lnTo>
                <a:lnTo>
                  <a:pt x="591248" y="478231"/>
                </a:lnTo>
                <a:lnTo>
                  <a:pt x="616724" y="428802"/>
                </a:lnTo>
                <a:lnTo>
                  <a:pt x="638327" y="388162"/>
                </a:lnTo>
                <a:lnTo>
                  <a:pt x="656056" y="356298"/>
                </a:lnTo>
                <a:lnTo>
                  <a:pt x="669899" y="333222"/>
                </a:lnTo>
                <a:lnTo>
                  <a:pt x="678370" y="314490"/>
                </a:lnTo>
                <a:lnTo>
                  <a:pt x="691896" y="276707"/>
                </a:lnTo>
                <a:lnTo>
                  <a:pt x="703732" y="219176"/>
                </a:lnTo>
                <a:lnTo>
                  <a:pt x="705827" y="190017"/>
                </a:lnTo>
                <a:lnTo>
                  <a:pt x="705370" y="160629"/>
                </a:lnTo>
                <a:lnTo>
                  <a:pt x="696696" y="99085"/>
                </a:lnTo>
                <a:lnTo>
                  <a:pt x="678332" y="46672"/>
                </a:lnTo>
                <a:lnTo>
                  <a:pt x="654100" y="15748"/>
                </a:lnTo>
                <a:lnTo>
                  <a:pt x="632701" y="3251"/>
                </a:lnTo>
                <a:lnTo>
                  <a:pt x="626262" y="1562"/>
                </a:lnTo>
                <a:lnTo>
                  <a:pt x="619544" y="469"/>
                </a:lnTo>
                <a:lnTo>
                  <a:pt x="612559" y="0"/>
                </a:lnTo>
                <a:lnTo>
                  <a:pt x="605294" y="127"/>
                </a:lnTo>
                <a:lnTo>
                  <a:pt x="566940" y="9715"/>
                </a:lnTo>
                <a:lnTo>
                  <a:pt x="508025" y="39903"/>
                </a:lnTo>
                <a:lnTo>
                  <a:pt x="477139" y="66471"/>
                </a:lnTo>
                <a:lnTo>
                  <a:pt x="452958" y="98183"/>
                </a:lnTo>
                <a:lnTo>
                  <a:pt x="426542" y="147637"/>
                </a:lnTo>
                <a:lnTo>
                  <a:pt x="408317" y="187223"/>
                </a:lnTo>
                <a:lnTo>
                  <a:pt x="386727" y="236689"/>
                </a:lnTo>
                <a:lnTo>
                  <a:pt x="374167" y="275602"/>
                </a:lnTo>
                <a:lnTo>
                  <a:pt x="361200" y="318389"/>
                </a:lnTo>
                <a:lnTo>
                  <a:pt x="347853" y="365048"/>
                </a:lnTo>
                <a:lnTo>
                  <a:pt x="334098" y="415569"/>
                </a:lnTo>
                <a:lnTo>
                  <a:pt x="319963" y="469976"/>
                </a:lnTo>
                <a:lnTo>
                  <a:pt x="305435" y="528256"/>
                </a:lnTo>
                <a:lnTo>
                  <a:pt x="284975" y="658964"/>
                </a:lnTo>
                <a:lnTo>
                  <a:pt x="269913" y="718185"/>
                </a:lnTo>
                <a:lnTo>
                  <a:pt x="269125" y="722033"/>
                </a:lnTo>
                <a:lnTo>
                  <a:pt x="268643" y="725995"/>
                </a:lnTo>
                <a:lnTo>
                  <a:pt x="268439" y="730072"/>
                </a:lnTo>
                <a:lnTo>
                  <a:pt x="268846" y="744664"/>
                </a:lnTo>
                <a:lnTo>
                  <a:pt x="272529" y="762723"/>
                </a:lnTo>
                <a:lnTo>
                  <a:pt x="279488" y="784225"/>
                </a:lnTo>
                <a:lnTo>
                  <a:pt x="285089" y="797890"/>
                </a:lnTo>
                <a:lnTo>
                  <a:pt x="283044" y="798944"/>
                </a:lnTo>
                <a:lnTo>
                  <a:pt x="238493" y="822693"/>
                </a:lnTo>
                <a:lnTo>
                  <a:pt x="194424" y="847013"/>
                </a:lnTo>
                <a:lnTo>
                  <a:pt x="150837" y="871905"/>
                </a:lnTo>
                <a:lnTo>
                  <a:pt x="107746" y="897369"/>
                </a:lnTo>
                <a:lnTo>
                  <a:pt x="65125" y="923404"/>
                </a:lnTo>
                <a:lnTo>
                  <a:pt x="22999" y="950010"/>
                </a:lnTo>
                <a:lnTo>
                  <a:pt x="0" y="965022"/>
                </a:lnTo>
                <a:lnTo>
                  <a:pt x="0" y="998626"/>
                </a:lnTo>
                <a:lnTo>
                  <a:pt x="38163" y="973721"/>
                </a:lnTo>
                <a:lnTo>
                  <a:pt x="79971" y="947318"/>
                </a:lnTo>
                <a:lnTo>
                  <a:pt x="122250" y="921486"/>
                </a:lnTo>
                <a:lnTo>
                  <a:pt x="158661" y="899972"/>
                </a:lnTo>
                <a:lnTo>
                  <a:pt x="176644" y="924636"/>
                </a:lnTo>
                <a:lnTo>
                  <a:pt x="201904" y="954608"/>
                </a:lnTo>
                <a:lnTo>
                  <a:pt x="231584" y="985939"/>
                </a:lnTo>
                <a:lnTo>
                  <a:pt x="265671" y="1018641"/>
                </a:lnTo>
                <a:lnTo>
                  <a:pt x="309651" y="1052360"/>
                </a:lnTo>
                <a:lnTo>
                  <a:pt x="352259" y="1082802"/>
                </a:lnTo>
                <a:lnTo>
                  <a:pt x="393471" y="1109967"/>
                </a:lnTo>
                <a:lnTo>
                  <a:pt x="433311" y="1133868"/>
                </a:lnTo>
                <a:lnTo>
                  <a:pt x="483933" y="1158786"/>
                </a:lnTo>
                <a:lnTo>
                  <a:pt x="533882" y="1181747"/>
                </a:lnTo>
                <a:lnTo>
                  <a:pt x="600252" y="1211707"/>
                </a:lnTo>
                <a:lnTo>
                  <a:pt x="636371" y="1226121"/>
                </a:lnTo>
                <a:lnTo>
                  <a:pt x="687476" y="1243380"/>
                </a:lnTo>
                <a:lnTo>
                  <a:pt x="728002" y="1254836"/>
                </a:lnTo>
                <a:lnTo>
                  <a:pt x="770420" y="1265034"/>
                </a:lnTo>
                <a:lnTo>
                  <a:pt x="814730" y="1273962"/>
                </a:lnTo>
                <a:lnTo>
                  <a:pt x="875347" y="1281811"/>
                </a:lnTo>
                <a:lnTo>
                  <a:pt x="933132" y="1285595"/>
                </a:lnTo>
                <a:lnTo>
                  <a:pt x="988110" y="1285303"/>
                </a:lnTo>
                <a:lnTo>
                  <a:pt x="1040257" y="1280947"/>
                </a:lnTo>
                <a:lnTo>
                  <a:pt x="1089583" y="1272527"/>
                </a:lnTo>
                <a:lnTo>
                  <a:pt x="1136091" y="1260030"/>
                </a:lnTo>
                <a:lnTo>
                  <a:pt x="1183830" y="1237145"/>
                </a:lnTo>
                <a:lnTo>
                  <a:pt x="1223035" y="1210157"/>
                </a:lnTo>
                <a:lnTo>
                  <a:pt x="1253693" y="1179068"/>
                </a:lnTo>
                <a:lnTo>
                  <a:pt x="1275829" y="1143876"/>
                </a:lnTo>
                <a:lnTo>
                  <a:pt x="1289405" y="1104595"/>
                </a:lnTo>
                <a:lnTo>
                  <a:pt x="1293482" y="1061974"/>
                </a:lnTo>
                <a:lnTo>
                  <a:pt x="1291234" y="1047915"/>
                </a:lnTo>
                <a:lnTo>
                  <a:pt x="1264602" y="1011021"/>
                </a:lnTo>
                <a:lnTo>
                  <a:pt x="1229436" y="985570"/>
                </a:lnTo>
                <a:lnTo>
                  <a:pt x="1164501" y="955014"/>
                </a:lnTo>
                <a:lnTo>
                  <a:pt x="1117434" y="939977"/>
                </a:lnTo>
                <a:lnTo>
                  <a:pt x="1055738" y="922312"/>
                </a:lnTo>
                <a:lnTo>
                  <a:pt x="1012825" y="913028"/>
                </a:lnTo>
                <a:lnTo>
                  <a:pt x="973594" y="904798"/>
                </a:lnTo>
                <a:lnTo>
                  <a:pt x="906170" y="891540"/>
                </a:lnTo>
                <a:lnTo>
                  <a:pt x="853478" y="882548"/>
                </a:lnTo>
                <a:lnTo>
                  <a:pt x="815492" y="877824"/>
                </a:lnTo>
                <a:lnTo>
                  <a:pt x="751560" y="873887"/>
                </a:lnTo>
                <a:lnTo>
                  <a:pt x="693064" y="870508"/>
                </a:lnTo>
                <a:lnTo>
                  <a:pt x="639991" y="867714"/>
                </a:lnTo>
                <a:lnTo>
                  <a:pt x="592353" y="865505"/>
                </a:lnTo>
                <a:lnTo>
                  <a:pt x="550138" y="863854"/>
                </a:lnTo>
                <a:lnTo>
                  <a:pt x="513359" y="862787"/>
                </a:lnTo>
                <a:lnTo>
                  <a:pt x="474205" y="863803"/>
                </a:lnTo>
                <a:lnTo>
                  <a:pt x="431076" y="866063"/>
                </a:lnTo>
                <a:lnTo>
                  <a:pt x="383971" y="869569"/>
                </a:lnTo>
                <a:lnTo>
                  <a:pt x="332892" y="874318"/>
                </a:lnTo>
                <a:lnTo>
                  <a:pt x="277837" y="880313"/>
                </a:lnTo>
                <a:lnTo>
                  <a:pt x="218808" y="887552"/>
                </a:lnTo>
                <a:lnTo>
                  <a:pt x="168287" y="894359"/>
                </a:lnTo>
                <a:lnTo>
                  <a:pt x="208267" y="871524"/>
                </a:lnTo>
                <a:lnTo>
                  <a:pt x="251993" y="847394"/>
                </a:lnTo>
                <a:lnTo>
                  <a:pt x="296202" y="823823"/>
                </a:lnTo>
                <a:lnTo>
                  <a:pt x="340906" y="800823"/>
                </a:lnTo>
                <a:lnTo>
                  <a:pt x="386080" y="778395"/>
                </a:lnTo>
                <a:lnTo>
                  <a:pt x="431736" y="756539"/>
                </a:lnTo>
                <a:lnTo>
                  <a:pt x="477888" y="735241"/>
                </a:lnTo>
                <a:lnTo>
                  <a:pt x="524510" y="714502"/>
                </a:lnTo>
                <a:lnTo>
                  <a:pt x="571627" y="694347"/>
                </a:lnTo>
                <a:lnTo>
                  <a:pt x="598131" y="683437"/>
                </a:lnTo>
                <a:lnTo>
                  <a:pt x="622604" y="692759"/>
                </a:lnTo>
                <a:lnTo>
                  <a:pt x="659511" y="704926"/>
                </a:lnTo>
                <a:lnTo>
                  <a:pt x="698957" y="716140"/>
                </a:lnTo>
                <a:lnTo>
                  <a:pt x="740930" y="726401"/>
                </a:lnTo>
                <a:lnTo>
                  <a:pt x="813384" y="736269"/>
                </a:lnTo>
                <a:lnTo>
                  <a:pt x="882154" y="742226"/>
                </a:lnTo>
                <a:lnTo>
                  <a:pt x="942428" y="744448"/>
                </a:lnTo>
                <a:lnTo>
                  <a:pt x="969378" y="744156"/>
                </a:lnTo>
                <a:lnTo>
                  <a:pt x="1053693" y="735279"/>
                </a:lnTo>
                <a:lnTo>
                  <a:pt x="1101242" y="728408"/>
                </a:lnTo>
                <a:lnTo>
                  <a:pt x="1160526" y="717080"/>
                </a:lnTo>
                <a:lnTo>
                  <a:pt x="1215364" y="703745"/>
                </a:lnTo>
                <a:lnTo>
                  <a:pt x="1265758" y="688416"/>
                </a:lnTo>
                <a:lnTo>
                  <a:pt x="1311694" y="671068"/>
                </a:lnTo>
                <a:lnTo>
                  <a:pt x="1353185" y="651725"/>
                </a:lnTo>
                <a:lnTo>
                  <a:pt x="1390230" y="630377"/>
                </a:lnTo>
                <a:lnTo>
                  <a:pt x="1422819" y="607021"/>
                </a:lnTo>
                <a:lnTo>
                  <a:pt x="1469034" y="566153"/>
                </a:lnTo>
                <a:lnTo>
                  <a:pt x="1498790" y="518096"/>
                </a:lnTo>
                <a:lnTo>
                  <a:pt x="1513357" y="459282"/>
                </a:lnTo>
                <a:lnTo>
                  <a:pt x="1515287" y="437438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8688" y="0"/>
            <a:ext cx="2518446" cy="473461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3442632" y="0"/>
            <a:ext cx="2200910" cy="2035175"/>
          </a:xfrm>
          <a:custGeom>
            <a:avLst/>
            <a:gdLst/>
            <a:ahLst/>
            <a:cxnLst/>
            <a:rect l="l" t="t" r="r" b="b"/>
            <a:pathLst>
              <a:path w="2200909" h="2035175">
                <a:moveTo>
                  <a:pt x="1245056" y="913033"/>
                </a:moveTo>
                <a:lnTo>
                  <a:pt x="1204576" y="549810"/>
                </a:lnTo>
                <a:lnTo>
                  <a:pt x="1242386" y="575832"/>
                </a:lnTo>
                <a:lnTo>
                  <a:pt x="1279926" y="599437"/>
                </a:lnTo>
                <a:lnTo>
                  <a:pt x="1317205" y="620705"/>
                </a:lnTo>
                <a:lnTo>
                  <a:pt x="1388715" y="635873"/>
                </a:lnTo>
                <a:lnTo>
                  <a:pt x="1425500" y="652706"/>
                </a:lnTo>
                <a:lnTo>
                  <a:pt x="1462052" y="667442"/>
                </a:lnTo>
                <a:lnTo>
                  <a:pt x="1532860" y="676319"/>
                </a:lnTo>
                <a:lnTo>
                  <a:pt x="1568971" y="687101"/>
                </a:lnTo>
                <a:lnTo>
                  <a:pt x="1639356" y="692184"/>
                </a:lnTo>
                <a:lnTo>
                  <a:pt x="1675306" y="701519"/>
                </a:lnTo>
                <a:lnTo>
                  <a:pt x="1711788" y="715635"/>
                </a:lnTo>
                <a:lnTo>
                  <a:pt x="1748728" y="733857"/>
                </a:lnTo>
                <a:lnTo>
                  <a:pt x="1820532" y="751669"/>
                </a:lnTo>
                <a:lnTo>
                  <a:pt x="1858162" y="776080"/>
                </a:lnTo>
                <a:lnTo>
                  <a:pt x="1896024" y="802573"/>
                </a:lnTo>
                <a:lnTo>
                  <a:pt x="1968524" y="826631"/>
                </a:lnTo>
                <a:lnTo>
                  <a:pt x="2044731" y="883953"/>
                </a:lnTo>
                <a:lnTo>
                  <a:pt x="2082769" y="912026"/>
                </a:lnTo>
                <a:lnTo>
                  <a:pt x="2120663" y="938806"/>
                </a:lnTo>
                <a:lnTo>
                  <a:pt x="2158338" y="963620"/>
                </a:lnTo>
                <a:lnTo>
                  <a:pt x="2195718" y="985791"/>
                </a:lnTo>
                <a:lnTo>
                  <a:pt x="2200899" y="1032273"/>
                </a:lnTo>
                <a:lnTo>
                  <a:pt x="2166509" y="1036938"/>
                </a:lnTo>
                <a:lnTo>
                  <a:pt x="2166551" y="1037315"/>
                </a:lnTo>
                <a:lnTo>
                  <a:pt x="2131825" y="1038960"/>
                </a:lnTo>
                <a:lnTo>
                  <a:pt x="2062295" y="1041555"/>
                </a:lnTo>
                <a:lnTo>
                  <a:pt x="1992482" y="1041606"/>
                </a:lnTo>
                <a:lnTo>
                  <a:pt x="1956905" y="1035615"/>
                </a:lnTo>
                <a:lnTo>
                  <a:pt x="1886641" y="1031615"/>
                </a:lnTo>
                <a:lnTo>
                  <a:pt x="1850690" y="1022268"/>
                </a:lnTo>
                <a:lnTo>
                  <a:pt x="1780128" y="1015605"/>
                </a:lnTo>
                <a:lnTo>
                  <a:pt x="1743958" y="1004289"/>
                </a:lnTo>
                <a:lnTo>
                  <a:pt x="1707735" y="992508"/>
                </a:lnTo>
                <a:lnTo>
                  <a:pt x="1671500" y="980609"/>
                </a:lnTo>
                <a:lnTo>
                  <a:pt x="1635290" y="968939"/>
                </a:lnTo>
                <a:lnTo>
                  <a:pt x="1599144" y="957845"/>
                </a:lnTo>
                <a:lnTo>
                  <a:pt x="1561270" y="931245"/>
                </a:lnTo>
                <a:lnTo>
                  <a:pt x="1523289" y="903683"/>
                </a:lnTo>
                <a:lnTo>
                  <a:pt x="1450719" y="878991"/>
                </a:lnTo>
                <a:lnTo>
                  <a:pt x="1412520" y="849473"/>
                </a:lnTo>
                <a:lnTo>
                  <a:pt x="1374210" y="818964"/>
                </a:lnTo>
                <a:lnTo>
                  <a:pt x="1335789" y="787452"/>
                </a:lnTo>
                <a:lnTo>
                  <a:pt x="1297255" y="754928"/>
                </a:lnTo>
                <a:lnTo>
                  <a:pt x="1293088" y="717540"/>
                </a:lnTo>
                <a:lnTo>
                  <a:pt x="1254325" y="682962"/>
                </a:lnTo>
                <a:lnTo>
                  <a:pt x="1280491" y="917743"/>
                </a:lnTo>
                <a:lnTo>
                  <a:pt x="1245056" y="913033"/>
                </a:lnTo>
                <a:close/>
              </a:path>
              <a:path w="2200909" h="2035175">
                <a:moveTo>
                  <a:pt x="2046962" y="277492"/>
                </a:moveTo>
                <a:lnTo>
                  <a:pt x="2043893" y="249953"/>
                </a:lnTo>
                <a:lnTo>
                  <a:pt x="2079115" y="252763"/>
                </a:lnTo>
                <a:lnTo>
                  <a:pt x="2080700" y="266985"/>
                </a:lnTo>
                <a:lnTo>
                  <a:pt x="2046962" y="277492"/>
                </a:lnTo>
                <a:close/>
              </a:path>
              <a:path w="2200909" h="2035175">
                <a:moveTo>
                  <a:pt x="1066805" y="0"/>
                </a:moveTo>
                <a:lnTo>
                  <a:pt x="1666476" y="0"/>
                </a:lnTo>
                <a:lnTo>
                  <a:pt x="1666981" y="345"/>
                </a:lnTo>
                <a:lnTo>
                  <a:pt x="1739444" y="24074"/>
                </a:lnTo>
                <a:lnTo>
                  <a:pt x="1777561" y="52857"/>
                </a:lnTo>
                <a:lnTo>
                  <a:pt x="1853966" y="111952"/>
                </a:lnTo>
                <a:lnTo>
                  <a:pt x="1926618" y="137369"/>
                </a:lnTo>
                <a:lnTo>
                  <a:pt x="1964688" y="165735"/>
                </a:lnTo>
                <a:lnTo>
                  <a:pt x="2002601" y="192681"/>
                </a:lnTo>
                <a:lnTo>
                  <a:pt x="2040296" y="217681"/>
                </a:lnTo>
                <a:lnTo>
                  <a:pt x="2048550" y="291746"/>
                </a:lnTo>
                <a:lnTo>
                  <a:pt x="1979361" y="297388"/>
                </a:lnTo>
                <a:lnTo>
                  <a:pt x="1909887" y="300483"/>
                </a:lnTo>
                <a:lnTo>
                  <a:pt x="1874636" y="297423"/>
                </a:lnTo>
                <a:lnTo>
                  <a:pt x="1804677" y="296159"/>
                </a:lnTo>
                <a:lnTo>
                  <a:pt x="1768999" y="289267"/>
                </a:lnTo>
                <a:lnTo>
                  <a:pt x="1698671" y="284697"/>
                </a:lnTo>
                <a:lnTo>
                  <a:pt x="1628203" y="278869"/>
                </a:lnTo>
                <a:lnTo>
                  <a:pt x="1592105" y="268205"/>
                </a:lnTo>
                <a:lnTo>
                  <a:pt x="1555926" y="256811"/>
                </a:lnTo>
                <a:lnTo>
                  <a:pt x="1485213" y="248792"/>
                </a:lnTo>
                <a:lnTo>
                  <a:pt x="1412712" y="224723"/>
                </a:lnTo>
                <a:lnTo>
                  <a:pt x="1376501" y="213042"/>
                </a:lnTo>
                <a:lnTo>
                  <a:pt x="1374836" y="198105"/>
                </a:lnTo>
                <a:lnTo>
                  <a:pt x="1302586" y="176285"/>
                </a:lnTo>
                <a:lnTo>
                  <a:pt x="1264731" y="149860"/>
                </a:lnTo>
                <a:lnTo>
                  <a:pt x="1226791" y="122662"/>
                </a:lnTo>
                <a:lnTo>
                  <a:pt x="1188763" y="94683"/>
                </a:lnTo>
                <a:lnTo>
                  <a:pt x="1150648" y="65914"/>
                </a:lnTo>
                <a:lnTo>
                  <a:pt x="1112443" y="36345"/>
                </a:lnTo>
                <a:lnTo>
                  <a:pt x="1074148" y="5967"/>
                </a:lnTo>
                <a:lnTo>
                  <a:pt x="1066805" y="0"/>
                </a:lnTo>
                <a:close/>
              </a:path>
              <a:path w="2200909" h="2035175">
                <a:moveTo>
                  <a:pt x="1535408" y="1638903"/>
                </a:moveTo>
                <a:lnTo>
                  <a:pt x="1501839" y="1337685"/>
                </a:lnTo>
                <a:lnTo>
                  <a:pt x="1542003" y="1384838"/>
                </a:lnTo>
                <a:lnTo>
                  <a:pt x="1564640" y="1587958"/>
                </a:lnTo>
                <a:lnTo>
                  <a:pt x="1535408" y="1638903"/>
                </a:lnTo>
                <a:close/>
              </a:path>
              <a:path w="2200909" h="2035175">
                <a:moveTo>
                  <a:pt x="1518103" y="1796858"/>
                </a:moveTo>
                <a:lnTo>
                  <a:pt x="1446694" y="1156118"/>
                </a:lnTo>
                <a:lnTo>
                  <a:pt x="1486108" y="1196536"/>
                </a:lnTo>
                <a:lnTo>
                  <a:pt x="1546694" y="1740166"/>
                </a:lnTo>
                <a:lnTo>
                  <a:pt x="1518103" y="1796858"/>
                </a:lnTo>
                <a:close/>
              </a:path>
              <a:path w="2200909" h="2035175">
                <a:moveTo>
                  <a:pt x="1495530" y="1907555"/>
                </a:moveTo>
                <a:lnTo>
                  <a:pt x="1402582" y="1073540"/>
                </a:lnTo>
                <a:lnTo>
                  <a:pt x="1441852" y="1112673"/>
                </a:lnTo>
                <a:lnTo>
                  <a:pt x="1524060" y="1850311"/>
                </a:lnTo>
                <a:lnTo>
                  <a:pt x="1495530" y="1907555"/>
                </a:lnTo>
                <a:close/>
              </a:path>
              <a:path w="2200909" h="2035175">
                <a:moveTo>
                  <a:pt x="1472642" y="2015420"/>
                </a:moveTo>
                <a:lnTo>
                  <a:pt x="1358524" y="991450"/>
                </a:lnTo>
                <a:lnTo>
                  <a:pt x="1397806" y="1030686"/>
                </a:lnTo>
                <a:lnTo>
                  <a:pt x="1501402" y="1960248"/>
                </a:lnTo>
                <a:lnTo>
                  <a:pt x="1472642" y="2015420"/>
                </a:lnTo>
                <a:close/>
              </a:path>
              <a:path w="2200909" h="2035175">
                <a:moveTo>
                  <a:pt x="1439898" y="2034851"/>
                </a:moveTo>
                <a:lnTo>
                  <a:pt x="1314211" y="907072"/>
                </a:lnTo>
                <a:lnTo>
                  <a:pt x="1353659" y="947799"/>
                </a:lnTo>
                <a:lnTo>
                  <a:pt x="1474282" y="2030142"/>
                </a:lnTo>
                <a:lnTo>
                  <a:pt x="1439898" y="2034851"/>
                </a:lnTo>
                <a:close/>
              </a:path>
              <a:path w="2200909" h="2035175">
                <a:moveTo>
                  <a:pt x="1399548" y="1986037"/>
                </a:moveTo>
                <a:lnTo>
                  <a:pt x="1265611" y="784234"/>
                </a:lnTo>
                <a:lnTo>
                  <a:pt x="1305597" y="829780"/>
                </a:lnTo>
                <a:lnTo>
                  <a:pt x="1437850" y="2016475"/>
                </a:lnTo>
                <a:lnTo>
                  <a:pt x="1399548" y="1986037"/>
                </a:lnTo>
                <a:close/>
              </a:path>
              <a:path w="2200909" h="2035175">
                <a:moveTo>
                  <a:pt x="1350172" y="1856230"/>
                </a:moveTo>
                <a:lnTo>
                  <a:pt x="1277309" y="1202434"/>
                </a:lnTo>
                <a:lnTo>
                  <a:pt x="1306659" y="1152547"/>
                </a:lnTo>
                <a:lnTo>
                  <a:pt x="1390089" y="1901158"/>
                </a:lnTo>
                <a:lnTo>
                  <a:pt x="1350172" y="1856230"/>
                </a:lnTo>
                <a:close/>
              </a:path>
              <a:path w="2200909" h="2035175">
                <a:moveTo>
                  <a:pt x="1198220" y="806018"/>
                </a:moveTo>
                <a:lnTo>
                  <a:pt x="1163867" y="497773"/>
                </a:lnTo>
                <a:lnTo>
                  <a:pt x="1203642" y="541432"/>
                </a:lnTo>
                <a:lnTo>
                  <a:pt x="1227541" y="755875"/>
                </a:lnTo>
                <a:lnTo>
                  <a:pt x="1198220" y="806018"/>
                </a:lnTo>
                <a:close/>
              </a:path>
              <a:path w="2200909" h="2035175">
                <a:moveTo>
                  <a:pt x="1297785" y="1699401"/>
                </a:moveTo>
                <a:lnTo>
                  <a:pt x="1268717" y="1438576"/>
                </a:lnTo>
                <a:lnTo>
                  <a:pt x="1298417" y="1391836"/>
                </a:lnTo>
                <a:lnTo>
                  <a:pt x="1338400" y="1750595"/>
                </a:lnTo>
                <a:lnTo>
                  <a:pt x="1297785" y="1699401"/>
                </a:lnTo>
                <a:close/>
              </a:path>
              <a:path w="2200909" h="2035175">
                <a:moveTo>
                  <a:pt x="1184402" y="995262"/>
                </a:moveTo>
                <a:lnTo>
                  <a:pt x="1113244" y="356773"/>
                </a:lnTo>
                <a:lnTo>
                  <a:pt x="1153145" y="401561"/>
                </a:lnTo>
                <a:lnTo>
                  <a:pt x="1213666" y="944609"/>
                </a:lnTo>
                <a:lnTo>
                  <a:pt x="1184402" y="995262"/>
                </a:lnTo>
                <a:close/>
              </a:path>
              <a:path w="2200909" h="2035175">
                <a:moveTo>
                  <a:pt x="1085929" y="424920"/>
                </a:moveTo>
                <a:lnTo>
                  <a:pt x="1062324" y="213108"/>
                </a:lnTo>
                <a:lnTo>
                  <a:pt x="1102310" y="258663"/>
                </a:lnTo>
                <a:lnTo>
                  <a:pt x="1125764" y="469115"/>
                </a:lnTo>
                <a:lnTo>
                  <a:pt x="1085929" y="424920"/>
                </a:lnTo>
                <a:close/>
              </a:path>
              <a:path w="2200909" h="2035175">
                <a:moveTo>
                  <a:pt x="1160600" y="1094932"/>
                </a:moveTo>
                <a:lnTo>
                  <a:pt x="1112953" y="667401"/>
                </a:lnTo>
                <a:lnTo>
                  <a:pt x="1142516" y="619430"/>
                </a:lnTo>
                <a:lnTo>
                  <a:pt x="1189692" y="1042736"/>
                </a:lnTo>
                <a:lnTo>
                  <a:pt x="1160600" y="1094932"/>
                </a:lnTo>
                <a:close/>
              </a:path>
              <a:path w="2200909" h="2035175">
                <a:moveTo>
                  <a:pt x="1040629" y="331685"/>
                </a:moveTo>
                <a:lnTo>
                  <a:pt x="1011227" y="67863"/>
                </a:lnTo>
                <a:lnTo>
                  <a:pt x="1051259" y="113825"/>
                </a:lnTo>
                <a:lnTo>
                  <a:pt x="1080537" y="376534"/>
                </a:lnTo>
                <a:lnTo>
                  <a:pt x="1040629" y="331685"/>
                </a:lnTo>
                <a:close/>
              </a:path>
              <a:path w="2200909" h="2035175">
                <a:moveTo>
                  <a:pt x="799331" y="1612159"/>
                </a:moveTo>
                <a:lnTo>
                  <a:pt x="777410" y="1415463"/>
                </a:lnTo>
                <a:lnTo>
                  <a:pt x="806335" y="1361772"/>
                </a:lnTo>
                <a:lnTo>
                  <a:pt x="800641" y="1310681"/>
                </a:lnTo>
                <a:lnTo>
                  <a:pt x="858218" y="1200835"/>
                </a:lnTo>
                <a:lnTo>
                  <a:pt x="852735" y="1151637"/>
                </a:lnTo>
                <a:lnTo>
                  <a:pt x="882013" y="1101101"/>
                </a:lnTo>
                <a:lnTo>
                  <a:pt x="911673" y="1054005"/>
                </a:lnTo>
                <a:lnTo>
                  <a:pt x="941822" y="1011286"/>
                </a:lnTo>
                <a:lnTo>
                  <a:pt x="938081" y="977722"/>
                </a:lnTo>
                <a:lnTo>
                  <a:pt x="968577" y="938123"/>
                </a:lnTo>
                <a:lnTo>
                  <a:pt x="998799" y="896058"/>
                </a:lnTo>
                <a:lnTo>
                  <a:pt x="1028792" y="851950"/>
                </a:lnTo>
                <a:lnTo>
                  <a:pt x="1058606" y="806222"/>
                </a:lnTo>
                <a:lnTo>
                  <a:pt x="1088286" y="759299"/>
                </a:lnTo>
                <a:lnTo>
                  <a:pt x="1117879" y="711603"/>
                </a:lnTo>
                <a:lnTo>
                  <a:pt x="1166111" y="1144379"/>
                </a:lnTo>
                <a:lnTo>
                  <a:pt x="1134621" y="1175061"/>
                </a:lnTo>
                <a:lnTo>
                  <a:pt x="1138001" y="1205393"/>
                </a:lnTo>
                <a:lnTo>
                  <a:pt x="1107223" y="1242465"/>
                </a:lnTo>
                <a:lnTo>
                  <a:pt x="1076702" y="1281840"/>
                </a:lnTo>
                <a:lnTo>
                  <a:pt x="1046371" y="1322923"/>
                </a:lnTo>
                <a:lnTo>
                  <a:pt x="1050646" y="1361274"/>
                </a:lnTo>
                <a:lnTo>
                  <a:pt x="986015" y="1407829"/>
                </a:lnTo>
                <a:lnTo>
                  <a:pt x="955857" y="1450463"/>
                </a:lnTo>
                <a:lnTo>
                  <a:pt x="925624" y="1492424"/>
                </a:lnTo>
                <a:lnTo>
                  <a:pt x="895250" y="1533116"/>
                </a:lnTo>
                <a:lnTo>
                  <a:pt x="864668" y="1571945"/>
                </a:lnTo>
                <a:lnTo>
                  <a:pt x="799331" y="1612159"/>
                </a:lnTo>
                <a:close/>
              </a:path>
              <a:path w="2200909" h="2035175">
                <a:moveTo>
                  <a:pt x="938644" y="43059"/>
                </a:moveTo>
                <a:lnTo>
                  <a:pt x="933845" y="0"/>
                </a:lnTo>
                <a:lnTo>
                  <a:pt x="990009" y="0"/>
                </a:lnTo>
                <a:lnTo>
                  <a:pt x="1005671" y="18005"/>
                </a:lnTo>
                <a:lnTo>
                  <a:pt x="1029692" y="233544"/>
                </a:lnTo>
                <a:lnTo>
                  <a:pt x="989709" y="188020"/>
                </a:lnTo>
                <a:lnTo>
                  <a:pt x="978662" y="88894"/>
                </a:lnTo>
                <a:lnTo>
                  <a:pt x="938644" y="43059"/>
                </a:lnTo>
                <a:close/>
              </a:path>
              <a:path w="2200909" h="2035175">
                <a:moveTo>
                  <a:pt x="414320" y="976639"/>
                </a:moveTo>
                <a:lnTo>
                  <a:pt x="386804" y="729744"/>
                </a:lnTo>
                <a:lnTo>
                  <a:pt x="415527" y="674232"/>
                </a:lnTo>
                <a:lnTo>
                  <a:pt x="409663" y="621614"/>
                </a:lnTo>
                <a:lnTo>
                  <a:pt x="466907" y="508782"/>
                </a:lnTo>
                <a:lnTo>
                  <a:pt x="461216" y="457721"/>
                </a:lnTo>
                <a:lnTo>
                  <a:pt x="490228" y="404803"/>
                </a:lnTo>
                <a:lnTo>
                  <a:pt x="519543" y="354605"/>
                </a:lnTo>
                <a:lnTo>
                  <a:pt x="549243" y="307860"/>
                </a:lnTo>
                <a:lnTo>
                  <a:pt x="579409" y="265303"/>
                </a:lnTo>
                <a:lnTo>
                  <a:pt x="575643" y="231508"/>
                </a:lnTo>
                <a:lnTo>
                  <a:pt x="606267" y="193054"/>
                </a:lnTo>
                <a:lnTo>
                  <a:pt x="636664" y="152567"/>
                </a:lnTo>
                <a:lnTo>
                  <a:pt x="666865" y="110315"/>
                </a:lnTo>
                <a:lnTo>
                  <a:pt x="696898" y="66567"/>
                </a:lnTo>
                <a:lnTo>
                  <a:pt x="726795" y="21591"/>
                </a:lnTo>
                <a:lnTo>
                  <a:pt x="740798" y="0"/>
                </a:lnTo>
                <a:lnTo>
                  <a:pt x="898936" y="0"/>
                </a:lnTo>
                <a:lnTo>
                  <a:pt x="903028" y="36719"/>
                </a:lnTo>
                <a:lnTo>
                  <a:pt x="873653" y="86377"/>
                </a:lnTo>
                <a:lnTo>
                  <a:pt x="883891" y="178237"/>
                </a:lnTo>
                <a:lnTo>
                  <a:pt x="854575" y="228431"/>
                </a:lnTo>
                <a:lnTo>
                  <a:pt x="865085" y="322739"/>
                </a:lnTo>
                <a:lnTo>
                  <a:pt x="835983" y="374844"/>
                </a:lnTo>
                <a:lnTo>
                  <a:pt x="806986" y="427891"/>
                </a:lnTo>
                <a:lnTo>
                  <a:pt x="809960" y="454584"/>
                </a:lnTo>
                <a:lnTo>
                  <a:pt x="778809" y="488305"/>
                </a:lnTo>
                <a:lnTo>
                  <a:pt x="782443" y="520916"/>
                </a:lnTo>
                <a:lnTo>
                  <a:pt x="751851" y="559650"/>
                </a:lnTo>
                <a:lnTo>
                  <a:pt x="721462" y="600211"/>
                </a:lnTo>
                <a:lnTo>
                  <a:pt x="691226" y="642147"/>
                </a:lnTo>
                <a:lnTo>
                  <a:pt x="570806" y="814583"/>
                </a:lnTo>
                <a:lnTo>
                  <a:pt x="540579" y="856602"/>
                </a:lnTo>
                <a:lnTo>
                  <a:pt x="510203" y="897278"/>
                </a:lnTo>
                <a:lnTo>
                  <a:pt x="445146" y="940003"/>
                </a:lnTo>
                <a:lnTo>
                  <a:pt x="414320" y="976639"/>
                </a:lnTo>
                <a:close/>
              </a:path>
              <a:path w="2200909" h="2035175">
                <a:moveTo>
                  <a:pt x="765038" y="1617689"/>
                </a:moveTo>
                <a:lnTo>
                  <a:pt x="757721" y="1552037"/>
                </a:lnTo>
                <a:lnTo>
                  <a:pt x="787688" y="1507690"/>
                </a:lnTo>
                <a:lnTo>
                  <a:pt x="799786" y="1616247"/>
                </a:lnTo>
                <a:lnTo>
                  <a:pt x="765038" y="1617689"/>
                </a:lnTo>
                <a:close/>
              </a:path>
              <a:path w="2200909" h="2035175">
                <a:moveTo>
                  <a:pt x="380366" y="985215"/>
                </a:moveTo>
                <a:lnTo>
                  <a:pt x="363196" y="831147"/>
                </a:lnTo>
                <a:lnTo>
                  <a:pt x="392375" y="779732"/>
                </a:lnTo>
                <a:lnTo>
                  <a:pt x="414716" y="980195"/>
                </a:lnTo>
                <a:lnTo>
                  <a:pt x="380366" y="985215"/>
                </a:lnTo>
                <a:close/>
              </a:path>
              <a:path w="2200909" h="2035175">
                <a:moveTo>
                  <a:pt x="46176" y="179228"/>
                </a:moveTo>
                <a:lnTo>
                  <a:pt x="26201" y="0"/>
                </a:lnTo>
                <a:lnTo>
                  <a:pt x="226372" y="0"/>
                </a:lnTo>
                <a:lnTo>
                  <a:pt x="202660" y="17158"/>
                </a:lnTo>
                <a:lnTo>
                  <a:pt x="172434" y="59179"/>
                </a:lnTo>
                <a:lnTo>
                  <a:pt x="142058" y="99859"/>
                </a:lnTo>
                <a:lnTo>
                  <a:pt x="111483" y="138745"/>
                </a:lnTo>
                <a:lnTo>
                  <a:pt x="46176" y="179228"/>
                </a:lnTo>
                <a:close/>
              </a:path>
              <a:path w="2200909" h="2035175">
                <a:moveTo>
                  <a:pt x="11879" y="184725"/>
                </a:moveTo>
                <a:lnTo>
                  <a:pt x="0" y="78132"/>
                </a:lnTo>
                <a:lnTo>
                  <a:pt x="29530" y="29865"/>
                </a:lnTo>
                <a:lnTo>
                  <a:pt x="46628" y="183289"/>
                </a:lnTo>
                <a:lnTo>
                  <a:pt x="11879" y="184725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84493" y="5867384"/>
            <a:ext cx="8343265" cy="27305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16799"/>
              </a:lnSpc>
              <a:spcBef>
                <a:spcPts val="95"/>
              </a:spcBef>
              <a:tabLst>
                <a:tab pos="4535805" algn="l"/>
              </a:tabLst>
            </a:pPr>
            <a:r>
              <a:rPr sz="3800" dirty="0">
                <a:solidFill>
                  <a:srgbClr val="413733"/>
                </a:solidFill>
                <a:latin typeface="Cambria"/>
                <a:cs typeface="Cambria"/>
              </a:rPr>
              <a:t>CB.SC.U4AIE24023</a:t>
            </a:r>
            <a:r>
              <a:rPr sz="3800" spc="-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800" spc="110" dirty="0">
                <a:solidFill>
                  <a:srgbClr val="413733"/>
                </a:solidFill>
                <a:latin typeface="Cambria"/>
                <a:cs typeface="Cambria"/>
              </a:rPr>
              <a:t>–</a:t>
            </a:r>
            <a:r>
              <a:rPr sz="3800" spc="-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800" spc="-20" dirty="0">
                <a:solidFill>
                  <a:srgbClr val="413733"/>
                </a:solidFill>
                <a:latin typeface="Cambria"/>
                <a:cs typeface="Cambria"/>
              </a:rPr>
              <a:t>KIRUTHIKPRANAV </a:t>
            </a:r>
            <a:r>
              <a:rPr sz="3800" dirty="0">
                <a:solidFill>
                  <a:srgbClr val="413733"/>
                </a:solidFill>
                <a:latin typeface="Cambria"/>
                <a:cs typeface="Cambria"/>
              </a:rPr>
              <a:t>CB.SC.U4AIE24038</a:t>
            </a:r>
            <a:r>
              <a:rPr sz="3800" spc="-6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800" spc="110" dirty="0">
                <a:solidFill>
                  <a:srgbClr val="413733"/>
                </a:solidFill>
                <a:latin typeface="Cambria"/>
                <a:cs typeface="Cambria"/>
              </a:rPr>
              <a:t>–</a:t>
            </a:r>
            <a:r>
              <a:rPr sz="3800" spc="-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800" spc="-10" dirty="0">
                <a:solidFill>
                  <a:srgbClr val="413733"/>
                </a:solidFill>
                <a:latin typeface="Cambria"/>
                <a:cs typeface="Cambria"/>
              </a:rPr>
              <a:t>MANIROOP </a:t>
            </a:r>
            <a:r>
              <a:rPr sz="3800" dirty="0">
                <a:solidFill>
                  <a:srgbClr val="413733"/>
                </a:solidFill>
                <a:latin typeface="Cambria"/>
                <a:cs typeface="Cambria"/>
              </a:rPr>
              <a:t>CB.SC.U4AIE24026</a:t>
            </a:r>
            <a:r>
              <a:rPr sz="3800" spc="-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800" spc="60" dirty="0">
                <a:solidFill>
                  <a:srgbClr val="413733"/>
                </a:solidFill>
                <a:latin typeface="Cambria"/>
                <a:cs typeface="Cambria"/>
              </a:rPr>
              <a:t>–</a:t>
            </a:r>
            <a:r>
              <a:rPr sz="3800" dirty="0">
                <a:solidFill>
                  <a:srgbClr val="413733"/>
                </a:solidFill>
                <a:latin typeface="Cambria"/>
                <a:cs typeface="Cambria"/>
              </a:rPr>
              <a:t>	</a:t>
            </a:r>
            <a:r>
              <a:rPr sz="3800" spc="65" dirty="0">
                <a:solidFill>
                  <a:srgbClr val="413733"/>
                </a:solidFill>
                <a:latin typeface="Cambria"/>
                <a:cs typeface="Cambria"/>
              </a:rPr>
              <a:t>K.SASANK</a:t>
            </a:r>
            <a:r>
              <a:rPr sz="38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800" spc="-10" dirty="0">
                <a:solidFill>
                  <a:srgbClr val="413733"/>
                </a:solidFill>
                <a:latin typeface="Cambria"/>
                <a:cs typeface="Cambria"/>
              </a:rPr>
              <a:t>GUPTA </a:t>
            </a:r>
            <a:r>
              <a:rPr sz="3800" dirty="0">
                <a:solidFill>
                  <a:srgbClr val="413733"/>
                </a:solidFill>
                <a:latin typeface="Cambria"/>
                <a:cs typeface="Cambria"/>
              </a:rPr>
              <a:t>CB.SC.U4AIE24060</a:t>
            </a:r>
            <a:r>
              <a:rPr sz="3800" spc="-6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800" dirty="0">
                <a:solidFill>
                  <a:srgbClr val="413733"/>
                </a:solidFill>
                <a:latin typeface="Cambria"/>
                <a:cs typeface="Cambria"/>
              </a:rPr>
              <a:t>-</a:t>
            </a:r>
            <a:r>
              <a:rPr sz="3800" spc="-1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800" spc="-10" dirty="0">
                <a:solidFill>
                  <a:srgbClr val="413733"/>
                </a:solidFill>
                <a:latin typeface="Cambria"/>
                <a:cs typeface="Cambria"/>
              </a:rPr>
              <a:t>VIKRAM</a:t>
            </a:r>
            <a:endParaRPr sz="3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253439"/>
            <a:ext cx="3737995" cy="603356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1795175"/>
            <a:ext cx="2579370" cy="2070100"/>
          </a:xfrm>
          <a:custGeom>
            <a:avLst/>
            <a:gdLst/>
            <a:ahLst/>
            <a:cxnLst/>
            <a:rect l="l" t="t" r="r" b="b"/>
            <a:pathLst>
              <a:path w="2579370" h="2070100">
                <a:moveTo>
                  <a:pt x="1442483" y="927100"/>
                </a:moveTo>
                <a:lnTo>
                  <a:pt x="1077010" y="927100"/>
                </a:lnTo>
                <a:lnTo>
                  <a:pt x="1107060" y="901700"/>
                </a:lnTo>
                <a:lnTo>
                  <a:pt x="1134678" y="863600"/>
                </a:lnTo>
                <a:lnTo>
                  <a:pt x="1159944" y="825500"/>
                </a:lnTo>
                <a:lnTo>
                  <a:pt x="1182939" y="762000"/>
                </a:lnTo>
                <a:lnTo>
                  <a:pt x="1203743" y="723900"/>
                </a:lnTo>
                <a:lnTo>
                  <a:pt x="1222437" y="685800"/>
                </a:lnTo>
                <a:lnTo>
                  <a:pt x="1239102" y="622300"/>
                </a:lnTo>
                <a:lnTo>
                  <a:pt x="1253818" y="584200"/>
                </a:lnTo>
                <a:lnTo>
                  <a:pt x="1266665" y="508000"/>
                </a:lnTo>
                <a:lnTo>
                  <a:pt x="1279924" y="482600"/>
                </a:lnTo>
                <a:lnTo>
                  <a:pt x="1297994" y="444500"/>
                </a:lnTo>
                <a:lnTo>
                  <a:pt x="1320196" y="406400"/>
                </a:lnTo>
                <a:lnTo>
                  <a:pt x="1345851" y="342900"/>
                </a:lnTo>
                <a:lnTo>
                  <a:pt x="1374280" y="304800"/>
                </a:lnTo>
                <a:lnTo>
                  <a:pt x="1404804" y="266700"/>
                </a:lnTo>
                <a:lnTo>
                  <a:pt x="1436743" y="203200"/>
                </a:lnTo>
                <a:lnTo>
                  <a:pt x="1502154" y="127000"/>
                </a:lnTo>
                <a:lnTo>
                  <a:pt x="1534267" y="101600"/>
                </a:lnTo>
                <a:lnTo>
                  <a:pt x="1565080" y="63500"/>
                </a:lnTo>
                <a:lnTo>
                  <a:pt x="1593914" y="25400"/>
                </a:lnTo>
                <a:lnTo>
                  <a:pt x="1620089" y="0"/>
                </a:lnTo>
                <a:lnTo>
                  <a:pt x="1666859" y="0"/>
                </a:lnTo>
                <a:lnTo>
                  <a:pt x="1667686" y="25400"/>
                </a:lnTo>
                <a:lnTo>
                  <a:pt x="1668065" y="25400"/>
                </a:lnTo>
                <a:lnTo>
                  <a:pt x="1665853" y="63500"/>
                </a:lnTo>
                <a:lnTo>
                  <a:pt x="1660732" y="127000"/>
                </a:lnTo>
                <a:lnTo>
                  <a:pt x="1653049" y="203200"/>
                </a:lnTo>
                <a:lnTo>
                  <a:pt x="1643155" y="241300"/>
                </a:lnTo>
                <a:lnTo>
                  <a:pt x="1631397" y="304800"/>
                </a:lnTo>
                <a:lnTo>
                  <a:pt x="1618126" y="342900"/>
                </a:lnTo>
                <a:lnTo>
                  <a:pt x="1603689" y="406400"/>
                </a:lnTo>
                <a:lnTo>
                  <a:pt x="1588435" y="444500"/>
                </a:lnTo>
                <a:lnTo>
                  <a:pt x="1572714" y="482600"/>
                </a:lnTo>
                <a:lnTo>
                  <a:pt x="1556875" y="508000"/>
                </a:lnTo>
                <a:lnTo>
                  <a:pt x="1541267" y="546100"/>
                </a:lnTo>
                <a:lnTo>
                  <a:pt x="1526237" y="584200"/>
                </a:lnTo>
                <a:lnTo>
                  <a:pt x="1495606" y="622300"/>
                </a:lnTo>
                <a:lnTo>
                  <a:pt x="1464007" y="647700"/>
                </a:lnTo>
                <a:lnTo>
                  <a:pt x="1431429" y="723900"/>
                </a:lnTo>
                <a:lnTo>
                  <a:pt x="1397862" y="762000"/>
                </a:lnTo>
                <a:lnTo>
                  <a:pt x="1363297" y="787400"/>
                </a:lnTo>
                <a:lnTo>
                  <a:pt x="1327723" y="825500"/>
                </a:lnTo>
                <a:lnTo>
                  <a:pt x="1291132" y="863600"/>
                </a:lnTo>
                <a:lnTo>
                  <a:pt x="1253512" y="863600"/>
                </a:lnTo>
                <a:lnTo>
                  <a:pt x="1214853" y="901700"/>
                </a:lnTo>
                <a:lnTo>
                  <a:pt x="1451088" y="901700"/>
                </a:lnTo>
                <a:lnTo>
                  <a:pt x="1442483" y="927100"/>
                </a:lnTo>
                <a:close/>
              </a:path>
              <a:path w="2579370" h="2070100">
                <a:moveTo>
                  <a:pt x="899672" y="63500"/>
                </a:moveTo>
                <a:lnTo>
                  <a:pt x="871962" y="63500"/>
                </a:lnTo>
                <a:lnTo>
                  <a:pt x="878656" y="25400"/>
                </a:lnTo>
                <a:lnTo>
                  <a:pt x="892966" y="25400"/>
                </a:lnTo>
                <a:lnTo>
                  <a:pt x="899672" y="63500"/>
                </a:lnTo>
                <a:close/>
              </a:path>
              <a:path w="2579370" h="2070100">
                <a:moveTo>
                  <a:pt x="443929" y="1168400"/>
                </a:moveTo>
                <a:lnTo>
                  <a:pt x="220854" y="1168400"/>
                </a:lnTo>
                <a:lnTo>
                  <a:pt x="250661" y="1143000"/>
                </a:lnTo>
                <a:lnTo>
                  <a:pt x="278451" y="1104900"/>
                </a:lnTo>
                <a:lnTo>
                  <a:pt x="304283" y="1028700"/>
                </a:lnTo>
                <a:lnTo>
                  <a:pt x="328219" y="1003300"/>
                </a:lnTo>
                <a:lnTo>
                  <a:pt x="350318" y="965200"/>
                </a:lnTo>
                <a:lnTo>
                  <a:pt x="370641" y="927100"/>
                </a:lnTo>
                <a:lnTo>
                  <a:pt x="389249" y="863600"/>
                </a:lnTo>
                <a:lnTo>
                  <a:pt x="406202" y="825500"/>
                </a:lnTo>
                <a:lnTo>
                  <a:pt x="421560" y="762000"/>
                </a:lnTo>
                <a:lnTo>
                  <a:pt x="435385" y="723900"/>
                </a:lnTo>
                <a:lnTo>
                  <a:pt x="447737" y="685800"/>
                </a:lnTo>
                <a:lnTo>
                  <a:pt x="460913" y="647700"/>
                </a:lnTo>
                <a:lnTo>
                  <a:pt x="478485" y="584200"/>
                </a:lnTo>
                <a:lnTo>
                  <a:pt x="499923" y="546100"/>
                </a:lnTo>
                <a:lnTo>
                  <a:pt x="524699" y="508000"/>
                </a:lnTo>
                <a:lnTo>
                  <a:pt x="552282" y="444500"/>
                </a:lnTo>
                <a:lnTo>
                  <a:pt x="582143" y="406400"/>
                </a:lnTo>
                <a:lnTo>
                  <a:pt x="613752" y="342900"/>
                </a:lnTo>
                <a:lnTo>
                  <a:pt x="646580" y="304800"/>
                </a:lnTo>
                <a:lnTo>
                  <a:pt x="713774" y="241300"/>
                </a:lnTo>
                <a:lnTo>
                  <a:pt x="747082" y="165100"/>
                </a:lnTo>
                <a:lnTo>
                  <a:pt x="779490" y="127000"/>
                </a:lnTo>
                <a:lnTo>
                  <a:pt x="810469" y="101600"/>
                </a:lnTo>
                <a:lnTo>
                  <a:pt x="839490" y="63500"/>
                </a:lnTo>
                <a:lnTo>
                  <a:pt x="914013" y="63500"/>
                </a:lnTo>
                <a:lnTo>
                  <a:pt x="911958" y="127000"/>
                </a:lnTo>
                <a:lnTo>
                  <a:pt x="907338" y="203200"/>
                </a:lnTo>
                <a:lnTo>
                  <a:pt x="900393" y="241300"/>
                </a:lnTo>
                <a:lnTo>
                  <a:pt x="891388" y="304800"/>
                </a:lnTo>
                <a:lnTo>
                  <a:pt x="880586" y="342900"/>
                </a:lnTo>
                <a:lnTo>
                  <a:pt x="868255" y="406400"/>
                </a:lnTo>
                <a:lnTo>
                  <a:pt x="854658" y="482600"/>
                </a:lnTo>
                <a:lnTo>
                  <a:pt x="840062" y="508000"/>
                </a:lnTo>
                <a:lnTo>
                  <a:pt x="824730" y="546100"/>
                </a:lnTo>
                <a:lnTo>
                  <a:pt x="808928" y="622300"/>
                </a:lnTo>
                <a:lnTo>
                  <a:pt x="776977" y="685800"/>
                </a:lnTo>
                <a:lnTo>
                  <a:pt x="761357" y="723900"/>
                </a:lnTo>
                <a:lnTo>
                  <a:pt x="746327" y="723900"/>
                </a:lnTo>
                <a:lnTo>
                  <a:pt x="716640" y="787400"/>
                </a:lnTo>
                <a:lnTo>
                  <a:pt x="686184" y="825500"/>
                </a:lnTo>
                <a:lnTo>
                  <a:pt x="654952" y="863600"/>
                </a:lnTo>
                <a:lnTo>
                  <a:pt x="622933" y="901700"/>
                </a:lnTo>
                <a:lnTo>
                  <a:pt x="590118" y="927100"/>
                </a:lnTo>
                <a:lnTo>
                  <a:pt x="556500" y="965200"/>
                </a:lnTo>
                <a:lnTo>
                  <a:pt x="522067" y="1003300"/>
                </a:lnTo>
                <a:lnTo>
                  <a:pt x="486812" y="1028700"/>
                </a:lnTo>
                <a:lnTo>
                  <a:pt x="450724" y="1066800"/>
                </a:lnTo>
                <a:lnTo>
                  <a:pt x="413796" y="1104900"/>
                </a:lnTo>
                <a:lnTo>
                  <a:pt x="376017" y="1143000"/>
                </a:lnTo>
                <a:lnTo>
                  <a:pt x="493917" y="1143000"/>
                </a:lnTo>
                <a:lnTo>
                  <a:pt x="443929" y="1168400"/>
                </a:lnTo>
                <a:close/>
              </a:path>
              <a:path w="2579370" h="2070100">
                <a:moveTo>
                  <a:pt x="79460" y="342900"/>
                </a:moveTo>
                <a:lnTo>
                  <a:pt x="6170" y="342900"/>
                </a:lnTo>
                <a:lnTo>
                  <a:pt x="32703" y="304800"/>
                </a:lnTo>
                <a:lnTo>
                  <a:pt x="76505" y="304800"/>
                </a:lnTo>
                <a:lnTo>
                  <a:pt x="79460" y="342900"/>
                </a:lnTo>
                <a:close/>
              </a:path>
              <a:path w="2579370" h="2070100">
                <a:moveTo>
                  <a:pt x="0" y="812800"/>
                </a:moveTo>
                <a:lnTo>
                  <a:pt x="0" y="342900"/>
                </a:lnTo>
                <a:lnTo>
                  <a:pt x="80652" y="342900"/>
                </a:lnTo>
                <a:lnTo>
                  <a:pt x="78624" y="406400"/>
                </a:lnTo>
                <a:lnTo>
                  <a:pt x="74005" y="444500"/>
                </a:lnTo>
                <a:lnTo>
                  <a:pt x="67061" y="508000"/>
                </a:lnTo>
                <a:lnTo>
                  <a:pt x="58056" y="584200"/>
                </a:lnTo>
                <a:lnTo>
                  <a:pt x="47256" y="622300"/>
                </a:lnTo>
                <a:lnTo>
                  <a:pt x="34926" y="685800"/>
                </a:lnTo>
                <a:lnTo>
                  <a:pt x="21331" y="723900"/>
                </a:lnTo>
                <a:lnTo>
                  <a:pt x="6736" y="787400"/>
                </a:lnTo>
                <a:lnTo>
                  <a:pt x="0" y="812800"/>
                </a:lnTo>
                <a:close/>
              </a:path>
              <a:path w="2579370" h="2070100">
                <a:moveTo>
                  <a:pt x="2196045" y="723900"/>
                </a:moveTo>
                <a:lnTo>
                  <a:pt x="1892963" y="723900"/>
                </a:lnTo>
                <a:lnTo>
                  <a:pt x="1944274" y="685800"/>
                </a:lnTo>
                <a:lnTo>
                  <a:pt x="2148651" y="685800"/>
                </a:lnTo>
                <a:lnTo>
                  <a:pt x="2196045" y="723900"/>
                </a:lnTo>
                <a:close/>
              </a:path>
              <a:path w="2579370" h="2070100">
                <a:moveTo>
                  <a:pt x="2351112" y="762000"/>
                </a:moveTo>
                <a:lnTo>
                  <a:pt x="1706405" y="762000"/>
                </a:lnTo>
                <a:lnTo>
                  <a:pt x="1750940" y="723900"/>
                </a:lnTo>
                <a:lnTo>
                  <a:pt x="2297935" y="723900"/>
                </a:lnTo>
                <a:lnTo>
                  <a:pt x="2351112" y="762000"/>
                </a:lnTo>
                <a:close/>
              </a:path>
              <a:path w="2579370" h="2070100">
                <a:moveTo>
                  <a:pt x="2458628" y="787400"/>
                </a:moveTo>
                <a:lnTo>
                  <a:pt x="1619449" y="787400"/>
                </a:lnTo>
                <a:lnTo>
                  <a:pt x="1662691" y="762000"/>
                </a:lnTo>
                <a:lnTo>
                  <a:pt x="2404896" y="762000"/>
                </a:lnTo>
                <a:lnTo>
                  <a:pt x="2458628" y="787400"/>
                </a:lnTo>
                <a:close/>
              </a:path>
              <a:path w="2579370" h="2070100">
                <a:moveTo>
                  <a:pt x="2563294" y="825500"/>
                </a:moveTo>
                <a:lnTo>
                  <a:pt x="1532985" y="825500"/>
                </a:lnTo>
                <a:lnTo>
                  <a:pt x="1576330" y="787400"/>
                </a:lnTo>
                <a:lnTo>
                  <a:pt x="2511647" y="787400"/>
                </a:lnTo>
                <a:lnTo>
                  <a:pt x="2563294" y="825500"/>
                </a:lnTo>
                <a:close/>
              </a:path>
              <a:path w="2579370" h="2070100">
                <a:moveTo>
                  <a:pt x="2578979" y="863600"/>
                </a:moveTo>
                <a:lnTo>
                  <a:pt x="1444217" y="863600"/>
                </a:lnTo>
                <a:lnTo>
                  <a:pt x="1489063" y="825500"/>
                </a:lnTo>
                <a:lnTo>
                  <a:pt x="2578107" y="825500"/>
                </a:lnTo>
                <a:lnTo>
                  <a:pt x="2578979" y="863600"/>
                </a:lnTo>
                <a:close/>
              </a:path>
              <a:path w="2579370" h="2070100">
                <a:moveTo>
                  <a:pt x="2525995" y="901700"/>
                </a:moveTo>
                <a:lnTo>
                  <a:pt x="1316752" y="901700"/>
                </a:lnTo>
                <a:lnTo>
                  <a:pt x="1366447" y="863600"/>
                </a:lnTo>
                <a:lnTo>
                  <a:pt x="2560488" y="863600"/>
                </a:lnTo>
                <a:lnTo>
                  <a:pt x="2525995" y="901700"/>
                </a:lnTo>
                <a:close/>
              </a:path>
              <a:path w="2579370" h="2070100">
                <a:moveTo>
                  <a:pt x="2391518" y="927100"/>
                </a:moveTo>
                <a:lnTo>
                  <a:pt x="1733675" y="927100"/>
                </a:lnTo>
                <a:lnTo>
                  <a:pt x="1687346" y="901700"/>
                </a:lnTo>
                <a:lnTo>
                  <a:pt x="2440591" y="901700"/>
                </a:lnTo>
                <a:lnTo>
                  <a:pt x="2391518" y="927100"/>
                </a:lnTo>
                <a:close/>
              </a:path>
              <a:path w="2579370" h="2070100">
                <a:moveTo>
                  <a:pt x="1330938" y="965200"/>
                </a:moveTo>
                <a:lnTo>
                  <a:pt x="1020785" y="965200"/>
                </a:lnTo>
                <a:lnTo>
                  <a:pt x="1068581" y="927100"/>
                </a:lnTo>
                <a:lnTo>
                  <a:pt x="1284351" y="927100"/>
                </a:lnTo>
                <a:lnTo>
                  <a:pt x="1330938" y="965200"/>
                </a:lnTo>
                <a:close/>
              </a:path>
              <a:path w="2579370" h="2070100">
                <a:moveTo>
                  <a:pt x="2229852" y="965200"/>
                </a:moveTo>
                <a:lnTo>
                  <a:pt x="1967412" y="965200"/>
                </a:lnTo>
                <a:lnTo>
                  <a:pt x="1924249" y="927100"/>
                </a:lnTo>
                <a:lnTo>
                  <a:pt x="2285229" y="927100"/>
                </a:lnTo>
                <a:lnTo>
                  <a:pt x="2229852" y="965200"/>
                </a:lnTo>
                <a:close/>
              </a:path>
              <a:path w="2579370" h="2070100">
                <a:moveTo>
                  <a:pt x="1517487" y="1003300"/>
                </a:moveTo>
                <a:lnTo>
                  <a:pt x="875045" y="1003300"/>
                </a:lnTo>
                <a:lnTo>
                  <a:pt x="923977" y="965200"/>
                </a:lnTo>
                <a:lnTo>
                  <a:pt x="1470387" y="965200"/>
                </a:lnTo>
                <a:lnTo>
                  <a:pt x="1517487" y="1003300"/>
                </a:lnTo>
                <a:close/>
              </a:path>
              <a:path w="2579370" h="2070100">
                <a:moveTo>
                  <a:pt x="939747" y="1028700"/>
                </a:moveTo>
                <a:lnTo>
                  <a:pt x="726624" y="1028700"/>
                </a:lnTo>
                <a:lnTo>
                  <a:pt x="776328" y="1003300"/>
                </a:lnTo>
                <a:lnTo>
                  <a:pt x="988083" y="1003300"/>
                </a:lnTo>
                <a:lnTo>
                  <a:pt x="939747" y="1028700"/>
                </a:lnTo>
                <a:close/>
              </a:path>
              <a:path w="2579370" h="2070100">
                <a:moveTo>
                  <a:pt x="1613908" y="1028700"/>
                </a:moveTo>
                <a:lnTo>
                  <a:pt x="1183730" y="1028700"/>
                </a:lnTo>
                <a:lnTo>
                  <a:pt x="1139329" y="1003300"/>
                </a:lnTo>
                <a:lnTo>
                  <a:pt x="1565255" y="1003300"/>
                </a:lnTo>
                <a:lnTo>
                  <a:pt x="1613908" y="1028700"/>
                </a:lnTo>
                <a:close/>
              </a:path>
              <a:path w="2579370" h="2070100">
                <a:moveTo>
                  <a:pt x="842069" y="1066800"/>
                </a:moveTo>
                <a:lnTo>
                  <a:pt x="576614" y="1066800"/>
                </a:lnTo>
                <a:lnTo>
                  <a:pt x="626726" y="1028700"/>
                </a:lnTo>
                <a:lnTo>
                  <a:pt x="891062" y="1028700"/>
                </a:lnTo>
                <a:lnTo>
                  <a:pt x="842069" y="1066800"/>
                </a:lnTo>
                <a:close/>
              </a:path>
              <a:path w="2579370" h="2070100">
                <a:moveTo>
                  <a:pt x="2087937" y="1447800"/>
                </a:moveTo>
                <a:lnTo>
                  <a:pt x="1890024" y="1447800"/>
                </a:lnTo>
                <a:lnTo>
                  <a:pt x="1839867" y="1422400"/>
                </a:lnTo>
                <a:lnTo>
                  <a:pt x="1788460" y="1422400"/>
                </a:lnTo>
                <a:lnTo>
                  <a:pt x="1685667" y="1346200"/>
                </a:lnTo>
                <a:lnTo>
                  <a:pt x="1636165" y="1346200"/>
                </a:lnTo>
                <a:lnTo>
                  <a:pt x="1589182" y="1308100"/>
                </a:lnTo>
                <a:lnTo>
                  <a:pt x="1545661" y="1282700"/>
                </a:lnTo>
                <a:lnTo>
                  <a:pt x="1506544" y="1244600"/>
                </a:lnTo>
                <a:lnTo>
                  <a:pt x="1472772" y="1244600"/>
                </a:lnTo>
                <a:lnTo>
                  <a:pt x="1436795" y="1206500"/>
                </a:lnTo>
                <a:lnTo>
                  <a:pt x="1398336" y="1168400"/>
                </a:lnTo>
                <a:lnTo>
                  <a:pt x="1357821" y="1143000"/>
                </a:lnTo>
                <a:lnTo>
                  <a:pt x="1315677" y="1104900"/>
                </a:lnTo>
                <a:lnTo>
                  <a:pt x="1272330" y="1066800"/>
                </a:lnTo>
                <a:lnTo>
                  <a:pt x="1228206" y="1028700"/>
                </a:lnTo>
                <a:lnTo>
                  <a:pt x="1663661" y="1028700"/>
                </a:lnTo>
                <a:lnTo>
                  <a:pt x="1690666" y="1066800"/>
                </a:lnTo>
                <a:lnTo>
                  <a:pt x="1721186" y="1066800"/>
                </a:lnTo>
                <a:lnTo>
                  <a:pt x="1754621" y="1104900"/>
                </a:lnTo>
                <a:lnTo>
                  <a:pt x="1790373" y="1143000"/>
                </a:lnTo>
                <a:lnTo>
                  <a:pt x="1827843" y="1168400"/>
                </a:lnTo>
                <a:lnTo>
                  <a:pt x="1866432" y="1168400"/>
                </a:lnTo>
                <a:lnTo>
                  <a:pt x="1905542" y="1244600"/>
                </a:lnTo>
                <a:lnTo>
                  <a:pt x="1944573" y="1282700"/>
                </a:lnTo>
                <a:lnTo>
                  <a:pt x="1982927" y="1308100"/>
                </a:lnTo>
                <a:lnTo>
                  <a:pt x="2020005" y="1346200"/>
                </a:lnTo>
                <a:lnTo>
                  <a:pt x="2055208" y="1384300"/>
                </a:lnTo>
                <a:lnTo>
                  <a:pt x="2087937" y="1447800"/>
                </a:lnTo>
                <a:close/>
              </a:path>
              <a:path w="2579370" h="2070100">
                <a:moveTo>
                  <a:pt x="693647" y="1104900"/>
                </a:moveTo>
                <a:lnTo>
                  <a:pt x="476264" y="1104900"/>
                </a:lnTo>
                <a:lnTo>
                  <a:pt x="526446" y="1066800"/>
                </a:lnTo>
                <a:lnTo>
                  <a:pt x="743320" y="1066800"/>
                </a:lnTo>
                <a:lnTo>
                  <a:pt x="693647" y="1104900"/>
                </a:lnTo>
                <a:close/>
              </a:path>
              <a:path w="2579370" h="2070100">
                <a:moveTo>
                  <a:pt x="543923" y="1143000"/>
                </a:moveTo>
                <a:lnTo>
                  <a:pt x="376017" y="1143000"/>
                </a:lnTo>
                <a:lnTo>
                  <a:pt x="426107" y="1104900"/>
                </a:lnTo>
                <a:lnTo>
                  <a:pt x="593908" y="1104900"/>
                </a:lnTo>
                <a:lnTo>
                  <a:pt x="543923" y="1143000"/>
                </a:lnTo>
                <a:close/>
              </a:path>
              <a:path w="2579370" h="2070100">
                <a:moveTo>
                  <a:pt x="579775" y="1206500"/>
                </a:moveTo>
                <a:lnTo>
                  <a:pt x="113261" y="1206500"/>
                </a:lnTo>
                <a:lnTo>
                  <a:pt x="160904" y="1168400"/>
                </a:lnTo>
                <a:lnTo>
                  <a:pt x="533677" y="1168400"/>
                </a:lnTo>
                <a:lnTo>
                  <a:pt x="579775" y="1206500"/>
                </a:lnTo>
                <a:close/>
              </a:path>
              <a:path w="2579370" h="2070100">
                <a:moveTo>
                  <a:pt x="718842" y="1244600"/>
                </a:moveTo>
                <a:lnTo>
                  <a:pt x="18915" y="1244600"/>
                </a:lnTo>
                <a:lnTo>
                  <a:pt x="65918" y="1206500"/>
                </a:lnTo>
                <a:lnTo>
                  <a:pt x="672204" y="1206500"/>
                </a:lnTo>
                <a:lnTo>
                  <a:pt x="718842" y="1244600"/>
                </a:lnTo>
                <a:close/>
              </a:path>
              <a:path w="2579370" h="2070100">
                <a:moveTo>
                  <a:pt x="0" y="1308100"/>
                </a:moveTo>
                <a:lnTo>
                  <a:pt x="0" y="1244600"/>
                </a:lnTo>
                <a:lnTo>
                  <a:pt x="130017" y="1244600"/>
                </a:lnTo>
                <a:lnTo>
                  <a:pt x="82762" y="1282700"/>
                </a:lnTo>
                <a:lnTo>
                  <a:pt x="35848" y="1282700"/>
                </a:lnTo>
                <a:lnTo>
                  <a:pt x="0" y="1308100"/>
                </a:lnTo>
                <a:close/>
              </a:path>
              <a:path w="2579370" h="2070100">
                <a:moveTo>
                  <a:pt x="911804" y="1308100"/>
                </a:moveTo>
                <a:lnTo>
                  <a:pt x="413720" y="1308100"/>
                </a:lnTo>
                <a:lnTo>
                  <a:pt x="326618" y="1244600"/>
                </a:lnTo>
                <a:lnTo>
                  <a:pt x="813734" y="1244600"/>
                </a:lnTo>
                <a:lnTo>
                  <a:pt x="862295" y="1282700"/>
                </a:lnTo>
                <a:lnTo>
                  <a:pt x="911804" y="1308100"/>
                </a:lnTo>
                <a:close/>
              </a:path>
              <a:path w="2579370" h="2070100">
                <a:moveTo>
                  <a:pt x="1413683" y="1765300"/>
                </a:moveTo>
                <a:lnTo>
                  <a:pt x="1165261" y="1765300"/>
                </a:lnTo>
                <a:lnTo>
                  <a:pt x="1113271" y="1727200"/>
                </a:lnTo>
                <a:lnTo>
                  <a:pt x="1060327" y="1727200"/>
                </a:lnTo>
                <a:lnTo>
                  <a:pt x="954530" y="1663700"/>
                </a:lnTo>
                <a:lnTo>
                  <a:pt x="903153" y="1663700"/>
                </a:lnTo>
                <a:lnTo>
                  <a:pt x="853774" y="1625600"/>
                </a:lnTo>
                <a:lnTo>
                  <a:pt x="807132" y="1587500"/>
                </a:lnTo>
                <a:lnTo>
                  <a:pt x="763964" y="1549400"/>
                </a:lnTo>
                <a:lnTo>
                  <a:pt x="725009" y="1524000"/>
                </a:lnTo>
                <a:lnTo>
                  <a:pt x="691006" y="1524000"/>
                </a:lnTo>
                <a:lnTo>
                  <a:pt x="656180" y="1485900"/>
                </a:lnTo>
                <a:lnTo>
                  <a:pt x="619309" y="1447800"/>
                </a:lnTo>
                <a:lnTo>
                  <a:pt x="580662" y="1422400"/>
                </a:lnTo>
                <a:lnTo>
                  <a:pt x="540510" y="1384300"/>
                </a:lnTo>
                <a:lnTo>
                  <a:pt x="499122" y="1346200"/>
                </a:lnTo>
                <a:lnTo>
                  <a:pt x="456769" y="1308100"/>
                </a:lnTo>
                <a:lnTo>
                  <a:pt x="938662" y="1308100"/>
                </a:lnTo>
                <a:lnTo>
                  <a:pt x="968725" y="1346200"/>
                </a:lnTo>
                <a:lnTo>
                  <a:pt x="1001538" y="1346200"/>
                </a:lnTo>
                <a:lnTo>
                  <a:pt x="1036645" y="1384300"/>
                </a:lnTo>
                <a:lnTo>
                  <a:pt x="1073591" y="1422400"/>
                </a:lnTo>
                <a:lnTo>
                  <a:pt x="1111920" y="1447800"/>
                </a:lnTo>
                <a:lnTo>
                  <a:pt x="1151177" y="1485900"/>
                </a:lnTo>
                <a:lnTo>
                  <a:pt x="1269957" y="1587500"/>
                </a:lnTo>
                <a:lnTo>
                  <a:pt x="1308369" y="1625600"/>
                </a:lnTo>
                <a:lnTo>
                  <a:pt x="1345431" y="1663700"/>
                </a:lnTo>
                <a:lnTo>
                  <a:pt x="1380688" y="1727200"/>
                </a:lnTo>
                <a:lnTo>
                  <a:pt x="1413683" y="1765300"/>
                </a:lnTo>
                <a:close/>
              </a:path>
              <a:path w="2579370" h="2070100">
                <a:moveTo>
                  <a:pt x="2089635" y="1485900"/>
                </a:moveTo>
                <a:lnTo>
                  <a:pt x="2023577" y="1485900"/>
                </a:lnTo>
                <a:lnTo>
                  <a:pt x="1982821" y="1447800"/>
                </a:lnTo>
                <a:lnTo>
                  <a:pt x="2092051" y="1447800"/>
                </a:lnTo>
                <a:lnTo>
                  <a:pt x="2089635" y="1485900"/>
                </a:lnTo>
                <a:close/>
              </a:path>
              <a:path w="2579370" h="2070100">
                <a:moveTo>
                  <a:pt x="580403" y="2044700"/>
                </a:moveTo>
                <a:lnTo>
                  <a:pt x="382248" y="2044700"/>
                </a:lnTo>
                <a:lnTo>
                  <a:pt x="331950" y="2006600"/>
                </a:lnTo>
                <a:lnTo>
                  <a:pt x="279958" y="2006600"/>
                </a:lnTo>
                <a:lnTo>
                  <a:pt x="227013" y="1968500"/>
                </a:lnTo>
                <a:lnTo>
                  <a:pt x="173851" y="1968500"/>
                </a:lnTo>
                <a:lnTo>
                  <a:pt x="121211" y="1930400"/>
                </a:lnTo>
                <a:lnTo>
                  <a:pt x="69832" y="1905000"/>
                </a:lnTo>
                <a:lnTo>
                  <a:pt x="20450" y="1866900"/>
                </a:lnTo>
                <a:lnTo>
                  <a:pt x="0" y="1866900"/>
                </a:lnTo>
                <a:lnTo>
                  <a:pt x="0" y="1536700"/>
                </a:lnTo>
                <a:lnTo>
                  <a:pt x="27476" y="1549400"/>
                </a:lnTo>
                <a:lnTo>
                  <a:pt x="78497" y="1549400"/>
                </a:lnTo>
                <a:lnTo>
                  <a:pt x="105358" y="1587500"/>
                </a:lnTo>
                <a:lnTo>
                  <a:pt x="135422" y="1587500"/>
                </a:lnTo>
                <a:lnTo>
                  <a:pt x="168237" y="1625600"/>
                </a:lnTo>
                <a:lnTo>
                  <a:pt x="203345" y="1663700"/>
                </a:lnTo>
                <a:lnTo>
                  <a:pt x="240291" y="1663700"/>
                </a:lnTo>
                <a:lnTo>
                  <a:pt x="278621" y="1689100"/>
                </a:lnTo>
                <a:lnTo>
                  <a:pt x="317878" y="1727200"/>
                </a:lnTo>
                <a:lnTo>
                  <a:pt x="397354" y="1803400"/>
                </a:lnTo>
                <a:lnTo>
                  <a:pt x="436663" y="1866900"/>
                </a:lnTo>
                <a:lnTo>
                  <a:pt x="475077" y="1905000"/>
                </a:lnTo>
                <a:lnTo>
                  <a:pt x="512142" y="1930400"/>
                </a:lnTo>
                <a:lnTo>
                  <a:pt x="547403" y="1968500"/>
                </a:lnTo>
                <a:lnTo>
                  <a:pt x="580403" y="2044700"/>
                </a:lnTo>
                <a:close/>
              </a:path>
              <a:path w="2579370" h="2070100">
                <a:moveTo>
                  <a:pt x="1418446" y="1803400"/>
                </a:moveTo>
                <a:lnTo>
                  <a:pt x="1263424" y="1803400"/>
                </a:lnTo>
                <a:lnTo>
                  <a:pt x="1215558" y="1765300"/>
                </a:lnTo>
                <a:lnTo>
                  <a:pt x="1417261" y="1765300"/>
                </a:lnTo>
                <a:lnTo>
                  <a:pt x="1418446" y="1803400"/>
                </a:lnTo>
                <a:close/>
              </a:path>
              <a:path w="2579370" h="2070100">
                <a:moveTo>
                  <a:pt x="582068" y="2070100"/>
                </a:moveTo>
                <a:lnTo>
                  <a:pt x="474815" y="2070100"/>
                </a:lnTo>
                <a:lnTo>
                  <a:pt x="430116" y="2044700"/>
                </a:lnTo>
                <a:lnTo>
                  <a:pt x="584489" y="2044700"/>
                </a:lnTo>
                <a:lnTo>
                  <a:pt x="582068" y="2070100"/>
                </a:lnTo>
                <a:close/>
              </a:path>
            </a:pathLst>
          </a:custGeom>
          <a:solidFill>
            <a:srgbClr val="E7B99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947646" y="0"/>
            <a:ext cx="2006600" cy="3289300"/>
          </a:xfrm>
          <a:custGeom>
            <a:avLst/>
            <a:gdLst/>
            <a:ahLst/>
            <a:cxnLst/>
            <a:rect l="l" t="t" r="r" b="b"/>
            <a:pathLst>
              <a:path w="2006600" h="3289300">
                <a:moveTo>
                  <a:pt x="1030705" y="228599"/>
                </a:moveTo>
                <a:lnTo>
                  <a:pt x="1007670" y="228599"/>
                </a:lnTo>
                <a:lnTo>
                  <a:pt x="1022554" y="215899"/>
                </a:lnTo>
                <a:lnTo>
                  <a:pt x="1037831" y="203199"/>
                </a:lnTo>
                <a:lnTo>
                  <a:pt x="1069037" y="177799"/>
                </a:lnTo>
                <a:lnTo>
                  <a:pt x="1097574" y="152399"/>
                </a:lnTo>
                <a:lnTo>
                  <a:pt x="1126830" y="126999"/>
                </a:lnTo>
                <a:lnTo>
                  <a:pt x="1157001" y="101599"/>
                </a:lnTo>
                <a:lnTo>
                  <a:pt x="1188284" y="76199"/>
                </a:lnTo>
                <a:lnTo>
                  <a:pt x="1248517" y="25399"/>
                </a:lnTo>
                <a:lnTo>
                  <a:pt x="1285617" y="0"/>
                </a:lnTo>
                <a:lnTo>
                  <a:pt x="1309333" y="0"/>
                </a:lnTo>
                <a:lnTo>
                  <a:pt x="1277623" y="12699"/>
                </a:lnTo>
                <a:lnTo>
                  <a:pt x="1235946" y="50799"/>
                </a:lnTo>
                <a:lnTo>
                  <a:pt x="1195258" y="76199"/>
                </a:lnTo>
                <a:lnTo>
                  <a:pt x="1164269" y="114299"/>
                </a:lnTo>
                <a:lnTo>
                  <a:pt x="1134065" y="139699"/>
                </a:lnTo>
                <a:lnTo>
                  <a:pt x="1104646" y="165099"/>
                </a:lnTo>
                <a:lnTo>
                  <a:pt x="1076011" y="190499"/>
                </a:lnTo>
                <a:lnTo>
                  <a:pt x="1060560" y="203199"/>
                </a:lnTo>
                <a:lnTo>
                  <a:pt x="1045502" y="215899"/>
                </a:lnTo>
                <a:lnTo>
                  <a:pt x="1030705" y="228599"/>
                </a:lnTo>
                <a:close/>
              </a:path>
              <a:path w="2006600" h="3289300">
                <a:moveTo>
                  <a:pt x="1104602" y="1917699"/>
                </a:moveTo>
                <a:lnTo>
                  <a:pt x="1098217" y="1879599"/>
                </a:lnTo>
                <a:lnTo>
                  <a:pt x="1091178" y="1790699"/>
                </a:lnTo>
                <a:lnTo>
                  <a:pt x="1101661" y="1663699"/>
                </a:lnTo>
                <a:lnTo>
                  <a:pt x="1147838" y="1511299"/>
                </a:lnTo>
                <a:lnTo>
                  <a:pt x="1191924" y="1435099"/>
                </a:lnTo>
                <a:lnTo>
                  <a:pt x="1235879" y="1384299"/>
                </a:lnTo>
                <a:lnTo>
                  <a:pt x="1269635" y="1358899"/>
                </a:lnTo>
                <a:lnTo>
                  <a:pt x="1283124" y="1346199"/>
                </a:lnTo>
                <a:lnTo>
                  <a:pt x="1288528" y="1346199"/>
                </a:lnTo>
                <a:lnTo>
                  <a:pt x="1296069" y="1333499"/>
                </a:lnTo>
                <a:lnTo>
                  <a:pt x="1307531" y="1320799"/>
                </a:lnTo>
                <a:lnTo>
                  <a:pt x="1295502" y="1308099"/>
                </a:lnTo>
                <a:lnTo>
                  <a:pt x="1283473" y="1282699"/>
                </a:lnTo>
                <a:lnTo>
                  <a:pt x="1271443" y="1269999"/>
                </a:lnTo>
                <a:lnTo>
                  <a:pt x="1259414" y="1244599"/>
                </a:lnTo>
                <a:lnTo>
                  <a:pt x="1241800" y="1206499"/>
                </a:lnTo>
                <a:lnTo>
                  <a:pt x="1224469" y="1155699"/>
                </a:lnTo>
                <a:lnTo>
                  <a:pt x="1207577" y="1117599"/>
                </a:lnTo>
                <a:lnTo>
                  <a:pt x="1191283" y="1079499"/>
                </a:lnTo>
                <a:lnTo>
                  <a:pt x="1175745" y="1028699"/>
                </a:lnTo>
                <a:lnTo>
                  <a:pt x="1161121" y="990599"/>
                </a:lnTo>
                <a:lnTo>
                  <a:pt x="1147570" y="939799"/>
                </a:lnTo>
                <a:lnTo>
                  <a:pt x="1135248" y="888999"/>
                </a:lnTo>
                <a:lnTo>
                  <a:pt x="1124316" y="838199"/>
                </a:lnTo>
                <a:lnTo>
                  <a:pt x="1114929" y="787399"/>
                </a:lnTo>
                <a:lnTo>
                  <a:pt x="1107247" y="736599"/>
                </a:lnTo>
                <a:lnTo>
                  <a:pt x="1101428" y="673099"/>
                </a:lnTo>
                <a:lnTo>
                  <a:pt x="1097629" y="622299"/>
                </a:lnTo>
                <a:lnTo>
                  <a:pt x="1098351" y="584199"/>
                </a:lnTo>
                <a:lnTo>
                  <a:pt x="1103303" y="546099"/>
                </a:lnTo>
                <a:lnTo>
                  <a:pt x="1112480" y="507999"/>
                </a:lnTo>
                <a:lnTo>
                  <a:pt x="1125875" y="457199"/>
                </a:lnTo>
                <a:lnTo>
                  <a:pt x="1143483" y="419099"/>
                </a:lnTo>
                <a:lnTo>
                  <a:pt x="1165298" y="368299"/>
                </a:lnTo>
                <a:lnTo>
                  <a:pt x="1191314" y="317499"/>
                </a:lnTo>
                <a:lnTo>
                  <a:pt x="1221526" y="253999"/>
                </a:lnTo>
                <a:lnTo>
                  <a:pt x="1255927" y="203199"/>
                </a:lnTo>
                <a:lnTo>
                  <a:pt x="1260427" y="177799"/>
                </a:lnTo>
                <a:lnTo>
                  <a:pt x="1264208" y="165099"/>
                </a:lnTo>
                <a:lnTo>
                  <a:pt x="1277545" y="165099"/>
                </a:lnTo>
                <a:lnTo>
                  <a:pt x="1304390" y="114299"/>
                </a:lnTo>
                <a:lnTo>
                  <a:pt x="1331913" y="76199"/>
                </a:lnTo>
                <a:lnTo>
                  <a:pt x="1360094" y="38099"/>
                </a:lnTo>
                <a:lnTo>
                  <a:pt x="1388915" y="0"/>
                </a:lnTo>
                <a:lnTo>
                  <a:pt x="1408228" y="0"/>
                </a:lnTo>
                <a:lnTo>
                  <a:pt x="1374735" y="38099"/>
                </a:lnTo>
                <a:lnTo>
                  <a:pt x="1334092" y="101599"/>
                </a:lnTo>
                <a:lnTo>
                  <a:pt x="1291492" y="165099"/>
                </a:lnTo>
                <a:lnTo>
                  <a:pt x="1333314" y="190499"/>
                </a:lnTo>
                <a:lnTo>
                  <a:pt x="1370370" y="228599"/>
                </a:lnTo>
                <a:lnTo>
                  <a:pt x="1381211" y="241299"/>
                </a:lnTo>
                <a:lnTo>
                  <a:pt x="1245467" y="241299"/>
                </a:lnTo>
                <a:lnTo>
                  <a:pt x="1217890" y="292099"/>
                </a:lnTo>
                <a:lnTo>
                  <a:pt x="1192087" y="342899"/>
                </a:lnTo>
                <a:lnTo>
                  <a:pt x="1168719" y="393699"/>
                </a:lnTo>
                <a:lnTo>
                  <a:pt x="1148448" y="444499"/>
                </a:lnTo>
                <a:lnTo>
                  <a:pt x="1131936" y="482599"/>
                </a:lnTo>
                <a:lnTo>
                  <a:pt x="1119846" y="533399"/>
                </a:lnTo>
                <a:lnTo>
                  <a:pt x="1112838" y="571499"/>
                </a:lnTo>
                <a:lnTo>
                  <a:pt x="1111576" y="622299"/>
                </a:lnTo>
                <a:lnTo>
                  <a:pt x="1112633" y="634999"/>
                </a:lnTo>
                <a:lnTo>
                  <a:pt x="1113755" y="647699"/>
                </a:lnTo>
                <a:lnTo>
                  <a:pt x="1115008" y="673099"/>
                </a:lnTo>
                <a:lnTo>
                  <a:pt x="1116457" y="685799"/>
                </a:lnTo>
                <a:lnTo>
                  <a:pt x="1227597" y="685799"/>
                </a:lnTo>
                <a:lnTo>
                  <a:pt x="1275143" y="698499"/>
                </a:lnTo>
                <a:lnTo>
                  <a:pt x="1325710" y="711199"/>
                </a:lnTo>
                <a:lnTo>
                  <a:pt x="1377963" y="736599"/>
                </a:lnTo>
                <a:lnTo>
                  <a:pt x="1418438" y="774699"/>
                </a:lnTo>
                <a:lnTo>
                  <a:pt x="1126917" y="774699"/>
                </a:lnTo>
                <a:lnTo>
                  <a:pt x="1136138" y="825499"/>
                </a:lnTo>
                <a:lnTo>
                  <a:pt x="1146962" y="876299"/>
                </a:lnTo>
                <a:lnTo>
                  <a:pt x="1159233" y="927099"/>
                </a:lnTo>
                <a:lnTo>
                  <a:pt x="1172797" y="977899"/>
                </a:lnTo>
                <a:lnTo>
                  <a:pt x="1187500" y="1015999"/>
                </a:lnTo>
                <a:lnTo>
                  <a:pt x="1203185" y="1066799"/>
                </a:lnTo>
                <a:lnTo>
                  <a:pt x="1219699" y="1104899"/>
                </a:lnTo>
                <a:lnTo>
                  <a:pt x="1236887" y="1155699"/>
                </a:lnTo>
                <a:lnTo>
                  <a:pt x="1254593" y="1193799"/>
                </a:lnTo>
                <a:lnTo>
                  <a:pt x="1272663" y="1231899"/>
                </a:lnTo>
                <a:lnTo>
                  <a:pt x="1284290" y="1257299"/>
                </a:lnTo>
                <a:lnTo>
                  <a:pt x="1296112" y="1282699"/>
                </a:lnTo>
                <a:lnTo>
                  <a:pt x="1308065" y="1295399"/>
                </a:lnTo>
                <a:lnTo>
                  <a:pt x="1320083" y="1320799"/>
                </a:lnTo>
                <a:lnTo>
                  <a:pt x="1701299" y="1320799"/>
                </a:lnTo>
                <a:lnTo>
                  <a:pt x="1748779" y="1358899"/>
                </a:lnTo>
                <a:lnTo>
                  <a:pt x="1769983" y="1409699"/>
                </a:lnTo>
                <a:lnTo>
                  <a:pt x="1770974" y="1422399"/>
                </a:lnTo>
                <a:lnTo>
                  <a:pt x="1348675" y="1422399"/>
                </a:lnTo>
                <a:lnTo>
                  <a:pt x="1347651" y="1447799"/>
                </a:lnTo>
                <a:lnTo>
                  <a:pt x="1340481" y="1536699"/>
                </a:lnTo>
                <a:lnTo>
                  <a:pt x="1321021" y="1638299"/>
                </a:lnTo>
                <a:lnTo>
                  <a:pt x="1283124" y="1739899"/>
                </a:lnTo>
                <a:lnTo>
                  <a:pt x="1255989" y="1777999"/>
                </a:lnTo>
                <a:lnTo>
                  <a:pt x="1224201" y="1816099"/>
                </a:lnTo>
                <a:lnTo>
                  <a:pt x="1188128" y="1854199"/>
                </a:lnTo>
                <a:lnTo>
                  <a:pt x="1148139" y="1892299"/>
                </a:lnTo>
                <a:lnTo>
                  <a:pt x="1104602" y="1917699"/>
                </a:lnTo>
                <a:close/>
              </a:path>
              <a:path w="2006600" h="3289300">
                <a:moveTo>
                  <a:pt x="1270572" y="165099"/>
                </a:moveTo>
                <a:lnTo>
                  <a:pt x="1266813" y="165099"/>
                </a:lnTo>
                <a:lnTo>
                  <a:pt x="1267782" y="152399"/>
                </a:lnTo>
                <a:lnTo>
                  <a:pt x="1270572" y="165099"/>
                </a:lnTo>
                <a:close/>
              </a:path>
              <a:path w="2006600" h="3289300">
                <a:moveTo>
                  <a:pt x="708442" y="457199"/>
                </a:moveTo>
                <a:lnTo>
                  <a:pt x="578081" y="457199"/>
                </a:lnTo>
                <a:lnTo>
                  <a:pt x="553696" y="444499"/>
                </a:lnTo>
                <a:lnTo>
                  <a:pt x="568463" y="406399"/>
                </a:lnTo>
                <a:lnTo>
                  <a:pt x="591330" y="355599"/>
                </a:lnTo>
                <a:lnTo>
                  <a:pt x="621528" y="317499"/>
                </a:lnTo>
                <a:lnTo>
                  <a:pt x="658287" y="279399"/>
                </a:lnTo>
                <a:lnTo>
                  <a:pt x="700836" y="253999"/>
                </a:lnTo>
                <a:lnTo>
                  <a:pt x="800263" y="228599"/>
                </a:lnTo>
                <a:lnTo>
                  <a:pt x="893218" y="215899"/>
                </a:lnTo>
                <a:lnTo>
                  <a:pt x="961983" y="215899"/>
                </a:lnTo>
                <a:lnTo>
                  <a:pt x="988842" y="228599"/>
                </a:lnTo>
                <a:lnTo>
                  <a:pt x="1030705" y="228599"/>
                </a:lnTo>
                <a:lnTo>
                  <a:pt x="1016039" y="241299"/>
                </a:lnTo>
                <a:lnTo>
                  <a:pt x="1033353" y="266699"/>
                </a:lnTo>
                <a:lnTo>
                  <a:pt x="1052039" y="292099"/>
                </a:lnTo>
                <a:lnTo>
                  <a:pt x="1056744" y="304799"/>
                </a:lnTo>
                <a:lnTo>
                  <a:pt x="956764" y="304799"/>
                </a:lnTo>
                <a:lnTo>
                  <a:pt x="916531" y="342899"/>
                </a:lnTo>
                <a:lnTo>
                  <a:pt x="879085" y="368299"/>
                </a:lnTo>
                <a:lnTo>
                  <a:pt x="867526" y="380999"/>
                </a:lnTo>
                <a:lnTo>
                  <a:pt x="850767" y="380999"/>
                </a:lnTo>
                <a:lnTo>
                  <a:pt x="824197" y="409858"/>
                </a:lnTo>
                <a:lnTo>
                  <a:pt x="809187" y="419099"/>
                </a:lnTo>
                <a:lnTo>
                  <a:pt x="789476" y="431799"/>
                </a:lnTo>
                <a:lnTo>
                  <a:pt x="771269" y="444499"/>
                </a:lnTo>
                <a:lnTo>
                  <a:pt x="708442" y="457199"/>
                </a:lnTo>
                <a:close/>
              </a:path>
              <a:path w="2006600" h="3289300">
                <a:moveTo>
                  <a:pt x="1452580" y="685799"/>
                </a:moveTo>
                <a:lnTo>
                  <a:pt x="1377615" y="634999"/>
                </a:lnTo>
                <a:lnTo>
                  <a:pt x="1313132" y="571499"/>
                </a:lnTo>
                <a:lnTo>
                  <a:pt x="1256624" y="495299"/>
                </a:lnTo>
                <a:lnTo>
                  <a:pt x="1240401" y="444499"/>
                </a:lnTo>
                <a:lnTo>
                  <a:pt x="1233115" y="393699"/>
                </a:lnTo>
                <a:lnTo>
                  <a:pt x="1233043" y="380999"/>
                </a:lnTo>
                <a:lnTo>
                  <a:pt x="1232970" y="368299"/>
                </a:lnTo>
                <a:lnTo>
                  <a:pt x="1232898" y="355599"/>
                </a:lnTo>
                <a:lnTo>
                  <a:pt x="1232825" y="342899"/>
                </a:lnTo>
                <a:lnTo>
                  <a:pt x="1237590" y="292099"/>
                </a:lnTo>
                <a:lnTo>
                  <a:pt x="1245467" y="241299"/>
                </a:lnTo>
                <a:lnTo>
                  <a:pt x="1381211" y="241299"/>
                </a:lnTo>
                <a:lnTo>
                  <a:pt x="1402894" y="266699"/>
                </a:lnTo>
                <a:lnTo>
                  <a:pt x="1431117" y="304799"/>
                </a:lnTo>
                <a:lnTo>
                  <a:pt x="1455272" y="368299"/>
                </a:lnTo>
                <a:lnTo>
                  <a:pt x="1475592" y="419099"/>
                </a:lnTo>
                <a:lnTo>
                  <a:pt x="1489060" y="507999"/>
                </a:lnTo>
                <a:lnTo>
                  <a:pt x="1479253" y="596899"/>
                </a:lnTo>
                <a:lnTo>
                  <a:pt x="1461863" y="660399"/>
                </a:lnTo>
                <a:lnTo>
                  <a:pt x="1452580" y="685799"/>
                </a:lnTo>
                <a:close/>
              </a:path>
              <a:path w="2006600" h="3289300">
                <a:moveTo>
                  <a:pt x="967922" y="774699"/>
                </a:moveTo>
                <a:lnTo>
                  <a:pt x="957047" y="749299"/>
                </a:lnTo>
                <a:lnTo>
                  <a:pt x="933228" y="711199"/>
                </a:lnTo>
                <a:lnTo>
                  <a:pt x="909671" y="634999"/>
                </a:lnTo>
                <a:lnTo>
                  <a:pt x="899581" y="546099"/>
                </a:lnTo>
                <a:lnTo>
                  <a:pt x="904859" y="482599"/>
                </a:lnTo>
                <a:lnTo>
                  <a:pt x="917199" y="419099"/>
                </a:lnTo>
                <a:lnTo>
                  <a:pt x="932619" y="368299"/>
                </a:lnTo>
                <a:lnTo>
                  <a:pt x="947135" y="317499"/>
                </a:lnTo>
                <a:lnTo>
                  <a:pt x="956764" y="304799"/>
                </a:lnTo>
                <a:lnTo>
                  <a:pt x="1056744" y="304799"/>
                </a:lnTo>
                <a:lnTo>
                  <a:pt x="1070857" y="342899"/>
                </a:lnTo>
                <a:lnTo>
                  <a:pt x="1088563" y="393699"/>
                </a:lnTo>
                <a:lnTo>
                  <a:pt x="1092072" y="546099"/>
                </a:lnTo>
                <a:lnTo>
                  <a:pt x="1048117" y="660399"/>
                </a:lnTo>
                <a:lnTo>
                  <a:pt x="994225" y="736599"/>
                </a:lnTo>
                <a:lnTo>
                  <a:pt x="967922" y="774699"/>
                </a:lnTo>
                <a:close/>
              </a:path>
              <a:path w="2006600" h="3289300">
                <a:moveTo>
                  <a:pt x="824197" y="409858"/>
                </a:moveTo>
                <a:lnTo>
                  <a:pt x="850767" y="380999"/>
                </a:lnTo>
                <a:lnTo>
                  <a:pt x="829813" y="406399"/>
                </a:lnTo>
                <a:lnTo>
                  <a:pt x="824197" y="409858"/>
                </a:lnTo>
                <a:close/>
              </a:path>
              <a:path w="2006600" h="3289300">
                <a:moveTo>
                  <a:pt x="371023" y="1041399"/>
                </a:moveTo>
                <a:lnTo>
                  <a:pt x="224513" y="1041399"/>
                </a:lnTo>
                <a:lnTo>
                  <a:pt x="177127" y="1015999"/>
                </a:lnTo>
                <a:lnTo>
                  <a:pt x="214435" y="965199"/>
                </a:lnTo>
                <a:lnTo>
                  <a:pt x="278329" y="901699"/>
                </a:lnTo>
                <a:lnTo>
                  <a:pt x="387726" y="825499"/>
                </a:lnTo>
                <a:lnTo>
                  <a:pt x="454498" y="787399"/>
                </a:lnTo>
                <a:lnTo>
                  <a:pt x="511855" y="774699"/>
                </a:lnTo>
                <a:lnTo>
                  <a:pt x="559797" y="749299"/>
                </a:lnTo>
                <a:lnTo>
                  <a:pt x="652022" y="749299"/>
                </a:lnTo>
                <a:lnTo>
                  <a:pt x="653417" y="736599"/>
                </a:lnTo>
                <a:lnTo>
                  <a:pt x="654114" y="736599"/>
                </a:lnTo>
                <a:lnTo>
                  <a:pt x="668370" y="685799"/>
                </a:lnTo>
                <a:lnTo>
                  <a:pt x="685527" y="634999"/>
                </a:lnTo>
                <a:lnTo>
                  <a:pt x="705610" y="584199"/>
                </a:lnTo>
                <a:lnTo>
                  <a:pt x="728643" y="546099"/>
                </a:lnTo>
                <a:lnTo>
                  <a:pt x="754651" y="507999"/>
                </a:lnTo>
                <a:lnTo>
                  <a:pt x="783658" y="457199"/>
                </a:lnTo>
                <a:lnTo>
                  <a:pt x="815688" y="419099"/>
                </a:lnTo>
                <a:lnTo>
                  <a:pt x="824197" y="409858"/>
                </a:lnTo>
                <a:lnTo>
                  <a:pt x="829813" y="406399"/>
                </a:lnTo>
                <a:lnTo>
                  <a:pt x="850767" y="380999"/>
                </a:lnTo>
                <a:lnTo>
                  <a:pt x="867526" y="380999"/>
                </a:lnTo>
                <a:lnTo>
                  <a:pt x="844408" y="406399"/>
                </a:lnTo>
                <a:lnTo>
                  <a:pt x="812485" y="444499"/>
                </a:lnTo>
                <a:lnTo>
                  <a:pt x="783298" y="482599"/>
                </a:lnTo>
                <a:lnTo>
                  <a:pt x="756831" y="520699"/>
                </a:lnTo>
                <a:lnTo>
                  <a:pt x="733067" y="558799"/>
                </a:lnTo>
                <a:lnTo>
                  <a:pt x="711989" y="609599"/>
                </a:lnTo>
                <a:lnTo>
                  <a:pt x="693580" y="647699"/>
                </a:lnTo>
                <a:lnTo>
                  <a:pt x="677824" y="698499"/>
                </a:lnTo>
                <a:lnTo>
                  <a:pt x="703093" y="711199"/>
                </a:lnTo>
                <a:lnTo>
                  <a:pt x="737463" y="736599"/>
                </a:lnTo>
                <a:lnTo>
                  <a:pt x="777053" y="761999"/>
                </a:lnTo>
                <a:lnTo>
                  <a:pt x="817985" y="800099"/>
                </a:lnTo>
                <a:lnTo>
                  <a:pt x="656903" y="800099"/>
                </a:lnTo>
                <a:lnTo>
                  <a:pt x="655988" y="812799"/>
                </a:lnTo>
                <a:lnTo>
                  <a:pt x="653242" y="825499"/>
                </a:lnTo>
                <a:lnTo>
                  <a:pt x="648666" y="838199"/>
                </a:lnTo>
                <a:lnTo>
                  <a:pt x="642259" y="850899"/>
                </a:lnTo>
                <a:lnTo>
                  <a:pt x="637725" y="876299"/>
                </a:lnTo>
                <a:lnTo>
                  <a:pt x="624825" y="876299"/>
                </a:lnTo>
                <a:lnTo>
                  <a:pt x="595726" y="914399"/>
                </a:lnTo>
                <a:lnTo>
                  <a:pt x="559397" y="939799"/>
                </a:lnTo>
                <a:lnTo>
                  <a:pt x="516976" y="977899"/>
                </a:lnTo>
                <a:lnTo>
                  <a:pt x="469601" y="1003299"/>
                </a:lnTo>
                <a:lnTo>
                  <a:pt x="418410" y="1015999"/>
                </a:lnTo>
                <a:lnTo>
                  <a:pt x="371023" y="1041399"/>
                </a:lnTo>
                <a:close/>
              </a:path>
              <a:path w="2006600" h="3289300">
                <a:moveTo>
                  <a:pt x="1227597" y="685799"/>
                </a:moveTo>
                <a:lnTo>
                  <a:pt x="1146918" y="685799"/>
                </a:lnTo>
                <a:lnTo>
                  <a:pt x="1184410" y="673099"/>
                </a:lnTo>
                <a:lnTo>
                  <a:pt x="1227597" y="685799"/>
                </a:lnTo>
                <a:close/>
              </a:path>
              <a:path w="2006600" h="3289300">
                <a:moveTo>
                  <a:pt x="1502789" y="952499"/>
                </a:moveTo>
                <a:lnTo>
                  <a:pt x="1426691" y="952499"/>
                </a:lnTo>
                <a:lnTo>
                  <a:pt x="1344807" y="939799"/>
                </a:lnTo>
                <a:lnTo>
                  <a:pt x="1245467" y="901699"/>
                </a:lnTo>
                <a:lnTo>
                  <a:pt x="1202231" y="863599"/>
                </a:lnTo>
                <a:lnTo>
                  <a:pt x="1168933" y="838199"/>
                </a:lnTo>
                <a:lnTo>
                  <a:pt x="1144264" y="800099"/>
                </a:lnTo>
                <a:lnTo>
                  <a:pt x="1126917" y="774699"/>
                </a:lnTo>
                <a:lnTo>
                  <a:pt x="1418438" y="774699"/>
                </a:lnTo>
                <a:lnTo>
                  <a:pt x="1445421" y="800099"/>
                </a:lnTo>
                <a:lnTo>
                  <a:pt x="1483002" y="876299"/>
                </a:lnTo>
                <a:lnTo>
                  <a:pt x="1499269" y="927099"/>
                </a:lnTo>
                <a:lnTo>
                  <a:pt x="1502789" y="952499"/>
                </a:lnTo>
                <a:close/>
              </a:path>
              <a:path w="2006600" h="3289300">
                <a:moveTo>
                  <a:pt x="911436" y="1181099"/>
                </a:moveTo>
                <a:lnTo>
                  <a:pt x="905160" y="1181099"/>
                </a:lnTo>
                <a:lnTo>
                  <a:pt x="880809" y="1168399"/>
                </a:lnTo>
                <a:lnTo>
                  <a:pt x="842901" y="1130299"/>
                </a:lnTo>
                <a:lnTo>
                  <a:pt x="798968" y="1092199"/>
                </a:lnTo>
                <a:lnTo>
                  <a:pt x="756541" y="1054099"/>
                </a:lnTo>
                <a:lnTo>
                  <a:pt x="723152" y="1003299"/>
                </a:lnTo>
                <a:lnTo>
                  <a:pt x="701053" y="952499"/>
                </a:lnTo>
                <a:lnTo>
                  <a:pt x="683971" y="901699"/>
                </a:lnTo>
                <a:lnTo>
                  <a:pt x="671461" y="850899"/>
                </a:lnTo>
                <a:lnTo>
                  <a:pt x="663076" y="812799"/>
                </a:lnTo>
                <a:lnTo>
                  <a:pt x="658372" y="800099"/>
                </a:lnTo>
                <a:lnTo>
                  <a:pt x="817985" y="800099"/>
                </a:lnTo>
                <a:lnTo>
                  <a:pt x="856380" y="838199"/>
                </a:lnTo>
                <a:lnTo>
                  <a:pt x="888359" y="876299"/>
                </a:lnTo>
                <a:lnTo>
                  <a:pt x="910042" y="914399"/>
                </a:lnTo>
                <a:lnTo>
                  <a:pt x="925049" y="977899"/>
                </a:lnTo>
                <a:lnTo>
                  <a:pt x="928507" y="1054099"/>
                </a:lnTo>
                <a:lnTo>
                  <a:pt x="924602" y="1104899"/>
                </a:lnTo>
                <a:lnTo>
                  <a:pt x="917517" y="1155699"/>
                </a:lnTo>
                <a:lnTo>
                  <a:pt x="911436" y="1181099"/>
                </a:lnTo>
                <a:close/>
              </a:path>
              <a:path w="2006600" h="3289300">
                <a:moveTo>
                  <a:pt x="1048814" y="1308099"/>
                </a:moveTo>
                <a:lnTo>
                  <a:pt x="1041993" y="1295399"/>
                </a:lnTo>
                <a:lnTo>
                  <a:pt x="1027719" y="1244599"/>
                </a:lnTo>
                <a:lnTo>
                  <a:pt x="1015276" y="1181099"/>
                </a:lnTo>
                <a:lnTo>
                  <a:pt x="1013947" y="1079499"/>
                </a:lnTo>
                <a:lnTo>
                  <a:pt x="1034301" y="977899"/>
                </a:lnTo>
                <a:lnTo>
                  <a:pt x="1069560" y="914399"/>
                </a:lnTo>
                <a:lnTo>
                  <a:pt x="1102989" y="876299"/>
                </a:lnTo>
                <a:lnTo>
                  <a:pt x="1117852" y="863599"/>
                </a:lnTo>
                <a:lnTo>
                  <a:pt x="1132072" y="914399"/>
                </a:lnTo>
                <a:lnTo>
                  <a:pt x="1142075" y="965199"/>
                </a:lnTo>
                <a:lnTo>
                  <a:pt x="1147827" y="1015999"/>
                </a:lnTo>
                <a:lnTo>
                  <a:pt x="1149294" y="1066799"/>
                </a:lnTo>
                <a:lnTo>
                  <a:pt x="1146443" y="1117599"/>
                </a:lnTo>
                <a:lnTo>
                  <a:pt x="1124716" y="1206499"/>
                </a:lnTo>
                <a:lnTo>
                  <a:pt x="1091876" y="1257299"/>
                </a:lnTo>
                <a:lnTo>
                  <a:pt x="1061911" y="1295399"/>
                </a:lnTo>
                <a:lnTo>
                  <a:pt x="1048814" y="1308099"/>
                </a:lnTo>
                <a:close/>
              </a:path>
              <a:path w="2006600" h="3289300">
                <a:moveTo>
                  <a:pt x="555090" y="1333499"/>
                </a:moveTo>
                <a:lnTo>
                  <a:pt x="544630" y="1333499"/>
                </a:lnTo>
                <a:lnTo>
                  <a:pt x="576011" y="1142999"/>
                </a:lnTo>
                <a:lnTo>
                  <a:pt x="585974" y="1092199"/>
                </a:lnTo>
                <a:lnTo>
                  <a:pt x="595804" y="1041399"/>
                </a:lnTo>
                <a:lnTo>
                  <a:pt x="605534" y="977899"/>
                </a:lnTo>
                <a:lnTo>
                  <a:pt x="615196" y="927099"/>
                </a:lnTo>
                <a:lnTo>
                  <a:pt x="624825" y="876299"/>
                </a:lnTo>
                <a:lnTo>
                  <a:pt x="637725" y="876299"/>
                </a:lnTo>
                <a:lnTo>
                  <a:pt x="633190" y="901699"/>
                </a:lnTo>
                <a:lnTo>
                  <a:pt x="624102" y="939799"/>
                </a:lnTo>
                <a:lnTo>
                  <a:pt x="614975" y="990599"/>
                </a:lnTo>
                <a:lnTo>
                  <a:pt x="605790" y="1041399"/>
                </a:lnTo>
                <a:lnTo>
                  <a:pt x="596528" y="1092199"/>
                </a:lnTo>
                <a:lnTo>
                  <a:pt x="587168" y="1155699"/>
                </a:lnTo>
                <a:lnTo>
                  <a:pt x="571391" y="1244599"/>
                </a:lnTo>
                <a:lnTo>
                  <a:pt x="563339" y="1282699"/>
                </a:lnTo>
                <a:lnTo>
                  <a:pt x="555090" y="1333499"/>
                </a:lnTo>
                <a:close/>
              </a:path>
              <a:path w="2006600" h="3289300">
                <a:moveTo>
                  <a:pt x="1701299" y="1320799"/>
                </a:moveTo>
                <a:lnTo>
                  <a:pt x="1320083" y="1320799"/>
                </a:lnTo>
                <a:lnTo>
                  <a:pt x="1346549" y="1308099"/>
                </a:lnTo>
                <a:lnTo>
                  <a:pt x="1382354" y="1295399"/>
                </a:lnTo>
                <a:lnTo>
                  <a:pt x="1428636" y="1282699"/>
                </a:lnTo>
                <a:lnTo>
                  <a:pt x="1486532" y="1269999"/>
                </a:lnTo>
                <a:lnTo>
                  <a:pt x="1557182" y="1282699"/>
                </a:lnTo>
                <a:lnTo>
                  <a:pt x="1685473" y="1308099"/>
                </a:lnTo>
                <a:lnTo>
                  <a:pt x="1701299" y="1320799"/>
                </a:lnTo>
                <a:close/>
              </a:path>
              <a:path w="2006600" h="3289300">
                <a:moveTo>
                  <a:pt x="239594" y="1676399"/>
                </a:moveTo>
                <a:lnTo>
                  <a:pt x="151412" y="1663699"/>
                </a:lnTo>
                <a:lnTo>
                  <a:pt x="80620" y="1638299"/>
                </a:lnTo>
                <a:lnTo>
                  <a:pt x="51604" y="1625599"/>
                </a:lnTo>
                <a:lnTo>
                  <a:pt x="58686" y="1612899"/>
                </a:lnTo>
                <a:lnTo>
                  <a:pt x="88912" y="1562099"/>
                </a:lnTo>
                <a:lnTo>
                  <a:pt x="155749" y="1485899"/>
                </a:lnTo>
                <a:lnTo>
                  <a:pt x="272664" y="1396999"/>
                </a:lnTo>
                <a:lnTo>
                  <a:pt x="394547" y="1320799"/>
                </a:lnTo>
                <a:lnTo>
                  <a:pt x="473675" y="1308099"/>
                </a:lnTo>
                <a:lnTo>
                  <a:pt x="516453" y="1308099"/>
                </a:lnTo>
                <a:lnTo>
                  <a:pt x="529288" y="1320799"/>
                </a:lnTo>
                <a:lnTo>
                  <a:pt x="534867" y="1320799"/>
                </a:lnTo>
                <a:lnTo>
                  <a:pt x="544630" y="1333499"/>
                </a:lnTo>
                <a:lnTo>
                  <a:pt x="555090" y="1333499"/>
                </a:lnTo>
                <a:lnTo>
                  <a:pt x="588192" y="1346199"/>
                </a:lnTo>
                <a:lnTo>
                  <a:pt x="629526" y="1371599"/>
                </a:lnTo>
                <a:lnTo>
                  <a:pt x="527894" y="1371599"/>
                </a:lnTo>
                <a:lnTo>
                  <a:pt x="508575" y="1396999"/>
                </a:lnTo>
                <a:lnTo>
                  <a:pt x="459118" y="1485899"/>
                </a:lnTo>
                <a:lnTo>
                  <a:pt x="392270" y="1574799"/>
                </a:lnTo>
                <a:lnTo>
                  <a:pt x="320781" y="1650999"/>
                </a:lnTo>
                <a:lnTo>
                  <a:pt x="239594" y="1676399"/>
                </a:lnTo>
                <a:close/>
              </a:path>
              <a:path w="2006600" h="3289300">
                <a:moveTo>
                  <a:pt x="414226" y="1917699"/>
                </a:moveTo>
                <a:lnTo>
                  <a:pt x="399581" y="1917699"/>
                </a:lnTo>
                <a:lnTo>
                  <a:pt x="409638" y="1879599"/>
                </a:lnTo>
                <a:lnTo>
                  <a:pt x="419892" y="1854199"/>
                </a:lnTo>
                <a:lnTo>
                  <a:pt x="440679" y="1778169"/>
                </a:lnTo>
                <a:lnTo>
                  <a:pt x="453277" y="1739899"/>
                </a:lnTo>
                <a:lnTo>
                  <a:pt x="457461" y="1714499"/>
                </a:lnTo>
                <a:lnTo>
                  <a:pt x="468692" y="1676399"/>
                </a:lnTo>
                <a:lnTo>
                  <a:pt x="479679" y="1638299"/>
                </a:lnTo>
                <a:lnTo>
                  <a:pt x="490434" y="1587499"/>
                </a:lnTo>
                <a:lnTo>
                  <a:pt x="500969" y="1549399"/>
                </a:lnTo>
                <a:lnTo>
                  <a:pt x="511298" y="1498599"/>
                </a:lnTo>
                <a:lnTo>
                  <a:pt x="521431" y="1447799"/>
                </a:lnTo>
                <a:lnTo>
                  <a:pt x="531380" y="1396999"/>
                </a:lnTo>
                <a:lnTo>
                  <a:pt x="529659" y="1384299"/>
                </a:lnTo>
                <a:lnTo>
                  <a:pt x="528591" y="1371599"/>
                </a:lnTo>
                <a:lnTo>
                  <a:pt x="629526" y="1371599"/>
                </a:lnTo>
                <a:lnTo>
                  <a:pt x="675819" y="1396999"/>
                </a:lnTo>
                <a:lnTo>
                  <a:pt x="723797" y="1435099"/>
                </a:lnTo>
                <a:lnTo>
                  <a:pt x="536959" y="1435099"/>
                </a:lnTo>
                <a:lnTo>
                  <a:pt x="526383" y="1485899"/>
                </a:lnTo>
                <a:lnTo>
                  <a:pt x="515574" y="1536699"/>
                </a:lnTo>
                <a:lnTo>
                  <a:pt x="504533" y="1587499"/>
                </a:lnTo>
                <a:lnTo>
                  <a:pt x="493259" y="1638299"/>
                </a:lnTo>
                <a:lnTo>
                  <a:pt x="481752" y="1689099"/>
                </a:lnTo>
                <a:lnTo>
                  <a:pt x="470014" y="1727199"/>
                </a:lnTo>
                <a:lnTo>
                  <a:pt x="453277" y="1777999"/>
                </a:lnTo>
                <a:lnTo>
                  <a:pt x="433490" y="1854199"/>
                </a:lnTo>
                <a:lnTo>
                  <a:pt x="423760" y="1879599"/>
                </a:lnTo>
                <a:lnTo>
                  <a:pt x="414226" y="1917699"/>
                </a:lnTo>
                <a:close/>
              </a:path>
              <a:path w="2006600" h="3289300">
                <a:moveTo>
                  <a:pt x="1532775" y="1739899"/>
                </a:moveTo>
                <a:lnTo>
                  <a:pt x="1518131" y="1739899"/>
                </a:lnTo>
                <a:lnTo>
                  <a:pt x="1498495" y="1663699"/>
                </a:lnTo>
                <a:lnTo>
                  <a:pt x="1478666" y="1600199"/>
                </a:lnTo>
                <a:lnTo>
                  <a:pt x="1458682" y="1549399"/>
                </a:lnTo>
                <a:lnTo>
                  <a:pt x="1398187" y="1435099"/>
                </a:lnTo>
                <a:lnTo>
                  <a:pt x="1373093" y="1435099"/>
                </a:lnTo>
                <a:lnTo>
                  <a:pt x="1358002" y="1422399"/>
                </a:lnTo>
                <a:lnTo>
                  <a:pt x="1770974" y="1422399"/>
                </a:lnTo>
                <a:lnTo>
                  <a:pt x="1771966" y="1435099"/>
                </a:lnTo>
                <a:lnTo>
                  <a:pt x="1742296" y="1447799"/>
                </a:lnTo>
                <a:lnTo>
                  <a:pt x="1421199" y="1447799"/>
                </a:lnTo>
                <a:lnTo>
                  <a:pt x="1440021" y="1473199"/>
                </a:lnTo>
                <a:lnTo>
                  <a:pt x="1458804" y="1511299"/>
                </a:lnTo>
                <a:lnTo>
                  <a:pt x="1477510" y="1562099"/>
                </a:lnTo>
                <a:lnTo>
                  <a:pt x="1496100" y="1612899"/>
                </a:lnTo>
                <a:lnTo>
                  <a:pt x="1514534" y="1663699"/>
                </a:lnTo>
                <a:lnTo>
                  <a:pt x="1532775" y="1739899"/>
                </a:lnTo>
                <a:close/>
              </a:path>
              <a:path w="2006600" h="3289300">
                <a:moveTo>
                  <a:pt x="910739" y="1854199"/>
                </a:moveTo>
                <a:lnTo>
                  <a:pt x="876449" y="1841499"/>
                </a:lnTo>
                <a:lnTo>
                  <a:pt x="795415" y="1790699"/>
                </a:lnTo>
                <a:lnTo>
                  <a:pt x="700390" y="1739899"/>
                </a:lnTo>
                <a:lnTo>
                  <a:pt x="624128" y="1676399"/>
                </a:lnTo>
                <a:lnTo>
                  <a:pt x="597791" y="1638299"/>
                </a:lnTo>
                <a:lnTo>
                  <a:pt x="576273" y="1587499"/>
                </a:lnTo>
                <a:lnTo>
                  <a:pt x="559208" y="1536699"/>
                </a:lnTo>
                <a:lnTo>
                  <a:pt x="546226" y="1485899"/>
                </a:lnTo>
                <a:lnTo>
                  <a:pt x="536959" y="1435099"/>
                </a:lnTo>
                <a:lnTo>
                  <a:pt x="723797" y="1435099"/>
                </a:lnTo>
                <a:lnTo>
                  <a:pt x="770187" y="1473199"/>
                </a:lnTo>
                <a:lnTo>
                  <a:pt x="811715" y="1523999"/>
                </a:lnTo>
                <a:lnTo>
                  <a:pt x="869846" y="1625599"/>
                </a:lnTo>
                <a:lnTo>
                  <a:pt x="899145" y="1739899"/>
                </a:lnTo>
                <a:lnTo>
                  <a:pt x="909486" y="1816099"/>
                </a:lnTo>
                <a:lnTo>
                  <a:pt x="910739" y="1854199"/>
                </a:lnTo>
                <a:close/>
              </a:path>
              <a:path w="2006600" h="3289300">
                <a:moveTo>
                  <a:pt x="1573385" y="1485899"/>
                </a:moveTo>
                <a:lnTo>
                  <a:pt x="1479776" y="1473199"/>
                </a:lnTo>
                <a:lnTo>
                  <a:pt x="1447873" y="1460499"/>
                </a:lnTo>
                <a:lnTo>
                  <a:pt x="1433882" y="1447799"/>
                </a:lnTo>
                <a:lnTo>
                  <a:pt x="1742296" y="1447799"/>
                </a:lnTo>
                <a:lnTo>
                  <a:pt x="1668497" y="1460499"/>
                </a:lnTo>
                <a:lnTo>
                  <a:pt x="1573385" y="1485899"/>
                </a:lnTo>
                <a:close/>
              </a:path>
              <a:path w="2006600" h="3289300">
                <a:moveTo>
                  <a:pt x="1349372" y="2362199"/>
                </a:moveTo>
                <a:lnTo>
                  <a:pt x="1336297" y="2362199"/>
                </a:lnTo>
                <a:lnTo>
                  <a:pt x="1324791" y="2349499"/>
                </a:lnTo>
                <a:lnTo>
                  <a:pt x="1315638" y="2349499"/>
                </a:lnTo>
                <a:lnTo>
                  <a:pt x="1309623" y="2336799"/>
                </a:lnTo>
                <a:lnTo>
                  <a:pt x="1304197" y="2298699"/>
                </a:lnTo>
                <a:lnTo>
                  <a:pt x="1303347" y="2260599"/>
                </a:lnTo>
                <a:lnTo>
                  <a:pt x="1309819" y="2197099"/>
                </a:lnTo>
                <a:lnTo>
                  <a:pt x="1326360" y="2120899"/>
                </a:lnTo>
                <a:lnTo>
                  <a:pt x="1339887" y="2070099"/>
                </a:lnTo>
                <a:lnTo>
                  <a:pt x="1355866" y="2019299"/>
                </a:lnTo>
                <a:lnTo>
                  <a:pt x="1374264" y="1968499"/>
                </a:lnTo>
                <a:lnTo>
                  <a:pt x="1395049" y="1917699"/>
                </a:lnTo>
                <a:lnTo>
                  <a:pt x="1418187" y="1879599"/>
                </a:lnTo>
                <a:lnTo>
                  <a:pt x="1443645" y="1828799"/>
                </a:lnTo>
                <a:lnTo>
                  <a:pt x="1471392" y="1790699"/>
                </a:lnTo>
                <a:lnTo>
                  <a:pt x="1501395" y="1739899"/>
                </a:lnTo>
                <a:lnTo>
                  <a:pt x="1646792" y="1739899"/>
                </a:lnTo>
                <a:lnTo>
                  <a:pt x="1695955" y="1752599"/>
                </a:lnTo>
                <a:lnTo>
                  <a:pt x="1747791" y="1765299"/>
                </a:lnTo>
                <a:lnTo>
                  <a:pt x="1774174" y="1777999"/>
                </a:lnTo>
                <a:lnTo>
                  <a:pt x="1570432" y="1777999"/>
                </a:lnTo>
                <a:lnTo>
                  <a:pt x="1570432" y="1803399"/>
                </a:lnTo>
                <a:lnTo>
                  <a:pt x="1569255" y="1841499"/>
                </a:lnTo>
                <a:lnTo>
                  <a:pt x="1566248" y="1892299"/>
                </a:lnTo>
                <a:lnTo>
                  <a:pt x="1575740" y="1930399"/>
                </a:lnTo>
                <a:lnTo>
                  <a:pt x="1562761" y="1930399"/>
                </a:lnTo>
                <a:lnTo>
                  <a:pt x="1558414" y="1968499"/>
                </a:lnTo>
                <a:lnTo>
                  <a:pt x="1552563" y="2019299"/>
                </a:lnTo>
                <a:lnTo>
                  <a:pt x="1545012" y="2070099"/>
                </a:lnTo>
                <a:lnTo>
                  <a:pt x="1535565" y="2120899"/>
                </a:lnTo>
                <a:lnTo>
                  <a:pt x="1517493" y="2197099"/>
                </a:lnTo>
                <a:lnTo>
                  <a:pt x="1492858" y="2247899"/>
                </a:lnTo>
                <a:lnTo>
                  <a:pt x="1463892" y="2298699"/>
                </a:lnTo>
                <a:lnTo>
                  <a:pt x="1432829" y="2324099"/>
                </a:lnTo>
                <a:lnTo>
                  <a:pt x="1401899" y="2336799"/>
                </a:lnTo>
                <a:lnTo>
                  <a:pt x="1373336" y="2349499"/>
                </a:lnTo>
                <a:lnTo>
                  <a:pt x="1349372" y="2362199"/>
                </a:lnTo>
                <a:close/>
              </a:path>
              <a:path w="2006600" h="3289300">
                <a:moveTo>
                  <a:pt x="1570562" y="1778169"/>
                </a:moveTo>
                <a:lnTo>
                  <a:pt x="1570432" y="1777999"/>
                </a:lnTo>
                <a:lnTo>
                  <a:pt x="1570563" y="1777999"/>
                </a:lnTo>
                <a:lnTo>
                  <a:pt x="1570562" y="1778169"/>
                </a:lnTo>
                <a:close/>
              </a:path>
              <a:path w="2006600" h="3289300">
                <a:moveTo>
                  <a:pt x="1987480" y="2082799"/>
                </a:moveTo>
                <a:lnTo>
                  <a:pt x="1962369" y="2082799"/>
                </a:lnTo>
                <a:lnTo>
                  <a:pt x="1927301" y="2070099"/>
                </a:lnTo>
                <a:lnTo>
                  <a:pt x="1882122" y="2057399"/>
                </a:lnTo>
                <a:lnTo>
                  <a:pt x="1826676" y="2019299"/>
                </a:lnTo>
                <a:lnTo>
                  <a:pt x="1760809" y="1981199"/>
                </a:lnTo>
                <a:lnTo>
                  <a:pt x="1671047" y="1904999"/>
                </a:lnTo>
                <a:lnTo>
                  <a:pt x="1612273" y="1841499"/>
                </a:lnTo>
                <a:lnTo>
                  <a:pt x="1580173" y="1790699"/>
                </a:lnTo>
                <a:lnTo>
                  <a:pt x="1570562" y="1778169"/>
                </a:lnTo>
                <a:lnTo>
                  <a:pt x="1570563" y="1777999"/>
                </a:lnTo>
                <a:lnTo>
                  <a:pt x="1774174" y="1777999"/>
                </a:lnTo>
                <a:lnTo>
                  <a:pt x="1800557" y="1790699"/>
                </a:lnTo>
                <a:lnTo>
                  <a:pt x="1851607" y="1816099"/>
                </a:lnTo>
                <a:lnTo>
                  <a:pt x="1896192" y="1866899"/>
                </a:lnTo>
                <a:lnTo>
                  <a:pt x="1933864" y="1904999"/>
                </a:lnTo>
                <a:lnTo>
                  <a:pt x="1964173" y="1955799"/>
                </a:lnTo>
                <a:lnTo>
                  <a:pt x="1986670" y="1993899"/>
                </a:lnTo>
                <a:lnTo>
                  <a:pt x="2000904" y="2031999"/>
                </a:lnTo>
                <a:lnTo>
                  <a:pt x="2006427" y="2057399"/>
                </a:lnTo>
                <a:lnTo>
                  <a:pt x="2002789" y="2070099"/>
                </a:lnTo>
                <a:lnTo>
                  <a:pt x="1987480" y="2082799"/>
                </a:lnTo>
                <a:close/>
              </a:path>
              <a:path w="2006600" h="3289300">
                <a:moveTo>
                  <a:pt x="49512" y="2400299"/>
                </a:moveTo>
                <a:lnTo>
                  <a:pt x="34061" y="2400299"/>
                </a:lnTo>
                <a:lnTo>
                  <a:pt x="20049" y="2387599"/>
                </a:lnTo>
                <a:lnTo>
                  <a:pt x="8913" y="2387599"/>
                </a:lnTo>
                <a:lnTo>
                  <a:pt x="2092" y="2374899"/>
                </a:lnTo>
                <a:lnTo>
                  <a:pt x="697" y="2362199"/>
                </a:lnTo>
                <a:lnTo>
                  <a:pt x="0" y="2362199"/>
                </a:lnTo>
                <a:lnTo>
                  <a:pt x="9033" y="2311399"/>
                </a:lnTo>
                <a:lnTo>
                  <a:pt x="20489" y="2273299"/>
                </a:lnTo>
                <a:lnTo>
                  <a:pt x="57833" y="2184399"/>
                </a:lnTo>
                <a:lnTo>
                  <a:pt x="85209" y="2133599"/>
                </a:lnTo>
                <a:lnTo>
                  <a:pt x="119379" y="2095499"/>
                </a:lnTo>
                <a:lnTo>
                  <a:pt x="161088" y="2057399"/>
                </a:lnTo>
                <a:lnTo>
                  <a:pt x="208764" y="2019299"/>
                </a:lnTo>
                <a:lnTo>
                  <a:pt x="253461" y="1993899"/>
                </a:lnTo>
                <a:lnTo>
                  <a:pt x="294544" y="1981199"/>
                </a:lnTo>
                <a:lnTo>
                  <a:pt x="331375" y="1968499"/>
                </a:lnTo>
                <a:lnTo>
                  <a:pt x="363319" y="1955799"/>
                </a:lnTo>
                <a:lnTo>
                  <a:pt x="387726" y="1955799"/>
                </a:lnTo>
                <a:lnTo>
                  <a:pt x="388772" y="1943099"/>
                </a:lnTo>
                <a:lnTo>
                  <a:pt x="390864" y="1943099"/>
                </a:lnTo>
                <a:lnTo>
                  <a:pt x="394003" y="1930399"/>
                </a:lnTo>
                <a:lnTo>
                  <a:pt x="398187" y="1917699"/>
                </a:lnTo>
                <a:lnTo>
                  <a:pt x="586962" y="1917699"/>
                </a:lnTo>
                <a:lnTo>
                  <a:pt x="640025" y="1943099"/>
                </a:lnTo>
                <a:lnTo>
                  <a:pt x="689679" y="1968499"/>
                </a:lnTo>
                <a:lnTo>
                  <a:pt x="726693" y="1993899"/>
                </a:lnTo>
                <a:lnTo>
                  <a:pt x="745855" y="2019299"/>
                </a:lnTo>
                <a:lnTo>
                  <a:pt x="405857" y="2019299"/>
                </a:lnTo>
                <a:lnTo>
                  <a:pt x="396138" y="2044699"/>
                </a:lnTo>
                <a:lnTo>
                  <a:pt x="384588" y="2082799"/>
                </a:lnTo>
                <a:lnTo>
                  <a:pt x="370946" y="2120899"/>
                </a:lnTo>
                <a:lnTo>
                  <a:pt x="354951" y="2146299"/>
                </a:lnTo>
                <a:lnTo>
                  <a:pt x="346101" y="2197099"/>
                </a:lnTo>
                <a:lnTo>
                  <a:pt x="333333" y="2197099"/>
                </a:lnTo>
                <a:lnTo>
                  <a:pt x="306899" y="2235199"/>
                </a:lnTo>
                <a:lnTo>
                  <a:pt x="276673" y="2273299"/>
                </a:lnTo>
                <a:lnTo>
                  <a:pt x="242525" y="2298699"/>
                </a:lnTo>
                <a:lnTo>
                  <a:pt x="204323" y="2324099"/>
                </a:lnTo>
                <a:lnTo>
                  <a:pt x="153755" y="2362199"/>
                </a:lnTo>
                <a:lnTo>
                  <a:pt x="111489" y="2374899"/>
                </a:lnTo>
                <a:lnTo>
                  <a:pt x="76937" y="2387599"/>
                </a:lnTo>
                <a:lnTo>
                  <a:pt x="49512" y="2400299"/>
                </a:lnTo>
                <a:close/>
              </a:path>
              <a:path w="2006600" h="3289300">
                <a:moveTo>
                  <a:pt x="1519509" y="2717799"/>
                </a:moveTo>
                <a:lnTo>
                  <a:pt x="1495816" y="2717799"/>
                </a:lnTo>
                <a:lnTo>
                  <a:pt x="1478484" y="2705099"/>
                </a:lnTo>
                <a:lnTo>
                  <a:pt x="1466373" y="2679699"/>
                </a:lnTo>
                <a:lnTo>
                  <a:pt x="1459238" y="2641599"/>
                </a:lnTo>
                <a:lnTo>
                  <a:pt x="1456837" y="2590799"/>
                </a:lnTo>
                <a:lnTo>
                  <a:pt x="1458925" y="2539999"/>
                </a:lnTo>
                <a:lnTo>
                  <a:pt x="1465258" y="2489199"/>
                </a:lnTo>
                <a:lnTo>
                  <a:pt x="1475593" y="2425699"/>
                </a:lnTo>
                <a:lnTo>
                  <a:pt x="1491351" y="2374899"/>
                </a:lnTo>
                <a:lnTo>
                  <a:pt x="1514954" y="2324099"/>
                </a:lnTo>
                <a:lnTo>
                  <a:pt x="1543323" y="2273299"/>
                </a:lnTo>
                <a:lnTo>
                  <a:pt x="1573377" y="2222499"/>
                </a:lnTo>
                <a:lnTo>
                  <a:pt x="1602036" y="2197099"/>
                </a:lnTo>
                <a:lnTo>
                  <a:pt x="1626220" y="2158999"/>
                </a:lnTo>
                <a:lnTo>
                  <a:pt x="1618683" y="2133599"/>
                </a:lnTo>
                <a:lnTo>
                  <a:pt x="1608100" y="2108199"/>
                </a:lnTo>
                <a:lnTo>
                  <a:pt x="1594940" y="2057399"/>
                </a:lnTo>
                <a:lnTo>
                  <a:pt x="1579671" y="1993899"/>
                </a:lnTo>
                <a:lnTo>
                  <a:pt x="1562761" y="1930399"/>
                </a:lnTo>
                <a:lnTo>
                  <a:pt x="1575740" y="1930399"/>
                </a:lnTo>
                <a:lnTo>
                  <a:pt x="1585233" y="1968499"/>
                </a:lnTo>
                <a:lnTo>
                  <a:pt x="1602477" y="2031999"/>
                </a:lnTo>
                <a:lnTo>
                  <a:pt x="1617411" y="2082799"/>
                </a:lnTo>
                <a:lnTo>
                  <a:pt x="1629467" y="2120899"/>
                </a:lnTo>
                <a:lnTo>
                  <a:pt x="1638075" y="2158999"/>
                </a:lnTo>
                <a:lnTo>
                  <a:pt x="1653417" y="2158999"/>
                </a:lnTo>
                <a:lnTo>
                  <a:pt x="1654812" y="2171699"/>
                </a:lnTo>
                <a:lnTo>
                  <a:pt x="1661598" y="2197099"/>
                </a:lnTo>
                <a:lnTo>
                  <a:pt x="1669120" y="2247899"/>
                </a:lnTo>
                <a:lnTo>
                  <a:pt x="1675906" y="2298699"/>
                </a:lnTo>
                <a:lnTo>
                  <a:pt x="1680484" y="2349499"/>
                </a:lnTo>
                <a:lnTo>
                  <a:pt x="1681382" y="2412999"/>
                </a:lnTo>
                <a:lnTo>
                  <a:pt x="1677127" y="2463799"/>
                </a:lnTo>
                <a:lnTo>
                  <a:pt x="1663168" y="2514599"/>
                </a:lnTo>
                <a:lnTo>
                  <a:pt x="1640511" y="2578099"/>
                </a:lnTo>
                <a:lnTo>
                  <a:pt x="1611987" y="2628899"/>
                </a:lnTo>
                <a:lnTo>
                  <a:pt x="1548656" y="2705099"/>
                </a:lnTo>
                <a:lnTo>
                  <a:pt x="1519509" y="2717799"/>
                </a:lnTo>
                <a:close/>
              </a:path>
              <a:path w="2006600" h="3289300">
                <a:moveTo>
                  <a:pt x="792440" y="2235199"/>
                </a:moveTo>
                <a:lnTo>
                  <a:pt x="733492" y="2235199"/>
                </a:lnTo>
                <a:lnTo>
                  <a:pt x="685582" y="2222499"/>
                </a:lnTo>
                <a:lnTo>
                  <a:pt x="581590" y="2171699"/>
                </a:lnTo>
                <a:lnTo>
                  <a:pt x="541757" y="2146299"/>
                </a:lnTo>
                <a:lnTo>
                  <a:pt x="501757" y="2108199"/>
                </a:lnTo>
                <a:lnTo>
                  <a:pt x="464100" y="2082799"/>
                </a:lnTo>
                <a:lnTo>
                  <a:pt x="431297" y="2057399"/>
                </a:lnTo>
                <a:lnTo>
                  <a:pt x="405857" y="2019299"/>
                </a:lnTo>
                <a:lnTo>
                  <a:pt x="745855" y="2019299"/>
                </a:lnTo>
                <a:lnTo>
                  <a:pt x="776935" y="2082799"/>
                </a:lnTo>
                <a:lnTo>
                  <a:pt x="792215" y="2120899"/>
                </a:lnTo>
                <a:lnTo>
                  <a:pt x="802304" y="2158999"/>
                </a:lnTo>
                <a:lnTo>
                  <a:pt x="808228" y="2197099"/>
                </a:lnTo>
                <a:lnTo>
                  <a:pt x="807586" y="2209799"/>
                </a:lnTo>
                <a:lnTo>
                  <a:pt x="802039" y="2222499"/>
                </a:lnTo>
                <a:lnTo>
                  <a:pt x="792440" y="2235199"/>
                </a:lnTo>
                <a:close/>
              </a:path>
              <a:path w="2006600" h="3289300">
                <a:moveTo>
                  <a:pt x="141213" y="3149599"/>
                </a:moveTo>
                <a:lnTo>
                  <a:pt x="105823" y="3149599"/>
                </a:lnTo>
                <a:lnTo>
                  <a:pt x="88738" y="3136899"/>
                </a:lnTo>
                <a:lnTo>
                  <a:pt x="76098" y="3124199"/>
                </a:lnTo>
                <a:lnTo>
                  <a:pt x="69735" y="3111499"/>
                </a:lnTo>
                <a:lnTo>
                  <a:pt x="68035" y="3073399"/>
                </a:lnTo>
                <a:lnTo>
                  <a:pt x="71304" y="3035299"/>
                </a:lnTo>
                <a:lnTo>
                  <a:pt x="81110" y="2984499"/>
                </a:lnTo>
                <a:lnTo>
                  <a:pt x="99024" y="2933699"/>
                </a:lnTo>
                <a:lnTo>
                  <a:pt x="127512" y="2882899"/>
                </a:lnTo>
                <a:lnTo>
                  <a:pt x="163515" y="2844799"/>
                </a:lnTo>
                <a:lnTo>
                  <a:pt x="203975" y="2806699"/>
                </a:lnTo>
                <a:lnTo>
                  <a:pt x="245829" y="2781299"/>
                </a:lnTo>
                <a:lnTo>
                  <a:pt x="286017" y="2768599"/>
                </a:lnTo>
                <a:lnTo>
                  <a:pt x="321478" y="2755899"/>
                </a:lnTo>
                <a:lnTo>
                  <a:pt x="359135" y="2755899"/>
                </a:lnTo>
                <a:lnTo>
                  <a:pt x="351722" y="2717799"/>
                </a:lnTo>
                <a:lnTo>
                  <a:pt x="344066" y="2666999"/>
                </a:lnTo>
                <a:lnTo>
                  <a:pt x="336519" y="2616199"/>
                </a:lnTo>
                <a:lnTo>
                  <a:pt x="329436" y="2565399"/>
                </a:lnTo>
                <a:lnTo>
                  <a:pt x="323170" y="2514599"/>
                </a:lnTo>
                <a:lnTo>
                  <a:pt x="318075" y="2463799"/>
                </a:lnTo>
                <a:lnTo>
                  <a:pt x="314505" y="2425699"/>
                </a:lnTo>
                <a:lnTo>
                  <a:pt x="313383" y="2374899"/>
                </a:lnTo>
                <a:lnTo>
                  <a:pt x="314906" y="2336799"/>
                </a:lnTo>
                <a:lnTo>
                  <a:pt x="318873" y="2285999"/>
                </a:lnTo>
                <a:lnTo>
                  <a:pt x="325082" y="2235199"/>
                </a:lnTo>
                <a:lnTo>
                  <a:pt x="333333" y="2197099"/>
                </a:lnTo>
                <a:lnTo>
                  <a:pt x="346101" y="2197099"/>
                </a:lnTo>
                <a:lnTo>
                  <a:pt x="343888" y="2209799"/>
                </a:lnTo>
                <a:lnTo>
                  <a:pt x="335235" y="2260599"/>
                </a:lnTo>
                <a:lnTo>
                  <a:pt x="329394" y="2324099"/>
                </a:lnTo>
                <a:lnTo>
                  <a:pt x="326767" y="2374899"/>
                </a:lnTo>
                <a:lnTo>
                  <a:pt x="327754" y="2425699"/>
                </a:lnTo>
                <a:lnTo>
                  <a:pt x="328920" y="2438399"/>
                </a:lnTo>
                <a:lnTo>
                  <a:pt x="330282" y="2451099"/>
                </a:lnTo>
                <a:lnTo>
                  <a:pt x="331775" y="2476499"/>
                </a:lnTo>
                <a:lnTo>
                  <a:pt x="333333" y="2489199"/>
                </a:lnTo>
                <a:lnTo>
                  <a:pt x="551263" y="2489199"/>
                </a:lnTo>
                <a:lnTo>
                  <a:pt x="603905" y="2514599"/>
                </a:lnTo>
                <a:lnTo>
                  <a:pt x="644819" y="2539999"/>
                </a:lnTo>
                <a:lnTo>
                  <a:pt x="339609" y="2539999"/>
                </a:lnTo>
                <a:lnTo>
                  <a:pt x="347788" y="2603499"/>
                </a:lnTo>
                <a:lnTo>
                  <a:pt x="356837" y="2654299"/>
                </a:lnTo>
                <a:lnTo>
                  <a:pt x="366120" y="2717799"/>
                </a:lnTo>
                <a:lnTo>
                  <a:pt x="375001" y="2768599"/>
                </a:lnTo>
                <a:lnTo>
                  <a:pt x="382845" y="2806699"/>
                </a:lnTo>
                <a:lnTo>
                  <a:pt x="411654" y="2844799"/>
                </a:lnTo>
                <a:lnTo>
                  <a:pt x="446123" y="2882899"/>
                </a:lnTo>
                <a:lnTo>
                  <a:pt x="483629" y="2920999"/>
                </a:lnTo>
                <a:lnTo>
                  <a:pt x="508910" y="2946399"/>
                </a:lnTo>
                <a:lnTo>
                  <a:pt x="357043" y="2946399"/>
                </a:lnTo>
                <a:lnTo>
                  <a:pt x="333126" y="2984499"/>
                </a:lnTo>
                <a:lnTo>
                  <a:pt x="304829" y="3009899"/>
                </a:lnTo>
                <a:lnTo>
                  <a:pt x="276140" y="3022599"/>
                </a:lnTo>
                <a:lnTo>
                  <a:pt x="251046" y="3047999"/>
                </a:lnTo>
                <a:lnTo>
                  <a:pt x="229929" y="3060699"/>
                </a:lnTo>
                <a:lnTo>
                  <a:pt x="205544" y="3086099"/>
                </a:lnTo>
                <a:lnTo>
                  <a:pt x="179851" y="3111499"/>
                </a:lnTo>
                <a:lnTo>
                  <a:pt x="154812" y="3136899"/>
                </a:lnTo>
                <a:lnTo>
                  <a:pt x="148274" y="3136899"/>
                </a:lnTo>
                <a:lnTo>
                  <a:pt x="141213" y="3149599"/>
                </a:lnTo>
                <a:close/>
              </a:path>
              <a:path w="2006600" h="3289300">
                <a:moveTo>
                  <a:pt x="494069" y="2489199"/>
                </a:moveTo>
                <a:lnTo>
                  <a:pt x="341004" y="2489199"/>
                </a:lnTo>
                <a:lnTo>
                  <a:pt x="346583" y="2476499"/>
                </a:lnTo>
                <a:lnTo>
                  <a:pt x="437813" y="2476499"/>
                </a:lnTo>
                <a:lnTo>
                  <a:pt x="494069" y="2489199"/>
                </a:lnTo>
                <a:close/>
              </a:path>
              <a:path w="2006600" h="3289300">
                <a:moveTo>
                  <a:pt x="673758" y="2755899"/>
                </a:moveTo>
                <a:lnTo>
                  <a:pt x="622473" y="2743199"/>
                </a:lnTo>
                <a:lnTo>
                  <a:pt x="566614" y="2730499"/>
                </a:lnTo>
                <a:lnTo>
                  <a:pt x="506973" y="2705099"/>
                </a:lnTo>
                <a:lnTo>
                  <a:pt x="450003" y="2666999"/>
                </a:lnTo>
                <a:lnTo>
                  <a:pt x="406689" y="2628899"/>
                </a:lnTo>
                <a:lnTo>
                  <a:pt x="375124" y="2590799"/>
                </a:lnTo>
                <a:lnTo>
                  <a:pt x="353400" y="2565399"/>
                </a:lnTo>
                <a:lnTo>
                  <a:pt x="339609" y="2539999"/>
                </a:lnTo>
                <a:lnTo>
                  <a:pt x="644819" y="2539999"/>
                </a:lnTo>
                <a:lnTo>
                  <a:pt x="686683" y="2565399"/>
                </a:lnTo>
                <a:lnTo>
                  <a:pt x="727423" y="2590799"/>
                </a:lnTo>
                <a:lnTo>
                  <a:pt x="764967" y="2628899"/>
                </a:lnTo>
                <a:lnTo>
                  <a:pt x="797242" y="2654299"/>
                </a:lnTo>
                <a:lnTo>
                  <a:pt x="822175" y="2679699"/>
                </a:lnTo>
                <a:lnTo>
                  <a:pt x="827177" y="2692399"/>
                </a:lnTo>
                <a:lnTo>
                  <a:pt x="828713" y="2692399"/>
                </a:lnTo>
                <a:lnTo>
                  <a:pt x="826981" y="2705099"/>
                </a:lnTo>
                <a:lnTo>
                  <a:pt x="822175" y="2717799"/>
                </a:lnTo>
                <a:lnTo>
                  <a:pt x="817294" y="2717799"/>
                </a:lnTo>
                <a:lnTo>
                  <a:pt x="792236" y="2730499"/>
                </a:lnTo>
                <a:lnTo>
                  <a:pt x="759432" y="2743199"/>
                </a:lnTo>
                <a:lnTo>
                  <a:pt x="719675" y="2743199"/>
                </a:lnTo>
                <a:lnTo>
                  <a:pt x="673758" y="2755899"/>
                </a:lnTo>
                <a:close/>
              </a:path>
              <a:path w="2006600" h="3289300">
                <a:moveTo>
                  <a:pt x="606956" y="3289299"/>
                </a:moveTo>
                <a:lnTo>
                  <a:pt x="589261" y="3289299"/>
                </a:lnTo>
                <a:lnTo>
                  <a:pt x="548717" y="3276599"/>
                </a:lnTo>
                <a:lnTo>
                  <a:pt x="513869" y="3251199"/>
                </a:lnTo>
                <a:lnTo>
                  <a:pt x="483089" y="3225799"/>
                </a:lnTo>
                <a:lnTo>
                  <a:pt x="454749" y="3187699"/>
                </a:lnTo>
                <a:lnTo>
                  <a:pt x="427224" y="3136899"/>
                </a:lnTo>
                <a:lnTo>
                  <a:pt x="398884" y="3086099"/>
                </a:lnTo>
                <a:lnTo>
                  <a:pt x="383521" y="3047999"/>
                </a:lnTo>
                <a:lnTo>
                  <a:pt x="371687" y="3022599"/>
                </a:lnTo>
                <a:lnTo>
                  <a:pt x="362992" y="2984499"/>
                </a:lnTo>
                <a:lnTo>
                  <a:pt x="357043" y="2946399"/>
                </a:lnTo>
                <a:lnTo>
                  <a:pt x="508910" y="2946399"/>
                </a:lnTo>
                <a:lnTo>
                  <a:pt x="521550" y="2959099"/>
                </a:lnTo>
                <a:lnTo>
                  <a:pt x="557264" y="3009899"/>
                </a:lnTo>
                <a:lnTo>
                  <a:pt x="588146" y="3035299"/>
                </a:lnTo>
                <a:lnTo>
                  <a:pt x="611576" y="3060699"/>
                </a:lnTo>
                <a:lnTo>
                  <a:pt x="630638" y="3098799"/>
                </a:lnTo>
                <a:lnTo>
                  <a:pt x="636881" y="3149599"/>
                </a:lnTo>
                <a:lnTo>
                  <a:pt x="634220" y="3187699"/>
                </a:lnTo>
                <a:lnTo>
                  <a:pt x="626572" y="3238499"/>
                </a:lnTo>
                <a:lnTo>
                  <a:pt x="617852" y="3276599"/>
                </a:lnTo>
                <a:lnTo>
                  <a:pt x="613679" y="3276599"/>
                </a:lnTo>
                <a:lnTo>
                  <a:pt x="606956" y="3289299"/>
                </a:lnTo>
                <a:close/>
              </a:path>
            </a:pathLst>
          </a:custGeom>
          <a:solidFill>
            <a:srgbClr val="A1998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731568" y="3200453"/>
            <a:ext cx="13771880" cy="55422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6799"/>
              </a:lnSpc>
              <a:spcBef>
                <a:spcPts val="90"/>
              </a:spcBef>
              <a:tabLst>
                <a:tab pos="2009139" algn="l"/>
                <a:tab pos="6144895" algn="l"/>
              </a:tabLst>
            </a:pP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In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today's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75" dirty="0">
                <a:solidFill>
                  <a:srgbClr val="413733"/>
                </a:solidFill>
                <a:latin typeface="Cambria"/>
                <a:cs typeface="Cambria"/>
              </a:rPr>
              <a:t>world,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electronic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systems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often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need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operate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5" dirty="0">
                <a:solidFill>
                  <a:srgbClr val="413733"/>
                </a:solidFill>
                <a:latin typeface="Cambria"/>
                <a:cs typeface="Cambria"/>
              </a:rPr>
              <a:t>at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different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levels.Converters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help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9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100" dirty="0">
                <a:solidFill>
                  <a:srgbClr val="413733"/>
                </a:solidFill>
                <a:latin typeface="Cambria"/>
                <a:cs typeface="Cambria"/>
              </a:rPr>
              <a:t>	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convert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one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90" dirty="0">
                <a:solidFill>
                  <a:srgbClr val="413733"/>
                </a:solidFill>
                <a:latin typeface="Cambria"/>
                <a:cs typeface="Cambria"/>
              </a:rPr>
              <a:t>level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413733"/>
                </a:solidFill>
                <a:latin typeface="Cambria"/>
                <a:cs typeface="Cambria"/>
              </a:rPr>
              <a:t>DC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another </a:t>
            </a: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5" dirty="0">
                <a:solidFill>
                  <a:srgbClr val="413733"/>
                </a:solidFill>
                <a:latin typeface="Cambria"/>
                <a:cs typeface="Cambria"/>
              </a:rPr>
              <a:t>many</a:t>
            </a:r>
            <a:r>
              <a:rPr sz="3100" dirty="0">
                <a:solidFill>
                  <a:srgbClr val="413733"/>
                </a:solidFill>
                <a:latin typeface="Cambria"/>
                <a:cs typeface="Cambria"/>
              </a:rPr>
              <a:t>	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electronic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appliances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75" dirty="0">
                <a:solidFill>
                  <a:srgbClr val="413733"/>
                </a:solidFill>
                <a:latin typeface="Cambria"/>
                <a:cs typeface="Cambria"/>
              </a:rPr>
              <a:t>were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depend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0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0" dirty="0">
                <a:solidFill>
                  <a:srgbClr val="413733"/>
                </a:solidFill>
                <a:latin typeface="Cambria"/>
                <a:cs typeface="Cambria"/>
              </a:rPr>
              <a:t>this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converters.</a:t>
            </a:r>
            <a:endParaRPr sz="3100">
              <a:latin typeface="Cambria"/>
              <a:cs typeface="Cambria"/>
            </a:endParaRPr>
          </a:p>
          <a:p>
            <a:pPr marL="12700" marR="810895" algn="just">
              <a:lnSpc>
                <a:spcPts val="4340"/>
              </a:lnSpc>
              <a:spcBef>
                <a:spcPts val="254"/>
              </a:spcBef>
            </a:pPr>
            <a:r>
              <a:rPr sz="3100" spc="135" dirty="0">
                <a:solidFill>
                  <a:srgbClr val="413733"/>
                </a:solidFill>
                <a:latin typeface="Cambria"/>
                <a:cs typeface="Cambria"/>
              </a:rPr>
              <a:t>Among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these,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1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0" dirty="0">
                <a:solidFill>
                  <a:srgbClr val="413733"/>
                </a:solidFill>
                <a:latin typeface="Cambria"/>
                <a:cs typeface="Cambria"/>
              </a:rPr>
              <a:t>Buck,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95" dirty="0">
                <a:solidFill>
                  <a:srgbClr val="413733"/>
                </a:solidFill>
                <a:latin typeface="Cambria"/>
                <a:cs typeface="Cambria"/>
              </a:rPr>
              <a:t>Boost,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1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413733"/>
                </a:solidFill>
                <a:latin typeface="Cambria"/>
                <a:cs typeface="Cambria"/>
              </a:rPr>
              <a:t>Buck-</a:t>
            </a:r>
            <a:r>
              <a:rPr sz="3100" spc="80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converters</a:t>
            </a:r>
            <a:r>
              <a:rPr sz="31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are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most </a:t>
            </a:r>
            <a:r>
              <a:rPr sz="3100" spc="155" dirty="0">
                <a:solidFill>
                  <a:srgbClr val="413733"/>
                </a:solidFill>
                <a:latin typeface="Cambria"/>
                <a:cs typeface="Cambria"/>
              </a:rPr>
              <a:t>commonly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used.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55" dirty="0">
                <a:solidFill>
                  <a:srgbClr val="413733"/>
                </a:solidFill>
                <a:latin typeface="Cambria"/>
                <a:cs typeface="Cambria"/>
              </a:rPr>
              <a:t>We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will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find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80" dirty="0">
                <a:solidFill>
                  <a:srgbClr val="413733"/>
                </a:solidFill>
                <a:latin typeface="Cambria"/>
                <a:cs typeface="Cambria"/>
              </a:rPr>
              <a:t>them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in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mobile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413733"/>
                </a:solidFill>
                <a:latin typeface="Cambria"/>
                <a:cs typeface="Cambria"/>
              </a:rPr>
              <a:t>chargers,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laptops,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electric </a:t>
            </a:r>
            <a:r>
              <a:rPr sz="3100" spc="120" dirty="0">
                <a:solidFill>
                  <a:srgbClr val="413733"/>
                </a:solidFill>
                <a:latin typeface="Cambria"/>
                <a:cs typeface="Cambria"/>
              </a:rPr>
              <a:t>vehicles,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solar</a:t>
            </a:r>
            <a:r>
              <a:rPr sz="31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inverters,</a:t>
            </a:r>
            <a:r>
              <a:rPr sz="31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1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75" dirty="0">
                <a:solidFill>
                  <a:srgbClr val="413733"/>
                </a:solidFill>
                <a:latin typeface="Cambria"/>
                <a:cs typeface="Cambria"/>
              </a:rPr>
              <a:t>many</a:t>
            </a:r>
            <a:r>
              <a:rPr sz="31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0" dirty="0">
                <a:solidFill>
                  <a:srgbClr val="413733"/>
                </a:solidFill>
                <a:latin typeface="Cambria"/>
                <a:cs typeface="Cambria"/>
              </a:rPr>
              <a:t>other</a:t>
            </a:r>
            <a:r>
              <a:rPr sz="31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systems</a:t>
            </a:r>
            <a:r>
              <a:rPr sz="31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75" dirty="0">
                <a:solidFill>
                  <a:srgbClr val="413733"/>
                </a:solidFill>
                <a:latin typeface="Cambria"/>
                <a:cs typeface="Cambria"/>
              </a:rPr>
              <a:t>were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0" dirty="0">
                <a:solidFill>
                  <a:srgbClr val="413733"/>
                </a:solidFill>
                <a:latin typeface="Cambria"/>
                <a:cs typeface="Cambria"/>
              </a:rPr>
              <a:t>there.</a:t>
            </a:r>
            <a:endParaRPr sz="3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3100">
              <a:latin typeface="Cambria"/>
              <a:cs typeface="Cambria"/>
            </a:endParaRPr>
          </a:p>
          <a:p>
            <a:pPr marL="12700" algn="just">
              <a:lnSpc>
                <a:spcPct val="100000"/>
              </a:lnSpc>
            </a:pPr>
            <a:r>
              <a:rPr sz="3100" dirty="0">
                <a:solidFill>
                  <a:srgbClr val="413733"/>
                </a:solidFill>
                <a:latin typeface="Cambria"/>
                <a:cs typeface="Cambria"/>
              </a:rPr>
              <a:t>Now</a:t>
            </a: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  </a:t>
            </a:r>
            <a:r>
              <a:rPr sz="3100" spc="90" dirty="0">
                <a:solidFill>
                  <a:srgbClr val="413733"/>
                </a:solidFill>
                <a:latin typeface="Cambria"/>
                <a:cs typeface="Cambria"/>
              </a:rPr>
              <a:t>These</a:t>
            </a:r>
            <a:r>
              <a:rPr sz="310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converters</a:t>
            </a: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75" dirty="0">
                <a:solidFill>
                  <a:srgbClr val="413733"/>
                </a:solidFill>
                <a:latin typeface="Cambria"/>
                <a:cs typeface="Cambria"/>
              </a:rPr>
              <a:t>must</a:t>
            </a: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produce</a:t>
            </a:r>
            <a:r>
              <a:rPr sz="310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65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steady</a:t>
            </a: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output</a:t>
            </a: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endParaRPr sz="3100">
              <a:latin typeface="Cambria"/>
              <a:cs typeface="Cambria"/>
            </a:endParaRPr>
          </a:p>
          <a:p>
            <a:pPr marL="12700" marR="621665" algn="just">
              <a:lnSpc>
                <a:spcPts val="4340"/>
              </a:lnSpc>
              <a:spcBef>
                <a:spcPts val="115"/>
              </a:spcBef>
            </a:pP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0" dirty="0">
                <a:solidFill>
                  <a:srgbClr val="413733"/>
                </a:solidFill>
                <a:latin typeface="Cambria"/>
                <a:cs typeface="Cambria"/>
              </a:rPr>
              <a:t>this</a:t>
            </a:r>
            <a:r>
              <a:rPr sz="3100" spc="7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converters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0" dirty="0">
                <a:solidFill>
                  <a:srgbClr val="413733"/>
                </a:solidFill>
                <a:latin typeface="Cambria"/>
                <a:cs typeface="Cambria"/>
              </a:rPr>
              <a:t>don’t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65" dirty="0">
                <a:solidFill>
                  <a:srgbClr val="413733"/>
                </a:solidFill>
                <a:latin typeface="Cambria"/>
                <a:cs typeface="Cambria"/>
              </a:rPr>
              <a:t>work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0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their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85" dirty="0">
                <a:solidFill>
                  <a:srgbClr val="413733"/>
                </a:solidFill>
                <a:latin typeface="Cambria"/>
                <a:cs typeface="Cambria"/>
              </a:rPr>
              <a:t>own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-590" dirty="0">
                <a:solidFill>
                  <a:srgbClr val="413733"/>
                </a:solidFill>
                <a:latin typeface="Cambria"/>
                <a:cs typeface="Cambria"/>
              </a:rPr>
              <a:t>—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0" dirty="0">
                <a:solidFill>
                  <a:srgbClr val="413733"/>
                </a:solidFill>
                <a:latin typeface="Cambria"/>
                <a:cs typeface="Cambria"/>
              </a:rPr>
              <a:t>they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need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65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controller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ensure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output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40" dirty="0">
                <a:solidFill>
                  <a:srgbClr val="413733"/>
                </a:solidFill>
                <a:latin typeface="Cambria"/>
                <a:cs typeface="Cambria"/>
              </a:rPr>
              <a:t>remains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stable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65" dirty="0">
                <a:solidFill>
                  <a:srgbClr val="413733"/>
                </a:solidFill>
                <a:latin typeface="Cambria"/>
                <a:cs typeface="Cambria"/>
              </a:rPr>
              <a:t>,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80" dirty="0">
                <a:solidFill>
                  <a:srgbClr val="413733"/>
                </a:solidFill>
                <a:latin typeface="Cambria"/>
                <a:cs typeface="Cambria"/>
              </a:rPr>
              <a:t>do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413733"/>
                </a:solidFill>
                <a:latin typeface="Cambria"/>
                <a:cs typeface="Cambria"/>
              </a:rPr>
              <a:t>this,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55" dirty="0">
                <a:solidFill>
                  <a:srgbClr val="413733"/>
                </a:solidFill>
                <a:latin typeface="Cambria"/>
                <a:cs typeface="Cambria"/>
              </a:rPr>
              <a:t>we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0" dirty="0">
                <a:solidFill>
                  <a:srgbClr val="413733"/>
                </a:solidFill>
                <a:latin typeface="Cambria"/>
                <a:cs typeface="Cambria"/>
              </a:rPr>
              <a:t>use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controllers</a:t>
            </a:r>
            <a:endParaRPr sz="3100">
              <a:latin typeface="Cambria"/>
              <a:cs typeface="Cambri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137525" y="1576363"/>
            <a:ext cx="7599680" cy="1641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140" dirty="0">
                <a:solidFill>
                  <a:srgbClr val="413733"/>
                </a:solidFill>
              </a:rPr>
              <a:t>Introduction</a:t>
            </a:r>
            <a:endParaRPr sz="10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9980" y="2383988"/>
            <a:ext cx="110635" cy="11063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09980" y="2850237"/>
            <a:ext cx="110635" cy="11063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209980" y="3316485"/>
            <a:ext cx="110635" cy="11063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600" spc="200" dirty="0">
                <a:solidFill>
                  <a:srgbClr val="413733"/>
                </a:solidFill>
              </a:rPr>
              <a:t>Types</a:t>
            </a:r>
            <a:r>
              <a:rPr sz="10600" spc="-20" dirty="0">
                <a:solidFill>
                  <a:srgbClr val="413733"/>
                </a:solidFill>
              </a:rPr>
              <a:t> </a:t>
            </a:r>
            <a:r>
              <a:rPr sz="10600" spc="265" dirty="0">
                <a:solidFill>
                  <a:srgbClr val="413733"/>
                </a:solidFill>
              </a:rPr>
              <a:t>of</a:t>
            </a:r>
            <a:r>
              <a:rPr sz="10600" spc="-20" dirty="0">
                <a:solidFill>
                  <a:srgbClr val="413733"/>
                </a:solidFill>
              </a:rPr>
              <a:t> </a:t>
            </a:r>
            <a:r>
              <a:rPr sz="10600" spc="195" dirty="0">
                <a:solidFill>
                  <a:srgbClr val="413733"/>
                </a:solidFill>
              </a:rPr>
              <a:t>Converters</a:t>
            </a:r>
            <a:endParaRPr sz="10600"/>
          </a:p>
        </p:txBody>
      </p:sp>
      <p:sp>
        <p:nvSpPr>
          <p:cNvPr id="6" name="object 6"/>
          <p:cNvSpPr txBox="1"/>
          <p:nvPr/>
        </p:nvSpPr>
        <p:spPr>
          <a:xfrm>
            <a:off x="3471151" y="2138544"/>
            <a:ext cx="12353925" cy="7663815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295275" indent="-282575">
              <a:lnSpc>
                <a:spcPct val="100000"/>
              </a:lnSpc>
              <a:spcBef>
                <a:spcPts val="590"/>
              </a:spcBef>
              <a:buAutoNum type="arabicPeriod"/>
              <a:tabLst>
                <a:tab pos="295275" algn="l"/>
              </a:tabLst>
            </a:pPr>
            <a:r>
              <a:rPr sz="2650" spc="85" dirty="0">
                <a:solidFill>
                  <a:srgbClr val="413733"/>
                </a:solidFill>
                <a:latin typeface="Cambria"/>
                <a:cs typeface="Cambria"/>
              </a:rPr>
              <a:t>Buck</a:t>
            </a:r>
            <a:r>
              <a:rPr sz="265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650" spc="70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endParaRPr sz="2650">
              <a:latin typeface="Cambria"/>
              <a:cs typeface="Cambria"/>
            </a:endParaRPr>
          </a:p>
          <a:p>
            <a:pPr marL="358140" indent="-34544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58140" algn="l"/>
              </a:tabLst>
            </a:pPr>
            <a:r>
              <a:rPr sz="2650" spc="60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26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650" spc="70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endParaRPr sz="2650">
              <a:latin typeface="Cambria"/>
              <a:cs typeface="Cambria"/>
            </a:endParaRPr>
          </a:p>
          <a:p>
            <a:pPr marL="354330" indent="-341630">
              <a:lnSpc>
                <a:spcPct val="100000"/>
              </a:lnSpc>
              <a:spcBef>
                <a:spcPts val="490"/>
              </a:spcBef>
              <a:buAutoNum type="arabicPeriod"/>
              <a:tabLst>
                <a:tab pos="354330" algn="l"/>
              </a:tabLst>
            </a:pPr>
            <a:r>
              <a:rPr sz="2650" spc="105" dirty="0">
                <a:solidFill>
                  <a:srgbClr val="413733"/>
                </a:solidFill>
                <a:latin typeface="Cambria"/>
                <a:cs typeface="Cambria"/>
              </a:rPr>
              <a:t>Buck-</a:t>
            </a:r>
            <a:r>
              <a:rPr sz="2650" spc="60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26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650" spc="75" dirty="0">
                <a:solidFill>
                  <a:srgbClr val="413733"/>
                </a:solidFill>
                <a:latin typeface="Cambria"/>
                <a:cs typeface="Cambria"/>
              </a:rPr>
              <a:t>Converte</a:t>
            </a:r>
            <a:endParaRPr sz="2650">
              <a:latin typeface="Cambria"/>
              <a:cs typeface="Cambria"/>
            </a:endParaRPr>
          </a:p>
          <a:p>
            <a:pPr marL="32384">
              <a:lnSpc>
                <a:spcPct val="100000"/>
              </a:lnSpc>
              <a:spcBef>
                <a:spcPts val="1405"/>
              </a:spcBef>
            </a:pPr>
            <a:r>
              <a:rPr sz="3700" b="1" spc="-395" dirty="0">
                <a:solidFill>
                  <a:srgbClr val="413733"/>
                </a:solidFill>
                <a:latin typeface="Cambria"/>
                <a:cs typeface="Cambria"/>
              </a:rPr>
              <a:t>1.</a:t>
            </a:r>
            <a:r>
              <a:rPr sz="3700" b="1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b="1" dirty="0">
                <a:solidFill>
                  <a:srgbClr val="413733"/>
                </a:solidFill>
                <a:latin typeface="Cambria"/>
                <a:cs typeface="Cambria"/>
              </a:rPr>
              <a:t>Buck</a:t>
            </a:r>
            <a:r>
              <a:rPr sz="3700" b="1" spc="-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00" b="1" dirty="0">
                <a:solidFill>
                  <a:srgbClr val="413733"/>
                </a:solidFill>
                <a:latin typeface="Cambria"/>
                <a:cs typeface="Cambria"/>
              </a:rPr>
              <a:t>Converter (Step-Down </a:t>
            </a:r>
            <a:r>
              <a:rPr sz="3700" b="1" spc="-10" dirty="0">
                <a:solidFill>
                  <a:srgbClr val="413733"/>
                </a:solidFill>
                <a:latin typeface="Cambria"/>
                <a:cs typeface="Cambria"/>
              </a:rPr>
              <a:t>Converter):</a:t>
            </a:r>
            <a:endParaRPr sz="3700">
              <a:latin typeface="Cambria"/>
              <a:cs typeface="Cambria"/>
            </a:endParaRPr>
          </a:p>
          <a:p>
            <a:pPr marL="32384" marR="5080">
              <a:lnSpc>
                <a:spcPct val="114900"/>
              </a:lnSpc>
              <a:spcBef>
                <a:spcPts val="30"/>
              </a:spcBef>
            </a:pP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95" dirty="0">
                <a:solidFill>
                  <a:srgbClr val="413733"/>
                </a:solidFill>
                <a:latin typeface="Cambria"/>
                <a:cs typeface="Cambria"/>
              </a:rPr>
              <a:t>Buck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85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used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when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413733"/>
                </a:solidFill>
                <a:latin typeface="Cambria"/>
                <a:cs typeface="Cambria"/>
              </a:rPr>
              <a:t>we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need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reduce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higher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85" dirty="0">
                <a:solidFill>
                  <a:srgbClr val="413733"/>
                </a:solidFill>
                <a:latin typeface="Cambria"/>
                <a:cs typeface="Cambria"/>
              </a:rPr>
              <a:t>voltage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into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lower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voltage.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413733"/>
                </a:solidFill>
                <a:latin typeface="Cambria"/>
                <a:cs typeface="Cambria"/>
              </a:rPr>
              <a:t>For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0" dirty="0">
                <a:solidFill>
                  <a:srgbClr val="413733"/>
                </a:solidFill>
                <a:latin typeface="Cambria"/>
                <a:cs typeface="Cambria"/>
              </a:rPr>
              <a:t>example,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if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413733"/>
                </a:solidFill>
                <a:latin typeface="Cambria"/>
                <a:cs typeface="Cambria"/>
              </a:rPr>
              <a:t>we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have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-10" dirty="0">
                <a:solidFill>
                  <a:srgbClr val="413733"/>
                </a:solidFill>
                <a:latin typeface="Cambria"/>
                <a:cs typeface="Cambria"/>
              </a:rPr>
              <a:t>24V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50" dirty="0">
                <a:solidFill>
                  <a:srgbClr val="413733"/>
                </a:solidFill>
                <a:latin typeface="Cambria"/>
                <a:cs typeface="Cambria"/>
              </a:rPr>
              <a:t>power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80" dirty="0">
                <a:solidFill>
                  <a:srgbClr val="413733"/>
                </a:solidFill>
                <a:latin typeface="Cambria"/>
                <a:cs typeface="Cambria"/>
              </a:rPr>
              <a:t>supply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and </a:t>
            </a:r>
            <a:r>
              <a:rPr sz="3100" dirty="0">
                <a:solidFill>
                  <a:srgbClr val="413733"/>
                </a:solidFill>
                <a:latin typeface="Cambria"/>
                <a:cs typeface="Cambria"/>
              </a:rPr>
              <a:t>we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want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0" dirty="0">
                <a:solidFill>
                  <a:srgbClr val="413733"/>
                </a:solidFill>
                <a:latin typeface="Cambria"/>
                <a:cs typeface="Cambria"/>
              </a:rPr>
              <a:t>charge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phone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that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needs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85" dirty="0">
                <a:solidFill>
                  <a:srgbClr val="413733"/>
                </a:solidFill>
                <a:latin typeface="Cambria"/>
                <a:cs typeface="Cambria"/>
              </a:rPr>
              <a:t>only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dirty="0">
                <a:solidFill>
                  <a:srgbClr val="413733"/>
                </a:solidFill>
                <a:latin typeface="Cambria"/>
                <a:cs typeface="Cambria"/>
              </a:rPr>
              <a:t>5V,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5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95" dirty="0">
                <a:solidFill>
                  <a:srgbClr val="413733"/>
                </a:solidFill>
                <a:latin typeface="Cambria"/>
                <a:cs typeface="Cambria"/>
              </a:rPr>
              <a:t>Buck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-20" dirty="0">
                <a:solidFill>
                  <a:srgbClr val="413733"/>
                </a:solidFill>
                <a:latin typeface="Cambria"/>
                <a:cs typeface="Cambria"/>
              </a:rPr>
              <a:t>will </a:t>
            </a:r>
            <a:r>
              <a:rPr sz="3100" spc="65" dirty="0">
                <a:solidFill>
                  <a:srgbClr val="413733"/>
                </a:solidFill>
                <a:latin typeface="Cambria"/>
                <a:cs typeface="Cambria"/>
              </a:rPr>
              <a:t>do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80" dirty="0">
                <a:solidFill>
                  <a:srgbClr val="413733"/>
                </a:solidFill>
                <a:latin typeface="Cambria"/>
                <a:cs typeface="Cambria"/>
              </a:rPr>
              <a:t>job.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90" dirty="0">
                <a:solidFill>
                  <a:srgbClr val="413733"/>
                </a:solidFill>
                <a:latin typeface="Cambria"/>
                <a:cs typeface="Cambria"/>
              </a:rPr>
              <a:t>It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60" dirty="0">
                <a:solidFill>
                  <a:srgbClr val="413733"/>
                </a:solidFill>
                <a:latin typeface="Cambria"/>
                <a:cs typeface="Cambria"/>
              </a:rPr>
              <a:t>works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60" dirty="0">
                <a:solidFill>
                  <a:srgbClr val="413733"/>
                </a:solidFill>
                <a:latin typeface="Cambria"/>
                <a:cs typeface="Cambria"/>
              </a:rPr>
              <a:t>by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70" dirty="0">
                <a:solidFill>
                  <a:srgbClr val="413733"/>
                </a:solidFill>
                <a:latin typeface="Cambria"/>
                <a:cs typeface="Cambria"/>
              </a:rPr>
              <a:t>rapidly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0" dirty="0">
                <a:solidFill>
                  <a:srgbClr val="413733"/>
                </a:solidFill>
                <a:latin typeface="Cambria"/>
                <a:cs typeface="Cambria"/>
              </a:rPr>
              <a:t>turning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0" dirty="0">
                <a:solidFill>
                  <a:srgbClr val="413733"/>
                </a:solidFill>
                <a:latin typeface="Cambria"/>
                <a:cs typeface="Cambria"/>
              </a:rPr>
              <a:t>input</a:t>
            </a:r>
            <a:r>
              <a:rPr sz="31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0" dirty="0">
                <a:solidFill>
                  <a:srgbClr val="413733"/>
                </a:solidFill>
                <a:latin typeface="Cambria"/>
                <a:cs typeface="Cambria"/>
              </a:rPr>
              <a:t>off</a:t>
            </a:r>
            <a:r>
              <a:rPr sz="31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and </a:t>
            </a:r>
            <a:r>
              <a:rPr sz="3100" spc="125" dirty="0">
                <a:solidFill>
                  <a:srgbClr val="413733"/>
                </a:solidFill>
                <a:latin typeface="Cambria"/>
                <a:cs typeface="Cambria"/>
              </a:rPr>
              <a:t>smoothing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5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result</a:t>
            </a:r>
            <a:r>
              <a:rPr sz="31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14" dirty="0">
                <a:solidFill>
                  <a:srgbClr val="413733"/>
                </a:solidFill>
                <a:latin typeface="Cambria"/>
                <a:cs typeface="Cambria"/>
              </a:rPr>
              <a:t>using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30" dirty="0">
                <a:solidFill>
                  <a:srgbClr val="413733"/>
                </a:solidFill>
                <a:latin typeface="Cambria"/>
                <a:cs typeface="Cambria"/>
              </a:rPr>
              <a:t>components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80" dirty="0">
                <a:solidFill>
                  <a:srgbClr val="413733"/>
                </a:solidFill>
                <a:latin typeface="Cambria"/>
                <a:cs typeface="Cambria"/>
              </a:rPr>
              <a:t>like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inductors</a:t>
            </a:r>
            <a:r>
              <a:rPr sz="31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100" spc="100" dirty="0">
                <a:solidFill>
                  <a:srgbClr val="413733"/>
                </a:solidFill>
                <a:latin typeface="Cambria"/>
                <a:cs typeface="Cambria"/>
              </a:rPr>
              <a:t>and </a:t>
            </a:r>
            <a:r>
              <a:rPr sz="3100" spc="105" dirty="0">
                <a:solidFill>
                  <a:srgbClr val="413733"/>
                </a:solidFill>
                <a:latin typeface="Cambria"/>
                <a:cs typeface="Cambria"/>
              </a:rPr>
              <a:t>capacitors</a:t>
            </a:r>
            <a:endParaRPr sz="31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295"/>
              </a:spcBef>
            </a:pPr>
            <a:endParaRPr sz="3100">
              <a:latin typeface="Cambria"/>
              <a:cs typeface="Cambria"/>
            </a:endParaRPr>
          </a:p>
          <a:p>
            <a:pPr marL="32384">
              <a:lnSpc>
                <a:spcPct val="100000"/>
              </a:lnSpc>
            </a:pPr>
            <a:r>
              <a:rPr sz="3600" spc="120" dirty="0">
                <a:solidFill>
                  <a:srgbClr val="413733"/>
                </a:solidFill>
                <a:latin typeface="Cambria"/>
                <a:cs typeface="Cambria"/>
              </a:rPr>
              <a:t>Real-</a:t>
            </a:r>
            <a:r>
              <a:rPr sz="3600" spc="110" dirty="0">
                <a:solidFill>
                  <a:srgbClr val="413733"/>
                </a:solidFill>
                <a:latin typeface="Cambria"/>
                <a:cs typeface="Cambria"/>
              </a:rPr>
              <a:t>life</a:t>
            </a:r>
            <a:r>
              <a:rPr sz="36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600" spc="80" dirty="0">
                <a:solidFill>
                  <a:srgbClr val="413733"/>
                </a:solidFill>
                <a:latin typeface="Cambria"/>
                <a:cs typeface="Cambria"/>
              </a:rPr>
              <a:t>uses:</a:t>
            </a:r>
            <a:endParaRPr sz="3600">
              <a:latin typeface="Cambria"/>
              <a:cs typeface="Cambria"/>
            </a:endParaRPr>
          </a:p>
          <a:p>
            <a:pPr marL="32384" marR="7874634">
              <a:lnSpc>
                <a:spcPct val="114599"/>
              </a:lnSpc>
              <a:spcBef>
                <a:spcPts val="105"/>
              </a:spcBef>
            </a:pPr>
            <a:r>
              <a:rPr sz="3000" dirty="0">
                <a:solidFill>
                  <a:srgbClr val="413733"/>
                </a:solidFill>
                <a:latin typeface="Cambria"/>
                <a:cs typeface="Cambria"/>
              </a:rPr>
              <a:t>LED</a:t>
            </a:r>
            <a:r>
              <a:rPr sz="3000" spc="-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00" spc="100" dirty="0">
                <a:solidFill>
                  <a:srgbClr val="413733"/>
                </a:solidFill>
                <a:latin typeface="Cambria"/>
                <a:cs typeface="Cambria"/>
              </a:rPr>
              <a:t>light</a:t>
            </a:r>
            <a:r>
              <a:rPr sz="3000" spc="-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00" spc="65" dirty="0">
                <a:solidFill>
                  <a:srgbClr val="413733"/>
                </a:solidFill>
                <a:latin typeface="Cambria"/>
                <a:cs typeface="Cambria"/>
              </a:rPr>
              <a:t>drivers </a:t>
            </a:r>
            <a:r>
              <a:rPr sz="3000" spc="120" dirty="0">
                <a:solidFill>
                  <a:srgbClr val="413733"/>
                </a:solidFill>
                <a:latin typeface="Cambria"/>
                <a:cs typeface="Cambria"/>
              </a:rPr>
              <a:t>computer</a:t>
            </a:r>
            <a:r>
              <a:rPr sz="30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00" spc="55" dirty="0">
                <a:solidFill>
                  <a:srgbClr val="413733"/>
                </a:solidFill>
                <a:latin typeface="Cambria"/>
                <a:cs typeface="Cambria"/>
              </a:rPr>
              <a:t>power</a:t>
            </a:r>
            <a:r>
              <a:rPr sz="30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00" spc="75" dirty="0">
                <a:solidFill>
                  <a:srgbClr val="413733"/>
                </a:solidFill>
                <a:latin typeface="Cambria"/>
                <a:cs typeface="Cambria"/>
              </a:rPr>
              <a:t>supplies</a:t>
            </a:r>
            <a:endParaRPr sz="3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45276" y="408320"/>
            <a:ext cx="8829675" cy="6013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750" b="1" dirty="0">
                <a:solidFill>
                  <a:srgbClr val="413733"/>
                </a:solidFill>
                <a:latin typeface="Cambria"/>
                <a:cs typeface="Cambria"/>
              </a:rPr>
              <a:t>2.</a:t>
            </a:r>
            <a:r>
              <a:rPr sz="3750" b="1" spc="8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b="1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3750" b="1" spc="8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b="1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3750" b="1" spc="9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b="1" dirty="0">
                <a:solidFill>
                  <a:srgbClr val="413733"/>
                </a:solidFill>
                <a:latin typeface="Cambria"/>
                <a:cs typeface="Cambria"/>
              </a:rPr>
              <a:t>(Step-Up</a:t>
            </a:r>
            <a:r>
              <a:rPr sz="3750" b="1" spc="9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750" b="1" spc="-10" dirty="0">
                <a:solidFill>
                  <a:srgbClr val="413733"/>
                </a:solidFill>
                <a:latin typeface="Cambria"/>
                <a:cs typeface="Cambria"/>
              </a:rPr>
              <a:t>Converter):</a:t>
            </a:r>
            <a:endParaRPr sz="375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45276" y="993662"/>
            <a:ext cx="13876655" cy="91198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2730">
              <a:lnSpc>
                <a:spcPct val="116700"/>
              </a:lnSpc>
              <a:spcBef>
                <a:spcPts val="95"/>
              </a:spcBef>
            </a:pPr>
            <a:r>
              <a:rPr sz="3050" spc="55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0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70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05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30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95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85" dirty="0">
                <a:solidFill>
                  <a:srgbClr val="413733"/>
                </a:solidFill>
                <a:latin typeface="Cambria"/>
                <a:cs typeface="Cambria"/>
              </a:rPr>
              <a:t>opposite</a:t>
            </a:r>
            <a:r>
              <a:rPr sz="30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0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0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95" dirty="0">
                <a:solidFill>
                  <a:srgbClr val="413733"/>
                </a:solidFill>
                <a:latin typeface="Cambria"/>
                <a:cs typeface="Cambria"/>
              </a:rPr>
              <a:t>Buck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-610" dirty="0">
                <a:solidFill>
                  <a:srgbClr val="413733"/>
                </a:solidFill>
                <a:latin typeface="Cambria"/>
                <a:cs typeface="Cambria"/>
              </a:rPr>
              <a:t>—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00" dirty="0">
                <a:solidFill>
                  <a:srgbClr val="413733"/>
                </a:solidFill>
                <a:latin typeface="Cambria"/>
                <a:cs typeface="Cambria"/>
              </a:rPr>
              <a:t>it</a:t>
            </a:r>
            <a:r>
              <a:rPr sz="30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25" dirty="0">
                <a:solidFill>
                  <a:srgbClr val="413733"/>
                </a:solidFill>
                <a:latin typeface="Cambria"/>
                <a:cs typeface="Cambria"/>
              </a:rPr>
              <a:t>increases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6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0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50" dirty="0">
                <a:solidFill>
                  <a:srgbClr val="413733"/>
                </a:solidFill>
                <a:latin typeface="Cambria"/>
                <a:cs typeface="Cambria"/>
              </a:rPr>
              <a:t>lower </a:t>
            </a:r>
            <a:r>
              <a:rPr sz="3050" spc="100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0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6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4" dirty="0">
                <a:solidFill>
                  <a:srgbClr val="413733"/>
                </a:solidFill>
                <a:latin typeface="Cambria"/>
                <a:cs typeface="Cambria"/>
              </a:rPr>
              <a:t>higher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25" dirty="0">
                <a:solidFill>
                  <a:srgbClr val="413733"/>
                </a:solidFill>
                <a:latin typeface="Cambria"/>
                <a:cs typeface="Cambria"/>
              </a:rPr>
              <a:t>one.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60" dirty="0">
                <a:solidFill>
                  <a:srgbClr val="413733"/>
                </a:solidFill>
                <a:latin typeface="Cambria"/>
                <a:cs typeface="Cambria"/>
              </a:rPr>
              <a:t>This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95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20" dirty="0">
                <a:solidFill>
                  <a:srgbClr val="413733"/>
                </a:solidFill>
                <a:latin typeface="Cambria"/>
                <a:cs typeface="Cambria"/>
              </a:rPr>
              <a:t>useful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0" dirty="0">
                <a:solidFill>
                  <a:srgbClr val="413733"/>
                </a:solidFill>
                <a:latin typeface="Cambria"/>
                <a:cs typeface="Cambria"/>
              </a:rPr>
              <a:t>when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60" dirty="0">
                <a:solidFill>
                  <a:srgbClr val="413733"/>
                </a:solidFill>
                <a:latin typeface="Cambria"/>
                <a:cs typeface="Cambria"/>
              </a:rPr>
              <a:t>power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0" dirty="0">
                <a:solidFill>
                  <a:srgbClr val="413733"/>
                </a:solidFill>
                <a:latin typeface="Cambria"/>
                <a:cs typeface="Cambria"/>
              </a:rPr>
              <a:t>source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05" dirty="0">
                <a:solidFill>
                  <a:srgbClr val="413733"/>
                </a:solidFill>
                <a:latin typeface="Cambria"/>
                <a:cs typeface="Cambria"/>
              </a:rPr>
              <a:t>doesn’t </a:t>
            </a:r>
            <a:r>
              <a:rPr sz="3050" spc="70" dirty="0">
                <a:solidFill>
                  <a:srgbClr val="413733"/>
                </a:solidFill>
                <a:latin typeface="Cambria"/>
                <a:cs typeface="Cambria"/>
              </a:rPr>
              <a:t>provide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30" dirty="0">
                <a:solidFill>
                  <a:srgbClr val="413733"/>
                </a:solidFill>
                <a:latin typeface="Cambria"/>
                <a:cs typeface="Cambria"/>
              </a:rPr>
              <a:t>enough</a:t>
            </a:r>
            <a:r>
              <a:rPr sz="30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00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r>
              <a:rPr sz="30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20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30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0" dirty="0">
                <a:solidFill>
                  <a:srgbClr val="413733"/>
                </a:solidFill>
                <a:latin typeface="Cambria"/>
                <a:cs typeface="Cambria"/>
              </a:rPr>
              <a:t>its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95" dirty="0">
                <a:solidFill>
                  <a:srgbClr val="413733"/>
                </a:solidFill>
                <a:latin typeface="Cambria"/>
                <a:cs typeface="Cambria"/>
              </a:rPr>
              <a:t>own.</a:t>
            </a:r>
            <a:r>
              <a:rPr sz="30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dirty="0">
                <a:solidFill>
                  <a:srgbClr val="413733"/>
                </a:solidFill>
                <a:latin typeface="Cambria"/>
                <a:cs typeface="Cambria"/>
              </a:rPr>
              <a:t>For</a:t>
            </a:r>
            <a:r>
              <a:rPr sz="30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30" dirty="0">
                <a:solidFill>
                  <a:srgbClr val="413733"/>
                </a:solidFill>
                <a:latin typeface="Cambria"/>
                <a:cs typeface="Cambria"/>
              </a:rPr>
              <a:t>example,</a:t>
            </a:r>
            <a:r>
              <a:rPr sz="30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0" dirty="0">
                <a:solidFill>
                  <a:srgbClr val="413733"/>
                </a:solidFill>
                <a:latin typeface="Cambria"/>
                <a:cs typeface="Cambria"/>
              </a:rPr>
              <a:t>if</a:t>
            </a:r>
            <a:r>
              <a:rPr sz="30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55" dirty="0">
                <a:solidFill>
                  <a:srgbClr val="413733"/>
                </a:solidFill>
                <a:latin typeface="Cambria"/>
                <a:cs typeface="Cambria"/>
              </a:rPr>
              <a:t>we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20" dirty="0">
                <a:solidFill>
                  <a:srgbClr val="413733"/>
                </a:solidFill>
                <a:latin typeface="Cambria"/>
                <a:cs typeface="Cambria"/>
              </a:rPr>
              <a:t>have</a:t>
            </a:r>
            <a:r>
              <a:rPr sz="30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6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0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-20" dirty="0">
                <a:solidFill>
                  <a:srgbClr val="413733"/>
                </a:solidFill>
                <a:latin typeface="Cambria"/>
                <a:cs typeface="Cambria"/>
              </a:rPr>
              <a:t>3.7V </a:t>
            </a:r>
            <a:r>
              <a:rPr sz="3050" spc="105" dirty="0">
                <a:solidFill>
                  <a:srgbClr val="413733"/>
                </a:solidFill>
                <a:latin typeface="Cambria"/>
                <a:cs typeface="Cambria"/>
              </a:rPr>
              <a:t>battery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0" dirty="0">
                <a:solidFill>
                  <a:srgbClr val="413733"/>
                </a:solidFill>
                <a:latin typeface="Cambria"/>
                <a:cs typeface="Cambria"/>
              </a:rPr>
              <a:t>but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85" dirty="0">
                <a:solidFill>
                  <a:srgbClr val="413733"/>
                </a:solidFill>
                <a:latin typeface="Cambria"/>
                <a:cs typeface="Cambria"/>
              </a:rPr>
              <a:t>you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20" dirty="0">
                <a:solidFill>
                  <a:srgbClr val="413733"/>
                </a:solidFill>
                <a:latin typeface="Cambria"/>
                <a:cs typeface="Cambria"/>
              </a:rPr>
              <a:t>need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-204" dirty="0">
                <a:solidFill>
                  <a:srgbClr val="413733"/>
                </a:solidFill>
                <a:latin typeface="Cambria"/>
                <a:cs typeface="Cambria"/>
              </a:rPr>
              <a:t>12V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0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60" dirty="0">
                <a:solidFill>
                  <a:srgbClr val="413733"/>
                </a:solidFill>
                <a:latin typeface="Cambria"/>
                <a:cs typeface="Cambria"/>
              </a:rPr>
              <a:t>power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6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25" dirty="0">
                <a:solidFill>
                  <a:srgbClr val="413733"/>
                </a:solidFill>
                <a:latin typeface="Cambria"/>
                <a:cs typeface="Cambria"/>
              </a:rPr>
              <a:t>motor,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60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70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30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05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35" dirty="0">
                <a:solidFill>
                  <a:srgbClr val="413733"/>
                </a:solidFill>
                <a:latin typeface="Cambria"/>
                <a:cs typeface="Cambria"/>
              </a:rPr>
              <a:t>makes </a:t>
            </a:r>
            <a:r>
              <a:rPr sz="3050" spc="150" dirty="0">
                <a:solidFill>
                  <a:srgbClr val="413733"/>
                </a:solidFill>
                <a:latin typeface="Cambria"/>
                <a:cs typeface="Cambria"/>
              </a:rPr>
              <a:t>that</a:t>
            </a:r>
            <a:r>
              <a:rPr sz="30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80" dirty="0">
                <a:solidFill>
                  <a:srgbClr val="413733"/>
                </a:solidFill>
                <a:latin typeface="Cambria"/>
                <a:cs typeface="Cambria"/>
              </a:rPr>
              <a:t>possible.</a:t>
            </a:r>
            <a:endParaRPr sz="30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sz="3050" b="1" dirty="0">
                <a:solidFill>
                  <a:srgbClr val="413733"/>
                </a:solidFill>
                <a:latin typeface="Cambria"/>
                <a:cs typeface="Cambria"/>
              </a:rPr>
              <a:t>Real-life</a:t>
            </a:r>
            <a:r>
              <a:rPr sz="3050" b="1" spc="1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b="1" spc="-20" dirty="0">
                <a:solidFill>
                  <a:srgbClr val="413733"/>
                </a:solidFill>
                <a:latin typeface="Cambria"/>
                <a:cs typeface="Cambria"/>
              </a:rPr>
              <a:t>uses:</a:t>
            </a:r>
            <a:endParaRPr sz="3050">
              <a:latin typeface="Cambria"/>
              <a:cs typeface="Cambria"/>
            </a:endParaRPr>
          </a:p>
          <a:p>
            <a:pPr marL="12700" marR="2961005">
              <a:lnSpc>
                <a:spcPct val="116700"/>
              </a:lnSpc>
            </a:pPr>
            <a:r>
              <a:rPr sz="3050" spc="100" dirty="0">
                <a:solidFill>
                  <a:srgbClr val="413733"/>
                </a:solidFill>
                <a:latin typeface="Cambria"/>
                <a:cs typeface="Cambria"/>
              </a:rPr>
              <a:t>Solar</a:t>
            </a:r>
            <a:r>
              <a:rPr sz="30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4" dirty="0">
                <a:solidFill>
                  <a:srgbClr val="413733"/>
                </a:solidFill>
                <a:latin typeface="Cambria"/>
                <a:cs typeface="Cambria"/>
              </a:rPr>
              <a:t>panels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dirty="0">
                <a:solidFill>
                  <a:srgbClr val="413733"/>
                </a:solidFill>
                <a:latin typeface="Cambria"/>
                <a:cs typeface="Cambria"/>
              </a:rPr>
              <a:t>(to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25" dirty="0">
                <a:solidFill>
                  <a:srgbClr val="413733"/>
                </a:solidFill>
                <a:latin typeface="Cambria"/>
                <a:cs typeface="Cambria"/>
              </a:rPr>
              <a:t>increase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00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95" dirty="0">
                <a:solidFill>
                  <a:srgbClr val="413733"/>
                </a:solidFill>
                <a:latin typeface="Cambria"/>
                <a:cs typeface="Cambria"/>
              </a:rPr>
              <a:t>for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0" dirty="0">
                <a:solidFill>
                  <a:srgbClr val="413733"/>
                </a:solidFill>
                <a:latin typeface="Cambria"/>
                <a:cs typeface="Cambria"/>
              </a:rPr>
              <a:t>energy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114" dirty="0">
                <a:solidFill>
                  <a:srgbClr val="413733"/>
                </a:solidFill>
                <a:latin typeface="Cambria"/>
                <a:cs typeface="Cambria"/>
              </a:rPr>
              <a:t>storage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65" dirty="0">
                <a:solidFill>
                  <a:srgbClr val="413733"/>
                </a:solidFill>
                <a:latin typeface="Cambria"/>
                <a:cs typeface="Cambria"/>
              </a:rPr>
              <a:t>or</a:t>
            </a:r>
            <a:r>
              <a:rPr sz="30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75" dirty="0">
                <a:solidFill>
                  <a:srgbClr val="413733"/>
                </a:solidFill>
                <a:latin typeface="Cambria"/>
                <a:cs typeface="Cambria"/>
              </a:rPr>
              <a:t>usage) </a:t>
            </a:r>
            <a:r>
              <a:rPr sz="3050" spc="100" dirty="0">
                <a:solidFill>
                  <a:srgbClr val="413733"/>
                </a:solidFill>
                <a:latin typeface="Cambria"/>
                <a:cs typeface="Cambria"/>
              </a:rPr>
              <a:t>Electric</a:t>
            </a:r>
            <a:r>
              <a:rPr sz="30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050" spc="95" dirty="0">
                <a:solidFill>
                  <a:srgbClr val="413733"/>
                </a:solidFill>
                <a:latin typeface="Cambria"/>
                <a:cs typeface="Cambria"/>
              </a:rPr>
              <a:t>vehicles</a:t>
            </a:r>
            <a:endParaRPr sz="3050">
              <a:latin typeface="Cambria"/>
              <a:cs typeface="Cambria"/>
            </a:endParaRPr>
          </a:p>
          <a:p>
            <a:pPr marL="1452245">
              <a:lnSpc>
                <a:spcPts val="4060"/>
              </a:lnSpc>
            </a:pPr>
            <a:r>
              <a:rPr sz="3450" b="1" dirty="0">
                <a:solidFill>
                  <a:srgbClr val="413733"/>
                </a:solidFill>
                <a:latin typeface="Cambria"/>
                <a:cs typeface="Cambria"/>
              </a:rPr>
              <a:t>3.</a:t>
            </a:r>
            <a:r>
              <a:rPr sz="3450" b="1" spc="-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50" b="1" dirty="0">
                <a:solidFill>
                  <a:srgbClr val="413733"/>
                </a:solidFill>
                <a:latin typeface="Cambria"/>
                <a:cs typeface="Cambria"/>
              </a:rPr>
              <a:t>Buck-Boost</a:t>
            </a:r>
            <a:r>
              <a:rPr sz="3450" b="1" spc="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50" b="1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3450" b="1" spc="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50" b="1" dirty="0">
                <a:solidFill>
                  <a:srgbClr val="413733"/>
                </a:solidFill>
                <a:latin typeface="Cambria"/>
                <a:cs typeface="Cambria"/>
              </a:rPr>
              <a:t>(Step-Up</a:t>
            </a:r>
            <a:r>
              <a:rPr sz="3450" b="1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50" b="1" dirty="0">
                <a:solidFill>
                  <a:srgbClr val="413733"/>
                </a:solidFill>
                <a:latin typeface="Cambria"/>
                <a:cs typeface="Cambria"/>
              </a:rPr>
              <a:t>and </a:t>
            </a:r>
            <a:r>
              <a:rPr sz="3450" b="1" spc="60" dirty="0">
                <a:solidFill>
                  <a:srgbClr val="413733"/>
                </a:solidFill>
                <a:latin typeface="Cambria"/>
                <a:cs typeface="Cambria"/>
              </a:rPr>
              <a:t>Step-</a:t>
            </a:r>
            <a:r>
              <a:rPr sz="3450" b="1" dirty="0">
                <a:solidFill>
                  <a:srgbClr val="413733"/>
                </a:solidFill>
                <a:latin typeface="Cambria"/>
                <a:cs typeface="Cambria"/>
              </a:rPr>
              <a:t>Down</a:t>
            </a:r>
            <a:r>
              <a:rPr sz="3450" b="1" spc="1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450" b="1" spc="-10" dirty="0">
                <a:solidFill>
                  <a:srgbClr val="413733"/>
                </a:solidFill>
                <a:latin typeface="Cambria"/>
                <a:cs typeface="Cambria"/>
              </a:rPr>
              <a:t>Converter)</a:t>
            </a:r>
            <a:endParaRPr sz="3450">
              <a:latin typeface="Cambria"/>
              <a:cs typeface="Cambria"/>
            </a:endParaRPr>
          </a:p>
          <a:p>
            <a:pPr marL="1452245" marR="5080">
              <a:lnSpc>
                <a:spcPct val="114399"/>
              </a:lnSpc>
              <a:spcBef>
                <a:spcPts val="229"/>
              </a:spcBef>
            </a:pP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Buck-</a:t>
            </a:r>
            <a:r>
              <a:rPr sz="2350" spc="50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used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413733"/>
                </a:solidFill>
                <a:latin typeface="Cambria"/>
                <a:cs typeface="Cambria"/>
              </a:rPr>
              <a:t>when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we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need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413733"/>
                </a:solidFill>
                <a:latin typeface="Cambria"/>
                <a:cs typeface="Cambria"/>
              </a:rPr>
              <a:t>either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increase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or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decrease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5" dirty="0">
                <a:solidFill>
                  <a:srgbClr val="413733"/>
                </a:solidFill>
                <a:latin typeface="Cambria"/>
                <a:cs typeface="Cambria"/>
              </a:rPr>
              <a:t>voltage. </a:t>
            </a:r>
            <a:r>
              <a:rPr sz="2350" spc="60" dirty="0">
                <a:solidFill>
                  <a:srgbClr val="413733"/>
                </a:solidFill>
                <a:latin typeface="Cambria"/>
                <a:cs typeface="Cambria"/>
              </a:rPr>
              <a:t>It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gives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0" dirty="0">
                <a:solidFill>
                  <a:srgbClr val="413733"/>
                </a:solidFill>
                <a:latin typeface="Cambria"/>
                <a:cs typeface="Cambria"/>
              </a:rPr>
              <a:t>flexibility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handle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situations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0" dirty="0">
                <a:solidFill>
                  <a:srgbClr val="413733"/>
                </a:solidFill>
                <a:latin typeface="Cambria"/>
                <a:cs typeface="Cambria"/>
              </a:rPr>
              <a:t>where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input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sometimes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lower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and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sometimes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higher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413733"/>
                </a:solidFill>
                <a:latin typeface="Cambria"/>
                <a:cs typeface="Cambria"/>
              </a:rPr>
              <a:t>than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output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we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5" dirty="0">
                <a:solidFill>
                  <a:srgbClr val="413733"/>
                </a:solidFill>
                <a:latin typeface="Cambria"/>
                <a:cs typeface="Cambria"/>
              </a:rPr>
              <a:t>want.For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90" dirty="0">
                <a:solidFill>
                  <a:srgbClr val="413733"/>
                </a:solidFill>
                <a:latin typeface="Cambria"/>
                <a:cs typeface="Cambria"/>
              </a:rPr>
              <a:t>example,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if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14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device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needs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-170" dirty="0">
                <a:solidFill>
                  <a:srgbClr val="413733"/>
                </a:solidFill>
                <a:latin typeface="Cambria"/>
                <a:cs typeface="Cambria"/>
              </a:rPr>
              <a:t>12V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constantly, but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battery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sometimes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gives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9V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9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sometimes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-100" dirty="0">
                <a:solidFill>
                  <a:srgbClr val="413733"/>
                </a:solidFill>
                <a:latin typeface="Cambria"/>
                <a:cs typeface="Cambria"/>
              </a:rPr>
              <a:t>15V,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Buck-</a:t>
            </a:r>
            <a:r>
              <a:rPr sz="2350" spc="50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adjusts</a:t>
            </a:r>
            <a:r>
              <a:rPr sz="2350" spc="58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413733"/>
                </a:solidFill>
                <a:latin typeface="Cambria"/>
                <a:cs typeface="Cambria"/>
              </a:rPr>
              <a:t>it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stay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rgbClr val="413733"/>
                </a:solidFill>
                <a:latin typeface="Cambria"/>
                <a:cs typeface="Cambria"/>
              </a:rPr>
              <a:t>at</a:t>
            </a:r>
            <a:r>
              <a:rPr sz="23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-170" dirty="0">
                <a:solidFill>
                  <a:srgbClr val="413733"/>
                </a:solidFill>
                <a:latin typeface="Cambria"/>
                <a:cs typeface="Cambria"/>
              </a:rPr>
              <a:t>12V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5" dirty="0">
                <a:solidFill>
                  <a:srgbClr val="413733"/>
                </a:solidFill>
                <a:latin typeface="Cambria"/>
                <a:cs typeface="Cambria"/>
              </a:rPr>
              <a:t>all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5" dirty="0">
                <a:solidFill>
                  <a:srgbClr val="413733"/>
                </a:solidFill>
                <a:latin typeface="Cambria"/>
                <a:cs typeface="Cambria"/>
              </a:rPr>
              <a:t>time.</a:t>
            </a:r>
            <a:r>
              <a:rPr sz="23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0" dirty="0">
                <a:solidFill>
                  <a:srgbClr val="413733"/>
                </a:solidFill>
                <a:latin typeface="Cambria"/>
                <a:cs typeface="Cambria"/>
              </a:rPr>
              <a:t>It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gives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more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0" dirty="0">
                <a:solidFill>
                  <a:srgbClr val="413733"/>
                </a:solidFill>
                <a:latin typeface="Cambria"/>
                <a:cs typeface="Cambria"/>
              </a:rPr>
              <a:t>flexibility</a:t>
            </a:r>
            <a:r>
              <a:rPr sz="23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compared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just</a:t>
            </a:r>
            <a:r>
              <a:rPr sz="235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5" dirty="0">
                <a:solidFill>
                  <a:srgbClr val="413733"/>
                </a:solidFill>
                <a:latin typeface="Cambria"/>
                <a:cs typeface="Cambria"/>
              </a:rPr>
              <a:t>Buck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or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50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235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413733"/>
                </a:solidFill>
                <a:latin typeface="Cambria"/>
                <a:cs typeface="Cambria"/>
              </a:rPr>
              <a:t>alone.</a:t>
            </a:r>
            <a:endParaRPr sz="2350">
              <a:latin typeface="Cambria"/>
              <a:cs typeface="Cambria"/>
            </a:endParaRPr>
          </a:p>
          <a:p>
            <a:pPr marL="1452245">
              <a:lnSpc>
                <a:spcPct val="100000"/>
              </a:lnSpc>
              <a:spcBef>
                <a:spcPts val="405"/>
              </a:spcBef>
            </a:pPr>
            <a:r>
              <a:rPr sz="2350" spc="60" dirty="0">
                <a:solidFill>
                  <a:srgbClr val="413733"/>
                </a:solidFill>
                <a:latin typeface="Cambria"/>
                <a:cs typeface="Cambria"/>
              </a:rPr>
              <a:t>It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works</a:t>
            </a:r>
            <a:r>
              <a:rPr sz="235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by</a:t>
            </a:r>
            <a:r>
              <a:rPr sz="235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95" dirty="0">
                <a:solidFill>
                  <a:srgbClr val="413733"/>
                </a:solidFill>
                <a:latin typeface="Cambria"/>
                <a:cs typeface="Cambria"/>
              </a:rPr>
              <a:t>combining</a:t>
            </a:r>
            <a:r>
              <a:rPr sz="235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10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basic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55" dirty="0">
                <a:solidFill>
                  <a:srgbClr val="413733"/>
                </a:solidFill>
                <a:latin typeface="Cambria"/>
                <a:cs typeface="Cambria"/>
              </a:rPr>
              <a:t>working</a:t>
            </a:r>
            <a:r>
              <a:rPr sz="235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idea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5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both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5" dirty="0">
                <a:solidFill>
                  <a:srgbClr val="413733"/>
                </a:solidFill>
                <a:latin typeface="Cambria"/>
                <a:cs typeface="Cambria"/>
              </a:rPr>
              <a:t>Buck</a:t>
            </a:r>
            <a:r>
              <a:rPr sz="235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9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50" dirty="0">
                <a:solidFill>
                  <a:srgbClr val="413733"/>
                </a:solidFill>
                <a:latin typeface="Cambria"/>
                <a:cs typeface="Cambria"/>
              </a:rPr>
              <a:t>Boost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converters.</a:t>
            </a:r>
            <a:endParaRPr sz="23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2350">
              <a:latin typeface="Cambria"/>
              <a:cs typeface="Cambria"/>
            </a:endParaRPr>
          </a:p>
          <a:p>
            <a:pPr marL="1452245">
              <a:lnSpc>
                <a:spcPct val="100000"/>
              </a:lnSpc>
            </a:pPr>
            <a:r>
              <a:rPr sz="2950" b="1" dirty="0">
                <a:solidFill>
                  <a:srgbClr val="413733"/>
                </a:solidFill>
                <a:latin typeface="Cambria"/>
                <a:cs typeface="Cambria"/>
              </a:rPr>
              <a:t>Real-life</a:t>
            </a:r>
            <a:r>
              <a:rPr sz="2950" b="1" spc="6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950" b="1" spc="-20" dirty="0">
                <a:solidFill>
                  <a:srgbClr val="413733"/>
                </a:solidFill>
                <a:latin typeface="Cambria"/>
                <a:cs typeface="Cambria"/>
              </a:rPr>
              <a:t>uses:</a:t>
            </a:r>
            <a:endParaRPr sz="2950">
              <a:latin typeface="Cambria"/>
              <a:cs typeface="Cambria"/>
            </a:endParaRPr>
          </a:p>
          <a:p>
            <a:pPr marL="1452245" marR="5563870">
              <a:lnSpc>
                <a:spcPct val="114399"/>
              </a:lnSpc>
              <a:spcBef>
                <a:spcPts val="105"/>
              </a:spcBef>
            </a:pP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Automotive</a:t>
            </a:r>
            <a:r>
              <a:rPr sz="2350" spc="6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electronics</a:t>
            </a:r>
            <a:r>
              <a:rPr sz="2350" spc="6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(like</a:t>
            </a:r>
            <a:r>
              <a:rPr sz="2350" spc="6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80" dirty="0">
                <a:solidFill>
                  <a:srgbClr val="413733"/>
                </a:solidFill>
                <a:latin typeface="Cambria"/>
                <a:cs typeface="Cambria"/>
              </a:rPr>
              <a:t>dashboards,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sensors) </a:t>
            </a:r>
            <a:r>
              <a:rPr sz="2350" dirty="0">
                <a:solidFill>
                  <a:srgbClr val="413733"/>
                </a:solidFill>
                <a:latin typeface="Cambria"/>
                <a:cs typeface="Cambria"/>
              </a:rPr>
              <a:t>IoT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9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5" dirty="0">
                <a:solidFill>
                  <a:srgbClr val="413733"/>
                </a:solidFill>
                <a:latin typeface="Cambria"/>
                <a:cs typeface="Cambria"/>
              </a:rPr>
              <a:t>embedded</a:t>
            </a:r>
            <a:r>
              <a:rPr sz="235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devices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60" dirty="0">
                <a:solidFill>
                  <a:srgbClr val="413733"/>
                </a:solidFill>
                <a:latin typeface="Cambria"/>
                <a:cs typeface="Cambria"/>
              </a:rPr>
              <a:t>with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70" dirty="0">
                <a:solidFill>
                  <a:srgbClr val="413733"/>
                </a:solidFill>
                <a:latin typeface="Cambria"/>
                <a:cs typeface="Cambria"/>
              </a:rPr>
              <a:t>varying</a:t>
            </a:r>
            <a:r>
              <a:rPr sz="235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350" spc="45" dirty="0">
                <a:solidFill>
                  <a:srgbClr val="413733"/>
                </a:solidFill>
                <a:latin typeface="Cambria"/>
                <a:cs typeface="Cambria"/>
              </a:rPr>
              <a:t>supply</a:t>
            </a:r>
            <a:endParaRPr sz="23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DED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03659" y="-75672"/>
            <a:ext cx="725297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75" dirty="0"/>
              <a:t>Literature</a:t>
            </a:r>
            <a:r>
              <a:rPr sz="7200" spc="10" dirty="0"/>
              <a:t> </a:t>
            </a:r>
            <a:r>
              <a:rPr sz="7200" spc="-10" dirty="0"/>
              <a:t>Review</a:t>
            </a:r>
            <a:endParaRPr sz="72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09650" y="1230213"/>
          <a:ext cx="16249650" cy="811682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24125"/>
                <a:gridCol w="3682365"/>
                <a:gridCol w="5446395"/>
                <a:gridCol w="4596765"/>
              </a:tblGrid>
              <a:tr h="841375">
                <a:tc>
                  <a:txBody>
                    <a:bodyPr/>
                    <a:lstStyle/>
                    <a:p>
                      <a:pPr marL="1778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4000" spc="60" dirty="0">
                          <a:latin typeface="Cambria"/>
                          <a:cs typeface="Cambria"/>
                        </a:rPr>
                        <a:t>Paper</a:t>
                      </a:r>
                      <a:r>
                        <a:rPr sz="4000" spc="-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000" spc="45" dirty="0">
                          <a:latin typeface="Cambria"/>
                          <a:cs typeface="Cambria"/>
                        </a:rPr>
                        <a:t>Title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4455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4000" spc="60" dirty="0">
                          <a:latin typeface="Cambria"/>
                          <a:cs typeface="Cambria"/>
                        </a:rPr>
                        <a:t>Authors</a:t>
                      </a:r>
                      <a:r>
                        <a:rPr sz="4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000" spc="135" dirty="0">
                          <a:latin typeface="Cambria"/>
                          <a:cs typeface="Cambria"/>
                        </a:rPr>
                        <a:t>&amp;</a:t>
                      </a:r>
                      <a:r>
                        <a:rPr sz="4000" spc="-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000" spc="-20" dirty="0">
                          <a:latin typeface="Cambria"/>
                          <a:cs typeface="Cambria"/>
                        </a:rPr>
                        <a:t>Year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2255" algn="ctr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4000" spc="60" dirty="0">
                          <a:latin typeface="Cambria"/>
                          <a:cs typeface="Cambria"/>
                        </a:rPr>
                        <a:t>Key</a:t>
                      </a:r>
                      <a:r>
                        <a:rPr sz="40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000" spc="65" dirty="0">
                          <a:latin typeface="Cambria"/>
                          <a:cs typeface="Cambria"/>
                        </a:rPr>
                        <a:t>Contributions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68630">
                        <a:lnSpc>
                          <a:spcPct val="100000"/>
                        </a:lnSpc>
                        <a:spcBef>
                          <a:spcPts val="990"/>
                        </a:spcBef>
                      </a:pPr>
                      <a:r>
                        <a:rPr sz="4000" spc="65" dirty="0">
                          <a:latin typeface="Cambria"/>
                          <a:cs typeface="Cambria"/>
                        </a:rPr>
                        <a:t>Limitations</a:t>
                      </a:r>
                      <a:r>
                        <a:rPr sz="4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000" spc="-590" dirty="0">
                          <a:latin typeface="Cambria"/>
                          <a:cs typeface="Cambria"/>
                        </a:rPr>
                        <a:t>/</a:t>
                      </a:r>
                      <a:r>
                        <a:rPr sz="40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000" spc="60" dirty="0">
                          <a:latin typeface="Cambria"/>
                          <a:cs typeface="Cambria"/>
                        </a:rPr>
                        <a:t>Gaps</a:t>
                      </a:r>
                      <a:endParaRPr sz="4000">
                        <a:latin typeface="Cambria"/>
                        <a:cs typeface="Cambria"/>
                      </a:endParaRPr>
                    </a:p>
                  </a:txBody>
                  <a:tcPr marL="0" marR="0" marT="1257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507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90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98425" marR="90805" algn="ctr">
                        <a:lnSpc>
                          <a:spcPct val="116100"/>
                        </a:lnSpc>
                      </a:pPr>
                      <a:r>
                        <a:rPr sz="2250" dirty="0">
                          <a:latin typeface="Cambria"/>
                          <a:cs typeface="Cambria"/>
                        </a:rPr>
                        <a:t>Adaptive</a:t>
                      </a:r>
                      <a:r>
                        <a:rPr sz="225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50" spc="-10" dirty="0">
                          <a:latin typeface="Cambria"/>
                          <a:cs typeface="Cambria"/>
                        </a:rPr>
                        <a:t>Sliding </a:t>
                      </a:r>
                      <a:r>
                        <a:rPr sz="2250" dirty="0">
                          <a:latin typeface="Cambria"/>
                          <a:cs typeface="Cambria"/>
                        </a:rPr>
                        <a:t>Mode</a:t>
                      </a:r>
                      <a:r>
                        <a:rPr sz="225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50" spc="-10" dirty="0">
                          <a:latin typeface="Cambria"/>
                          <a:cs typeface="Cambria"/>
                        </a:rPr>
                        <a:t>Control </a:t>
                      </a:r>
                      <a:r>
                        <a:rPr sz="2250" dirty="0">
                          <a:latin typeface="Cambria"/>
                          <a:cs typeface="Cambria"/>
                        </a:rPr>
                        <a:t>Method</a:t>
                      </a:r>
                      <a:r>
                        <a:rPr sz="225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5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225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250" spc="-10" dirty="0">
                          <a:latin typeface="Cambria"/>
                          <a:cs typeface="Cambria"/>
                        </a:rPr>
                        <a:t>DC–DC Converters</a:t>
                      </a:r>
                      <a:endParaRPr sz="2250">
                        <a:latin typeface="Cambria"/>
                        <a:cs typeface="Cambria"/>
                      </a:endParaRPr>
                    </a:p>
                  </a:txBody>
                  <a:tcPr marL="0" marR="0" marT="749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8369" marR="280035" indent="-641350">
                        <a:lnSpc>
                          <a:spcPct val="115700"/>
                        </a:lnSpc>
                        <a:spcBef>
                          <a:spcPts val="685"/>
                        </a:spcBef>
                      </a:pPr>
                      <a:r>
                        <a:rPr sz="4050" dirty="0">
                          <a:latin typeface="Cambria"/>
                          <a:cs typeface="Cambria"/>
                        </a:rPr>
                        <a:t>Liqun</a:t>
                      </a:r>
                      <a:r>
                        <a:rPr sz="405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050" spc="80" dirty="0">
                          <a:latin typeface="Cambria"/>
                          <a:cs typeface="Cambria"/>
                        </a:rPr>
                        <a:t>Shen</a:t>
                      </a:r>
                      <a:r>
                        <a:rPr sz="4050" spc="1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050" spc="50" dirty="0">
                          <a:latin typeface="Cambria"/>
                          <a:cs typeface="Cambria"/>
                        </a:rPr>
                        <a:t>et </a:t>
                      </a:r>
                      <a:r>
                        <a:rPr sz="4050" spc="225" dirty="0">
                          <a:latin typeface="Cambria"/>
                          <a:cs typeface="Cambria"/>
                        </a:rPr>
                        <a:t>al.,</a:t>
                      </a:r>
                      <a:r>
                        <a:rPr sz="40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050" spc="-330" dirty="0">
                          <a:latin typeface="Cambria"/>
                          <a:cs typeface="Cambria"/>
                        </a:rPr>
                        <a:t>2015</a:t>
                      </a:r>
                      <a:endParaRPr sz="4050">
                        <a:latin typeface="Cambria"/>
                        <a:cs typeface="Cambria"/>
                      </a:endParaRPr>
                    </a:p>
                  </a:txBody>
                  <a:tcPr marL="0" marR="0" marT="869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" marR="15240" algn="ctr">
                        <a:lnSpc>
                          <a:spcPts val="3750"/>
                        </a:lnSpc>
                        <a:spcBef>
                          <a:spcPts val="100"/>
                        </a:spcBef>
                      </a:pPr>
                      <a:r>
                        <a:rPr sz="2700" dirty="0">
                          <a:latin typeface="Cambria"/>
                          <a:cs typeface="Cambria"/>
                        </a:rPr>
                        <a:t>Proposed</a:t>
                      </a:r>
                      <a:r>
                        <a:rPr sz="2700" spc="1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spc="7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2700" spc="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dirty="0">
                          <a:latin typeface="Cambria"/>
                          <a:cs typeface="Cambria"/>
                        </a:rPr>
                        <a:t>adaptive</a:t>
                      </a:r>
                      <a:r>
                        <a:rPr sz="2700" spc="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dirty="0">
                          <a:latin typeface="Cambria"/>
                          <a:cs typeface="Cambria"/>
                        </a:rPr>
                        <a:t>sliding</a:t>
                      </a:r>
                      <a:r>
                        <a:rPr sz="2700" spc="2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spc="50" dirty="0">
                          <a:latin typeface="Cambria"/>
                          <a:cs typeface="Cambria"/>
                        </a:rPr>
                        <a:t>mode control</a:t>
                      </a:r>
                      <a:r>
                        <a:rPr sz="27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spc="6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27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spc="60" dirty="0">
                          <a:latin typeface="Cambria"/>
                          <a:cs typeface="Cambria"/>
                        </a:rPr>
                        <a:t>DC–DC</a:t>
                      </a:r>
                      <a:r>
                        <a:rPr sz="27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spc="50" dirty="0">
                          <a:latin typeface="Cambria"/>
                          <a:cs typeface="Cambria"/>
                        </a:rPr>
                        <a:t>converters, </a:t>
                      </a:r>
                      <a:r>
                        <a:rPr sz="2700" spc="70" dirty="0">
                          <a:latin typeface="Cambria"/>
                          <a:cs typeface="Cambria"/>
                        </a:rPr>
                        <a:t>enhancing</a:t>
                      </a:r>
                      <a:r>
                        <a:rPr sz="270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dirty="0">
                          <a:latin typeface="Cambria"/>
                          <a:cs typeface="Cambria"/>
                        </a:rPr>
                        <a:t>robustness</a:t>
                      </a:r>
                      <a:r>
                        <a:rPr sz="270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spc="40" dirty="0">
                          <a:latin typeface="Cambria"/>
                          <a:cs typeface="Cambria"/>
                        </a:rPr>
                        <a:t>against </a:t>
                      </a:r>
                      <a:r>
                        <a:rPr sz="2700" spc="60" dirty="0">
                          <a:latin typeface="Cambria"/>
                          <a:cs typeface="Cambria"/>
                        </a:rPr>
                        <a:t>parameter</a:t>
                      </a:r>
                      <a:r>
                        <a:rPr sz="2700" spc="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00" spc="45" dirty="0">
                          <a:latin typeface="Cambria"/>
                          <a:cs typeface="Cambria"/>
                        </a:rPr>
                        <a:t>variations.</a:t>
                      </a:r>
                      <a:endParaRPr sz="2700">
                        <a:latin typeface="Cambria"/>
                        <a:cs typeface="Cambria"/>
                      </a:endParaRPr>
                    </a:p>
                  </a:txBody>
                  <a:tcPr marL="0" marR="0" marT="127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7470"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800" spc="80" dirty="0">
                          <a:latin typeface="Cambria"/>
                          <a:cs typeface="Cambria"/>
                        </a:rPr>
                        <a:t>Complex</a:t>
                      </a:r>
                      <a:r>
                        <a:rPr sz="28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dirty="0">
                          <a:latin typeface="Cambria"/>
                          <a:cs typeface="Cambria"/>
                        </a:rPr>
                        <a:t>design</a:t>
                      </a:r>
                      <a:r>
                        <a:rPr sz="28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45" dirty="0">
                          <a:latin typeface="Cambria"/>
                          <a:cs typeface="Cambria"/>
                        </a:rPr>
                        <a:t>process;</a:t>
                      </a:r>
                      <a:endParaRPr sz="2800">
                        <a:latin typeface="Cambria"/>
                        <a:cs typeface="Cambria"/>
                      </a:endParaRPr>
                    </a:p>
                    <a:p>
                      <a:pPr marL="415290" marR="407670" algn="ctr">
                        <a:lnSpc>
                          <a:spcPct val="116100"/>
                        </a:lnSpc>
                      </a:pPr>
                      <a:r>
                        <a:rPr sz="2800" spc="50" dirty="0">
                          <a:latin typeface="Cambria"/>
                          <a:cs typeface="Cambria"/>
                        </a:rPr>
                        <a:t>implementation</a:t>
                      </a:r>
                      <a:r>
                        <a:rPr sz="2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5" dirty="0">
                          <a:latin typeface="Cambria"/>
                          <a:cs typeface="Cambria"/>
                        </a:rPr>
                        <a:t>may</a:t>
                      </a:r>
                      <a:r>
                        <a:rPr sz="28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5" dirty="0">
                          <a:latin typeface="Cambria"/>
                          <a:cs typeface="Cambria"/>
                        </a:rPr>
                        <a:t>be challenging</a:t>
                      </a:r>
                      <a:r>
                        <a:rPr sz="28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6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2800" spc="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latin typeface="Cambria"/>
                          <a:cs typeface="Cambria"/>
                        </a:rPr>
                        <a:t>varying converter</a:t>
                      </a:r>
                      <a:r>
                        <a:rPr sz="2800" spc="-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40" dirty="0">
                          <a:latin typeface="Cambria"/>
                          <a:cs typeface="Cambria"/>
                        </a:rPr>
                        <a:t>types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190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7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85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103505" marR="95885" algn="ctr">
                        <a:lnSpc>
                          <a:spcPct val="114799"/>
                        </a:lnSpc>
                      </a:pPr>
                      <a:r>
                        <a:rPr sz="2450" dirty="0">
                          <a:latin typeface="Cambria"/>
                          <a:cs typeface="Cambria"/>
                        </a:rPr>
                        <a:t>An</a:t>
                      </a:r>
                      <a:r>
                        <a:rPr sz="245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spc="-10" dirty="0">
                          <a:latin typeface="Cambria"/>
                          <a:cs typeface="Cambria"/>
                        </a:rPr>
                        <a:t>Intelligent </a:t>
                      </a:r>
                      <a:r>
                        <a:rPr sz="2450" dirty="0">
                          <a:latin typeface="Cambria"/>
                          <a:cs typeface="Cambria"/>
                        </a:rPr>
                        <a:t>Adaptive</a:t>
                      </a:r>
                      <a:r>
                        <a:rPr sz="245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spc="-10" dirty="0">
                          <a:latin typeface="Cambria"/>
                          <a:cs typeface="Cambria"/>
                        </a:rPr>
                        <a:t>Control </a:t>
                      </a:r>
                      <a:r>
                        <a:rPr sz="2450" spc="5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245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dirty="0">
                          <a:latin typeface="Cambria"/>
                          <a:cs typeface="Cambria"/>
                        </a:rPr>
                        <a:t>DC–DC</a:t>
                      </a:r>
                      <a:r>
                        <a:rPr sz="2450" spc="1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spc="-20" dirty="0">
                          <a:latin typeface="Cambria"/>
                          <a:cs typeface="Cambria"/>
                        </a:rPr>
                        <a:t>Power </a:t>
                      </a:r>
                      <a:r>
                        <a:rPr sz="2450" dirty="0">
                          <a:latin typeface="Cambria"/>
                          <a:cs typeface="Cambria"/>
                        </a:rPr>
                        <a:t>Buck</a:t>
                      </a:r>
                      <a:r>
                        <a:rPr sz="2450" spc="1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spc="-10" dirty="0">
                          <a:latin typeface="Cambria"/>
                          <a:cs typeface="Cambria"/>
                        </a:rPr>
                        <a:t>Converters</a:t>
                      </a:r>
                      <a:endParaRPr sz="2450">
                        <a:latin typeface="Cambria"/>
                        <a:cs typeface="Cambria"/>
                      </a:endParaRPr>
                    </a:p>
                  </a:txBody>
                  <a:tcPr marL="0" marR="0" marT="17589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83335" marR="475615" indent="-800100">
                        <a:lnSpc>
                          <a:spcPct val="117200"/>
                        </a:lnSpc>
                        <a:spcBef>
                          <a:spcPts val="3425"/>
                        </a:spcBef>
                      </a:pPr>
                      <a:r>
                        <a:rPr sz="4150" spc="145" dirty="0">
                          <a:latin typeface="Cambria"/>
                          <a:cs typeface="Cambria"/>
                        </a:rPr>
                        <a:t>M.</a:t>
                      </a:r>
                      <a:r>
                        <a:rPr sz="41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150" spc="260" dirty="0">
                          <a:latin typeface="Cambria"/>
                          <a:cs typeface="Cambria"/>
                        </a:rPr>
                        <a:t>A.</a:t>
                      </a:r>
                      <a:r>
                        <a:rPr sz="415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4150" spc="65" dirty="0">
                          <a:latin typeface="Cambria"/>
                          <a:cs typeface="Cambria"/>
                        </a:rPr>
                        <a:t>Abido </a:t>
                      </a:r>
                      <a:r>
                        <a:rPr sz="4150" spc="-20" dirty="0">
                          <a:latin typeface="Cambria"/>
                          <a:cs typeface="Cambria"/>
                        </a:rPr>
                        <a:t>2022</a:t>
                      </a:r>
                      <a:endParaRPr sz="4150">
                        <a:latin typeface="Cambria"/>
                        <a:cs typeface="Cambria"/>
                      </a:endParaRPr>
                    </a:p>
                  </a:txBody>
                  <a:tcPr marL="0" marR="0" marT="43497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" algn="ctr">
                        <a:lnSpc>
                          <a:spcPts val="2600"/>
                        </a:lnSpc>
                      </a:pPr>
                      <a:r>
                        <a:rPr sz="2500" dirty="0">
                          <a:latin typeface="Cambria"/>
                          <a:cs typeface="Cambria"/>
                        </a:rPr>
                        <a:t>Developed</a:t>
                      </a:r>
                      <a:r>
                        <a:rPr sz="2500" spc="70" dirty="0">
                          <a:latin typeface="Cambria"/>
                          <a:cs typeface="Cambria"/>
                        </a:rPr>
                        <a:t> a</a:t>
                      </a:r>
                      <a:r>
                        <a:rPr sz="250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35" dirty="0">
                          <a:latin typeface="Cambria"/>
                          <a:cs typeface="Cambria"/>
                        </a:rPr>
                        <a:t>backstepping</a:t>
                      </a:r>
                      <a:endParaRPr sz="2500">
                        <a:latin typeface="Cambria"/>
                        <a:cs typeface="Cambria"/>
                      </a:endParaRPr>
                    </a:p>
                    <a:p>
                      <a:pPr marL="489584" marR="543560" indent="-635" algn="ctr">
                        <a:lnSpc>
                          <a:spcPts val="3460"/>
                        </a:lnSpc>
                      </a:pPr>
                      <a:r>
                        <a:rPr sz="2500" dirty="0">
                          <a:latin typeface="Cambria"/>
                          <a:cs typeface="Cambria"/>
                        </a:rPr>
                        <a:t>controller</a:t>
                      </a:r>
                      <a:r>
                        <a:rPr sz="250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25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70" dirty="0">
                          <a:latin typeface="Cambria"/>
                          <a:cs typeface="Cambria"/>
                        </a:rPr>
                        <a:t>a</a:t>
                      </a:r>
                      <a:r>
                        <a:rPr sz="250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-10" dirty="0">
                          <a:latin typeface="Cambria"/>
                          <a:cs typeface="Cambria"/>
                        </a:rPr>
                        <a:t>nonlinear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disturbance</a:t>
                      </a:r>
                      <a:r>
                        <a:rPr sz="2500" spc="3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observer</a:t>
                      </a:r>
                      <a:r>
                        <a:rPr sz="2500" spc="3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500" spc="30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-25" dirty="0">
                          <a:latin typeface="Cambria"/>
                          <a:cs typeface="Cambria"/>
                        </a:rPr>
                        <a:t>ANN </a:t>
                      </a:r>
                      <a:r>
                        <a:rPr sz="2500" spc="5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25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80" dirty="0">
                          <a:latin typeface="Cambria"/>
                          <a:cs typeface="Cambria"/>
                        </a:rPr>
                        <a:t>buck</a:t>
                      </a:r>
                      <a:r>
                        <a:rPr sz="25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45" dirty="0">
                          <a:latin typeface="Cambria"/>
                          <a:cs typeface="Cambria"/>
                        </a:rPr>
                        <a:t>converters,</a:t>
                      </a:r>
                      <a:r>
                        <a:rPr sz="2500" spc="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-10" dirty="0">
                          <a:latin typeface="Cambria"/>
                          <a:cs typeface="Cambria"/>
                        </a:rPr>
                        <a:t>improving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voltage</a:t>
                      </a:r>
                      <a:r>
                        <a:rPr sz="2500" spc="2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regulation</a:t>
                      </a:r>
                      <a:r>
                        <a:rPr sz="2500" spc="2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-20" dirty="0">
                          <a:latin typeface="Cambria"/>
                          <a:cs typeface="Cambria"/>
                        </a:rPr>
                        <a:t>under </a:t>
                      </a:r>
                      <a:r>
                        <a:rPr sz="2500" spc="50" dirty="0">
                          <a:latin typeface="Cambria"/>
                          <a:cs typeface="Cambria"/>
                        </a:rPr>
                        <a:t>varying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-20" dirty="0">
                          <a:latin typeface="Cambria"/>
                          <a:cs typeface="Cambria"/>
                        </a:rPr>
                        <a:t>loads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40055" marR="669290" algn="ctr">
                        <a:lnSpc>
                          <a:spcPct val="115399"/>
                        </a:lnSpc>
                        <a:spcBef>
                          <a:spcPts val="1860"/>
                        </a:spcBef>
                      </a:pPr>
                      <a:r>
                        <a:rPr sz="2150" dirty="0">
                          <a:latin typeface="Cambria"/>
                          <a:cs typeface="Cambria"/>
                        </a:rPr>
                        <a:t>Focused</a:t>
                      </a:r>
                      <a:r>
                        <a:rPr sz="215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150" dirty="0">
                          <a:latin typeface="Cambria"/>
                          <a:cs typeface="Cambria"/>
                        </a:rPr>
                        <a:t>solely</a:t>
                      </a:r>
                      <a:r>
                        <a:rPr sz="2150" spc="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15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2150" spc="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150" spc="40" dirty="0">
                          <a:latin typeface="Cambria"/>
                          <a:cs typeface="Cambria"/>
                        </a:rPr>
                        <a:t>buck </a:t>
                      </a:r>
                      <a:r>
                        <a:rPr sz="2150" dirty="0">
                          <a:latin typeface="Cambria"/>
                          <a:cs typeface="Cambria"/>
                        </a:rPr>
                        <a:t>converters;</a:t>
                      </a:r>
                      <a:r>
                        <a:rPr sz="2150" spc="1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150" dirty="0">
                          <a:latin typeface="Cambria"/>
                          <a:cs typeface="Cambria"/>
                        </a:rPr>
                        <a:t>does</a:t>
                      </a:r>
                      <a:r>
                        <a:rPr sz="2150" spc="1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150" dirty="0">
                          <a:latin typeface="Cambria"/>
                          <a:cs typeface="Cambria"/>
                        </a:rPr>
                        <a:t>not</a:t>
                      </a:r>
                      <a:r>
                        <a:rPr sz="2150" spc="18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150" spc="-10" dirty="0">
                          <a:latin typeface="Cambria"/>
                          <a:cs typeface="Cambria"/>
                        </a:rPr>
                        <a:t>address </a:t>
                      </a:r>
                      <a:r>
                        <a:rPr sz="2150" dirty="0">
                          <a:latin typeface="Cambria"/>
                          <a:cs typeface="Cambria"/>
                        </a:rPr>
                        <a:t>universality</a:t>
                      </a:r>
                      <a:r>
                        <a:rPr sz="215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150" dirty="0">
                          <a:latin typeface="Cambria"/>
                          <a:cs typeface="Cambria"/>
                        </a:rPr>
                        <a:t>across</a:t>
                      </a:r>
                      <a:r>
                        <a:rPr sz="2150" spc="2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150" spc="-10" dirty="0">
                          <a:latin typeface="Cambria"/>
                          <a:cs typeface="Cambria"/>
                        </a:rPr>
                        <a:t>different </a:t>
                      </a:r>
                      <a:r>
                        <a:rPr sz="2150" dirty="0">
                          <a:latin typeface="Cambria"/>
                          <a:cs typeface="Cambria"/>
                        </a:rPr>
                        <a:t>converter</a:t>
                      </a:r>
                      <a:r>
                        <a:rPr sz="2150" spc="2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150" spc="-10" dirty="0">
                          <a:latin typeface="Cambria"/>
                          <a:cs typeface="Cambria"/>
                        </a:rPr>
                        <a:t>topologies.</a:t>
                      </a:r>
                      <a:endParaRPr sz="2150">
                        <a:latin typeface="Cambria"/>
                        <a:cs typeface="Cambria"/>
                      </a:endParaRPr>
                    </a:p>
                  </a:txBody>
                  <a:tcPr marL="0" marR="0" marT="23622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517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21334" marR="219710" indent="-541655">
                        <a:lnSpc>
                          <a:spcPct val="114799"/>
                        </a:lnSpc>
                      </a:pPr>
                      <a:r>
                        <a:rPr sz="2450" dirty="0">
                          <a:latin typeface="Cambria"/>
                          <a:cs typeface="Cambria"/>
                        </a:rPr>
                        <a:t>Adaptive</a:t>
                      </a:r>
                      <a:r>
                        <a:rPr sz="245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spc="-10" dirty="0">
                          <a:latin typeface="Cambria"/>
                          <a:cs typeface="Cambria"/>
                        </a:rPr>
                        <a:t>Control </a:t>
                      </a:r>
                      <a:r>
                        <a:rPr sz="2450" spc="55" dirty="0">
                          <a:latin typeface="Cambria"/>
                          <a:cs typeface="Cambria"/>
                        </a:rPr>
                        <a:t>of</a:t>
                      </a:r>
                      <a:r>
                        <a:rPr sz="245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dirty="0">
                          <a:latin typeface="Cambria"/>
                          <a:cs typeface="Cambria"/>
                        </a:rPr>
                        <a:t>DC-</a:t>
                      </a:r>
                      <a:r>
                        <a:rPr sz="2450" spc="-25" dirty="0">
                          <a:latin typeface="Cambria"/>
                          <a:cs typeface="Cambria"/>
                        </a:rPr>
                        <a:t>DC</a:t>
                      </a:r>
                      <a:endParaRPr sz="2450">
                        <a:latin typeface="Cambria"/>
                        <a:cs typeface="Cambria"/>
                      </a:endParaRPr>
                    </a:p>
                    <a:p>
                      <a:pPr marL="27305" marR="242570" indent="-24765" algn="just">
                        <a:lnSpc>
                          <a:spcPts val="3370"/>
                        </a:lnSpc>
                      </a:pPr>
                      <a:r>
                        <a:rPr sz="2450" dirty="0">
                          <a:latin typeface="Cambria"/>
                          <a:cs typeface="Cambria"/>
                        </a:rPr>
                        <a:t>Converter</a:t>
                      </a:r>
                      <a:r>
                        <a:rPr sz="2450" spc="2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spc="-20" dirty="0">
                          <a:latin typeface="Cambria"/>
                          <a:cs typeface="Cambria"/>
                        </a:rPr>
                        <a:t>Based </a:t>
                      </a:r>
                      <a:r>
                        <a:rPr sz="2450" dirty="0">
                          <a:latin typeface="Cambria"/>
                          <a:cs typeface="Cambria"/>
                        </a:rPr>
                        <a:t>on</a:t>
                      </a:r>
                      <a:r>
                        <a:rPr sz="245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dirty="0">
                          <a:latin typeface="Cambria"/>
                          <a:cs typeface="Cambria"/>
                        </a:rPr>
                        <a:t>Hybrid</a:t>
                      </a:r>
                      <a:r>
                        <a:rPr sz="2450" spc="7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spc="-10" dirty="0">
                          <a:latin typeface="Cambria"/>
                          <a:cs typeface="Cambria"/>
                        </a:rPr>
                        <a:t>Fuzzy </a:t>
                      </a:r>
                      <a:r>
                        <a:rPr sz="2450" spc="-30" dirty="0">
                          <a:latin typeface="Cambria"/>
                          <a:cs typeface="Cambria"/>
                        </a:rPr>
                        <a:t>PID</a:t>
                      </a:r>
                      <a:r>
                        <a:rPr sz="2450" spc="-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50" spc="-10" dirty="0">
                          <a:latin typeface="Cambria"/>
                          <a:cs typeface="Cambria"/>
                        </a:rPr>
                        <a:t>Controller</a:t>
                      </a:r>
                      <a:endParaRPr sz="2450">
                        <a:latin typeface="Cambria"/>
                        <a:cs typeface="Cambria"/>
                      </a:endParaRPr>
                    </a:p>
                  </a:txBody>
                  <a:tcPr marL="0" marR="0" marT="444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54659" marR="647700" indent="76200" algn="ctr">
                        <a:lnSpc>
                          <a:spcPct val="117000"/>
                        </a:lnSpc>
                        <a:spcBef>
                          <a:spcPts val="1839"/>
                        </a:spcBef>
                      </a:pPr>
                      <a:r>
                        <a:rPr sz="2750" dirty="0">
                          <a:latin typeface="Cambria"/>
                          <a:cs typeface="Cambria"/>
                        </a:rPr>
                        <a:t>Minh-Duc</a:t>
                      </a:r>
                      <a:r>
                        <a:rPr sz="2750" spc="2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50" spc="35" dirty="0">
                          <a:latin typeface="Cambria"/>
                          <a:cs typeface="Cambria"/>
                        </a:rPr>
                        <a:t>Pham </a:t>
                      </a:r>
                      <a:r>
                        <a:rPr sz="2750" spc="90" dirty="0">
                          <a:latin typeface="Cambria"/>
                          <a:cs typeface="Cambria"/>
                        </a:rPr>
                        <a:t>&amp;</a:t>
                      </a:r>
                      <a:r>
                        <a:rPr sz="2750" spc="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50" dirty="0">
                          <a:latin typeface="Cambria"/>
                          <a:cs typeface="Cambria"/>
                        </a:rPr>
                        <a:t>Hong-Hee</a:t>
                      </a:r>
                      <a:r>
                        <a:rPr sz="2750" spc="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750" spc="65" dirty="0">
                          <a:latin typeface="Cambria"/>
                          <a:cs typeface="Cambria"/>
                        </a:rPr>
                        <a:t>Lee, </a:t>
                      </a:r>
                      <a:r>
                        <a:rPr sz="2750" spc="-20" dirty="0">
                          <a:latin typeface="Cambria"/>
                          <a:cs typeface="Cambria"/>
                        </a:rPr>
                        <a:t>2017</a:t>
                      </a:r>
                      <a:endParaRPr sz="2750">
                        <a:latin typeface="Cambria"/>
                        <a:cs typeface="Cambria"/>
                      </a:endParaRPr>
                    </a:p>
                  </a:txBody>
                  <a:tcPr marL="0" marR="0" marT="233679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0495" algn="ctr">
                        <a:lnSpc>
                          <a:spcPts val="2805"/>
                        </a:lnSpc>
                      </a:pPr>
                      <a:r>
                        <a:rPr sz="2500" spc="50" dirty="0">
                          <a:latin typeface="Cambria"/>
                          <a:cs typeface="Cambria"/>
                        </a:rPr>
                        <a:t>Combined</a:t>
                      </a:r>
                      <a:r>
                        <a:rPr sz="25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fuzzy</a:t>
                      </a:r>
                      <a:r>
                        <a:rPr sz="25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55" dirty="0">
                          <a:latin typeface="Cambria"/>
                          <a:cs typeface="Cambria"/>
                        </a:rPr>
                        <a:t>logic</a:t>
                      </a:r>
                      <a:r>
                        <a:rPr sz="2500" spc="9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with</a:t>
                      </a:r>
                      <a:r>
                        <a:rPr sz="2500" spc="9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-25" dirty="0">
                          <a:latin typeface="Cambria"/>
                          <a:cs typeface="Cambria"/>
                        </a:rPr>
                        <a:t>PID</a:t>
                      </a:r>
                      <a:endParaRPr sz="2500">
                        <a:latin typeface="Cambria"/>
                        <a:cs typeface="Cambria"/>
                      </a:endParaRPr>
                    </a:p>
                    <a:p>
                      <a:pPr marL="489584" marR="400050" algn="ctr">
                        <a:lnSpc>
                          <a:spcPct val="115199"/>
                        </a:lnSpc>
                      </a:pPr>
                      <a:r>
                        <a:rPr sz="2500" dirty="0">
                          <a:latin typeface="Cambria"/>
                          <a:cs typeface="Cambria"/>
                        </a:rPr>
                        <a:t>control</a:t>
                      </a:r>
                      <a:r>
                        <a:rPr sz="25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50" dirty="0">
                          <a:latin typeface="Cambria"/>
                          <a:cs typeface="Cambria"/>
                        </a:rPr>
                        <a:t>for</a:t>
                      </a:r>
                      <a:r>
                        <a:rPr sz="25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adaptive</a:t>
                      </a:r>
                      <a:r>
                        <a:rPr sz="2500" spc="1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-10" dirty="0">
                          <a:latin typeface="Cambria"/>
                          <a:cs typeface="Cambria"/>
                        </a:rPr>
                        <a:t>regulation</a:t>
                      </a:r>
                      <a:r>
                        <a:rPr sz="2500" spc="62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in</a:t>
                      </a:r>
                      <a:r>
                        <a:rPr sz="2500" spc="1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55" dirty="0">
                          <a:latin typeface="Cambria"/>
                          <a:cs typeface="Cambria"/>
                        </a:rPr>
                        <a:t>DC–DC</a:t>
                      </a:r>
                      <a:r>
                        <a:rPr sz="25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45" dirty="0">
                          <a:latin typeface="Cambria"/>
                          <a:cs typeface="Cambria"/>
                        </a:rPr>
                        <a:t>converters,</a:t>
                      </a:r>
                      <a:r>
                        <a:rPr sz="2500" spc="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40" dirty="0">
                          <a:latin typeface="Cambria"/>
                          <a:cs typeface="Cambria"/>
                        </a:rPr>
                        <a:t>enhancing </a:t>
                      </a:r>
                      <a:r>
                        <a:rPr sz="2500" spc="55" dirty="0">
                          <a:latin typeface="Cambria"/>
                          <a:cs typeface="Cambria"/>
                        </a:rPr>
                        <a:t>performance</a:t>
                      </a:r>
                      <a:r>
                        <a:rPr sz="25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dirty="0">
                          <a:latin typeface="Cambria"/>
                          <a:cs typeface="Cambria"/>
                        </a:rPr>
                        <a:t>under</a:t>
                      </a:r>
                      <a:r>
                        <a:rPr sz="2500" spc="11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500" spc="-20" dirty="0">
                          <a:latin typeface="Cambria"/>
                          <a:cs typeface="Cambria"/>
                        </a:rPr>
                        <a:t>load </a:t>
                      </a:r>
                      <a:r>
                        <a:rPr sz="2500" spc="50" dirty="0">
                          <a:latin typeface="Cambria"/>
                          <a:cs typeface="Cambria"/>
                        </a:rPr>
                        <a:t>changes.</a:t>
                      </a:r>
                      <a:endParaRPr sz="25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4960" marR="307340" indent="78105" algn="ctr">
                        <a:lnSpc>
                          <a:spcPct val="116100"/>
                        </a:lnSpc>
                        <a:spcBef>
                          <a:spcPts val="1700"/>
                        </a:spcBef>
                      </a:pPr>
                      <a:r>
                        <a:rPr sz="2800" dirty="0">
                          <a:latin typeface="Cambria"/>
                          <a:cs typeface="Cambria"/>
                        </a:rPr>
                        <a:t>Limited</a:t>
                      </a:r>
                      <a:r>
                        <a:rPr sz="2800" spc="1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latin typeface="Cambria"/>
                          <a:cs typeface="Cambria"/>
                        </a:rPr>
                        <a:t>to</a:t>
                      </a:r>
                      <a:r>
                        <a:rPr sz="2800" spc="1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latin typeface="Cambria"/>
                          <a:cs typeface="Cambria"/>
                        </a:rPr>
                        <a:t>specific </a:t>
                      </a:r>
                      <a:r>
                        <a:rPr sz="2800" spc="50" dirty="0">
                          <a:latin typeface="Cambria"/>
                          <a:cs typeface="Cambria"/>
                        </a:rPr>
                        <a:t>converter</a:t>
                      </a:r>
                      <a:r>
                        <a:rPr sz="2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65" dirty="0">
                          <a:latin typeface="Cambria"/>
                          <a:cs typeface="Cambria"/>
                        </a:rPr>
                        <a:t>types;</a:t>
                      </a:r>
                      <a:r>
                        <a:rPr sz="2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70" dirty="0">
                          <a:latin typeface="Cambria"/>
                          <a:cs typeface="Cambria"/>
                        </a:rPr>
                        <a:t>lacks</a:t>
                      </a:r>
                      <a:r>
                        <a:rPr sz="28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45" dirty="0">
                          <a:latin typeface="Cambria"/>
                          <a:cs typeface="Cambria"/>
                        </a:rPr>
                        <a:t>a </a:t>
                      </a:r>
                      <a:r>
                        <a:rPr sz="2800" dirty="0">
                          <a:latin typeface="Cambria"/>
                          <a:cs typeface="Cambria"/>
                        </a:rPr>
                        <a:t>generalized</a:t>
                      </a:r>
                      <a:r>
                        <a:rPr sz="2800" spc="24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50" dirty="0">
                          <a:latin typeface="Cambria"/>
                          <a:cs typeface="Cambria"/>
                        </a:rPr>
                        <a:t>approach</a:t>
                      </a:r>
                      <a:r>
                        <a:rPr sz="2800" spc="2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35" dirty="0">
                          <a:latin typeface="Cambria"/>
                          <a:cs typeface="Cambria"/>
                        </a:rPr>
                        <a:t>for </a:t>
                      </a:r>
                      <a:r>
                        <a:rPr sz="2800" spc="45" dirty="0">
                          <a:latin typeface="Cambria"/>
                          <a:cs typeface="Cambria"/>
                        </a:rPr>
                        <a:t>multiple</a:t>
                      </a:r>
                      <a:r>
                        <a:rPr sz="280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800" spc="45" dirty="0">
                          <a:latin typeface="Cambria"/>
                          <a:cs typeface="Cambria"/>
                        </a:rPr>
                        <a:t>topologies.</a:t>
                      </a:r>
                      <a:endParaRPr sz="2800">
                        <a:latin typeface="Cambria"/>
                        <a:cs typeface="Cambria"/>
                      </a:endParaRPr>
                    </a:p>
                  </a:txBody>
                  <a:tcPr marL="0" marR="0" marT="2159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64727" y="2002942"/>
            <a:ext cx="13890625" cy="7454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sz="3500" spc="90" dirty="0">
                <a:solidFill>
                  <a:srgbClr val="413733"/>
                </a:solidFill>
                <a:latin typeface="Cambria"/>
                <a:cs typeface="Cambria"/>
              </a:rPr>
              <a:t>While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4" dirty="0">
                <a:solidFill>
                  <a:srgbClr val="413733"/>
                </a:solidFill>
                <a:latin typeface="Cambria"/>
                <a:cs typeface="Cambria"/>
              </a:rPr>
              <a:t>various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control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strategies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45" dirty="0">
                <a:solidFill>
                  <a:srgbClr val="413733"/>
                </a:solidFill>
                <a:latin typeface="Cambria"/>
                <a:cs typeface="Cambria"/>
              </a:rPr>
              <a:t>have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been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90" dirty="0">
                <a:solidFill>
                  <a:srgbClr val="413733"/>
                </a:solidFill>
                <a:latin typeface="Cambria"/>
                <a:cs typeface="Cambria"/>
              </a:rPr>
              <a:t>developed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20" dirty="0">
                <a:solidFill>
                  <a:srgbClr val="413733"/>
                </a:solidFill>
                <a:latin typeface="Cambria"/>
                <a:cs typeface="Cambria"/>
              </a:rPr>
              <a:t>for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95" dirty="0">
                <a:solidFill>
                  <a:srgbClr val="413733"/>
                </a:solidFill>
                <a:latin typeface="Cambria"/>
                <a:cs typeface="Cambria"/>
              </a:rPr>
              <a:t>individual </a:t>
            </a:r>
            <a:r>
              <a:rPr sz="3500" spc="125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types,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80" dirty="0">
                <a:solidFill>
                  <a:srgbClr val="413733"/>
                </a:solidFill>
                <a:latin typeface="Cambria"/>
                <a:cs typeface="Cambria"/>
              </a:rPr>
              <a:t>most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existing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60" dirty="0">
                <a:solidFill>
                  <a:srgbClr val="413733"/>
                </a:solidFill>
                <a:latin typeface="Cambria"/>
                <a:cs typeface="Cambria"/>
              </a:rPr>
              <a:t>methods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00" dirty="0">
                <a:solidFill>
                  <a:srgbClr val="413733"/>
                </a:solidFill>
                <a:latin typeface="Cambria"/>
                <a:cs typeface="Cambria"/>
              </a:rPr>
              <a:t>require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85" dirty="0">
                <a:solidFill>
                  <a:srgbClr val="413733"/>
                </a:solidFill>
                <a:latin typeface="Cambria"/>
                <a:cs typeface="Cambria"/>
              </a:rPr>
              <a:t>manual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4" dirty="0">
                <a:solidFill>
                  <a:srgbClr val="413733"/>
                </a:solidFill>
                <a:latin typeface="Cambria"/>
                <a:cs typeface="Cambria"/>
              </a:rPr>
              <a:t>redesign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when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there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0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85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80" dirty="0">
                <a:solidFill>
                  <a:srgbClr val="413733"/>
                </a:solidFill>
                <a:latin typeface="Cambria"/>
                <a:cs typeface="Cambria"/>
              </a:rPr>
              <a:t>change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in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25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00" dirty="0">
                <a:solidFill>
                  <a:srgbClr val="413733"/>
                </a:solidFill>
                <a:latin typeface="Cambria"/>
                <a:cs typeface="Cambria"/>
              </a:rPr>
              <a:t>topology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85" dirty="0">
                <a:solidFill>
                  <a:srgbClr val="413733"/>
                </a:solidFill>
                <a:latin typeface="Cambria"/>
                <a:cs typeface="Cambria"/>
              </a:rPr>
              <a:t>or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circuit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40" dirty="0">
                <a:solidFill>
                  <a:srgbClr val="413733"/>
                </a:solidFill>
                <a:latin typeface="Cambria"/>
                <a:cs typeface="Cambria"/>
              </a:rPr>
              <a:t>parameters. </a:t>
            </a:r>
            <a:r>
              <a:rPr sz="3500" spc="95" dirty="0">
                <a:solidFill>
                  <a:srgbClr val="413733"/>
                </a:solidFill>
                <a:latin typeface="Cambria"/>
                <a:cs typeface="Cambria"/>
              </a:rPr>
              <a:t>Despite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6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0" dirty="0">
                <a:solidFill>
                  <a:srgbClr val="413733"/>
                </a:solidFill>
                <a:latin typeface="Cambria"/>
                <a:cs typeface="Cambria"/>
              </a:rPr>
              <a:t>growing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need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20" dirty="0">
                <a:solidFill>
                  <a:srgbClr val="413733"/>
                </a:solidFill>
                <a:latin typeface="Cambria"/>
                <a:cs typeface="Cambria"/>
              </a:rPr>
              <a:t>for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05" dirty="0">
                <a:solidFill>
                  <a:srgbClr val="413733"/>
                </a:solidFill>
                <a:latin typeface="Cambria"/>
                <a:cs typeface="Cambria"/>
              </a:rPr>
              <a:t>flexible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65" dirty="0">
                <a:solidFill>
                  <a:srgbClr val="413733"/>
                </a:solidFill>
                <a:latin typeface="Cambria"/>
                <a:cs typeface="Cambria"/>
              </a:rPr>
              <a:t>systems,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there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0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05" dirty="0">
                <a:solidFill>
                  <a:srgbClr val="413733"/>
                </a:solidFill>
                <a:latin typeface="Cambria"/>
                <a:cs typeface="Cambria"/>
              </a:rPr>
              <a:t>still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25" dirty="0">
                <a:solidFill>
                  <a:srgbClr val="413733"/>
                </a:solidFill>
                <a:latin typeface="Cambria"/>
                <a:cs typeface="Cambria"/>
              </a:rPr>
              <a:t>no </a:t>
            </a:r>
            <a:r>
              <a:rPr sz="3500" spc="70" dirty="0">
                <a:solidFill>
                  <a:srgbClr val="413733"/>
                </a:solidFill>
                <a:latin typeface="Cambria"/>
                <a:cs typeface="Cambria"/>
              </a:rPr>
              <a:t>widely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4" dirty="0">
                <a:solidFill>
                  <a:srgbClr val="413733"/>
                </a:solidFill>
                <a:latin typeface="Cambria"/>
                <a:cs typeface="Cambria"/>
              </a:rPr>
              <a:t>adopted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control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approach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75" dirty="0">
                <a:solidFill>
                  <a:srgbClr val="413733"/>
                </a:solidFill>
                <a:latin typeface="Cambria"/>
                <a:cs typeface="Cambria"/>
              </a:rPr>
              <a:t>that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200" dirty="0">
                <a:solidFill>
                  <a:srgbClr val="413733"/>
                </a:solidFill>
                <a:latin typeface="Cambria"/>
                <a:cs typeface="Cambria"/>
              </a:rPr>
              <a:t>can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adapt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4" dirty="0">
                <a:solidFill>
                  <a:srgbClr val="413733"/>
                </a:solidFill>
                <a:latin typeface="Cambria"/>
                <a:cs typeface="Cambria"/>
              </a:rPr>
              <a:t>universally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across different</a:t>
            </a:r>
            <a:r>
              <a:rPr sz="35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05" dirty="0">
                <a:solidFill>
                  <a:srgbClr val="413733"/>
                </a:solidFill>
                <a:latin typeface="Cambria"/>
                <a:cs typeface="Cambria"/>
              </a:rPr>
              <a:t>DC-</a:t>
            </a:r>
            <a:r>
              <a:rPr sz="3500" dirty="0">
                <a:solidFill>
                  <a:srgbClr val="413733"/>
                </a:solidFill>
                <a:latin typeface="Cambria"/>
                <a:cs typeface="Cambria"/>
              </a:rPr>
              <a:t>DC</a:t>
            </a:r>
            <a:r>
              <a:rPr sz="350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converters</a:t>
            </a:r>
            <a:r>
              <a:rPr sz="350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4" dirty="0">
                <a:solidFill>
                  <a:srgbClr val="413733"/>
                </a:solidFill>
                <a:latin typeface="Cambria"/>
                <a:cs typeface="Cambria"/>
              </a:rPr>
              <a:t>without</a:t>
            </a:r>
            <a:r>
              <a:rPr sz="350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reconfiguration.</a:t>
            </a:r>
            <a:endParaRPr sz="3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3500">
              <a:latin typeface="Cambria"/>
              <a:cs typeface="Cambria"/>
            </a:endParaRPr>
          </a:p>
          <a:p>
            <a:pPr marL="12700" marR="81915">
              <a:lnSpc>
                <a:spcPct val="116100"/>
              </a:lnSpc>
            </a:pPr>
            <a:r>
              <a:rPr sz="3500" spc="75" dirty="0">
                <a:solidFill>
                  <a:srgbClr val="413733"/>
                </a:solidFill>
                <a:latin typeface="Cambria"/>
                <a:cs typeface="Cambria"/>
              </a:rPr>
              <a:t>This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45" dirty="0">
                <a:solidFill>
                  <a:srgbClr val="413733"/>
                </a:solidFill>
                <a:latin typeface="Cambria"/>
                <a:cs typeface="Cambria"/>
              </a:rPr>
              <a:t>lack</a:t>
            </a:r>
            <a:r>
              <a:rPr sz="35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35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85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5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unified,</a:t>
            </a:r>
            <a:r>
              <a:rPr sz="35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55" dirty="0">
                <a:solidFill>
                  <a:srgbClr val="413733"/>
                </a:solidFill>
                <a:latin typeface="Cambria"/>
                <a:cs typeface="Cambria"/>
              </a:rPr>
              <a:t>parameter-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independent</a:t>
            </a:r>
            <a:r>
              <a:rPr sz="35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4" dirty="0">
                <a:solidFill>
                  <a:srgbClr val="413733"/>
                </a:solidFill>
                <a:latin typeface="Cambria"/>
                <a:cs typeface="Cambria"/>
              </a:rPr>
              <a:t>controller</a:t>
            </a:r>
            <a:r>
              <a:rPr sz="35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highlights </a:t>
            </a:r>
            <a:r>
              <a:rPr sz="3500" spc="185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critical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40" dirty="0">
                <a:solidFill>
                  <a:srgbClr val="413733"/>
                </a:solidFill>
                <a:latin typeface="Cambria"/>
                <a:cs typeface="Cambria"/>
              </a:rPr>
              <a:t>gap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in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existing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45" dirty="0">
                <a:solidFill>
                  <a:srgbClr val="413733"/>
                </a:solidFill>
                <a:latin typeface="Cambria"/>
                <a:cs typeface="Cambria"/>
              </a:rPr>
              <a:t>research,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4" dirty="0">
                <a:solidFill>
                  <a:srgbClr val="413733"/>
                </a:solidFill>
                <a:latin typeface="Cambria"/>
                <a:cs typeface="Cambria"/>
              </a:rPr>
              <a:t>especially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5" dirty="0">
                <a:solidFill>
                  <a:srgbClr val="413733"/>
                </a:solidFill>
                <a:latin typeface="Cambria"/>
                <a:cs typeface="Cambria"/>
              </a:rPr>
              <a:t>in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practical, </a:t>
            </a:r>
            <a:r>
              <a:rPr sz="3500" spc="155" dirty="0">
                <a:solidFill>
                  <a:srgbClr val="413733"/>
                </a:solidFill>
                <a:latin typeface="Cambria"/>
                <a:cs typeface="Cambria"/>
              </a:rPr>
              <a:t>simulation-</a:t>
            </a:r>
            <a:r>
              <a:rPr sz="3500" spc="110" dirty="0">
                <a:solidFill>
                  <a:srgbClr val="413733"/>
                </a:solidFill>
                <a:latin typeface="Cambria"/>
                <a:cs typeface="Cambria"/>
              </a:rPr>
              <a:t>ready</a:t>
            </a:r>
            <a:r>
              <a:rPr sz="35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50" dirty="0">
                <a:solidFill>
                  <a:srgbClr val="413733"/>
                </a:solidFill>
                <a:latin typeface="Cambria"/>
                <a:cs typeface="Cambria"/>
              </a:rPr>
              <a:t>implementations</a:t>
            </a:r>
            <a:r>
              <a:rPr sz="35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75" dirty="0">
                <a:solidFill>
                  <a:srgbClr val="413733"/>
                </a:solidFill>
                <a:latin typeface="Cambria"/>
                <a:cs typeface="Cambria"/>
              </a:rPr>
              <a:t>that</a:t>
            </a:r>
            <a:r>
              <a:rPr sz="35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80" dirty="0">
                <a:solidFill>
                  <a:srgbClr val="413733"/>
                </a:solidFill>
                <a:latin typeface="Cambria"/>
                <a:cs typeface="Cambria"/>
              </a:rPr>
              <a:t>allow</a:t>
            </a:r>
            <a:r>
              <a:rPr sz="35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users</a:t>
            </a:r>
            <a:r>
              <a:rPr sz="35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25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35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0" dirty="0">
                <a:solidFill>
                  <a:srgbClr val="413733"/>
                </a:solidFill>
                <a:latin typeface="Cambria"/>
                <a:cs typeface="Cambria"/>
              </a:rPr>
              <a:t>input </a:t>
            </a:r>
            <a:r>
              <a:rPr sz="3500" spc="125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3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40" dirty="0">
                <a:solidFill>
                  <a:srgbClr val="413733"/>
                </a:solidFill>
                <a:latin typeface="Cambria"/>
                <a:cs typeface="Cambria"/>
              </a:rPr>
              <a:t>specs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60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40" dirty="0">
                <a:solidFill>
                  <a:srgbClr val="413733"/>
                </a:solidFill>
                <a:latin typeface="Cambria"/>
                <a:cs typeface="Cambria"/>
              </a:rPr>
              <a:t>achieve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stable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30" dirty="0">
                <a:solidFill>
                  <a:srgbClr val="413733"/>
                </a:solidFill>
                <a:latin typeface="Cambria"/>
                <a:cs typeface="Cambria"/>
              </a:rPr>
              <a:t>output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4" dirty="0">
                <a:solidFill>
                  <a:srgbClr val="413733"/>
                </a:solidFill>
                <a:latin typeface="Cambria"/>
                <a:cs typeface="Cambria"/>
              </a:rPr>
              <a:t>without</a:t>
            </a:r>
            <a:r>
              <a:rPr sz="3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3500" spc="110" dirty="0">
                <a:solidFill>
                  <a:srgbClr val="413733"/>
                </a:solidFill>
                <a:latin typeface="Cambria"/>
                <a:cs typeface="Cambria"/>
              </a:rPr>
              <a:t>additional </a:t>
            </a:r>
            <a:r>
              <a:rPr sz="3500" spc="150" dirty="0">
                <a:solidFill>
                  <a:srgbClr val="413733"/>
                </a:solidFill>
                <a:latin typeface="Cambria"/>
                <a:cs typeface="Cambria"/>
              </a:rPr>
              <a:t>tuning.</a:t>
            </a:r>
            <a:endParaRPr sz="35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6704" rIns="0" bIns="0" rtlCol="0">
            <a:spAutoFit/>
          </a:bodyPr>
          <a:lstStyle/>
          <a:p>
            <a:pPr marL="635635">
              <a:lnSpc>
                <a:spcPct val="100000"/>
              </a:lnSpc>
              <a:spcBef>
                <a:spcPts val="135"/>
              </a:spcBef>
            </a:pPr>
            <a:r>
              <a:rPr sz="5250" spc="120" dirty="0">
                <a:solidFill>
                  <a:srgbClr val="413733"/>
                </a:solidFill>
              </a:rPr>
              <a:t>Research</a:t>
            </a:r>
            <a:r>
              <a:rPr sz="5250" spc="10" dirty="0">
                <a:solidFill>
                  <a:srgbClr val="413733"/>
                </a:solidFill>
              </a:rPr>
              <a:t> </a:t>
            </a:r>
            <a:r>
              <a:rPr sz="5250" spc="120" dirty="0">
                <a:solidFill>
                  <a:srgbClr val="413733"/>
                </a:solidFill>
              </a:rPr>
              <a:t>gap</a:t>
            </a:r>
            <a:endParaRPr sz="52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41536" y="3213044"/>
            <a:ext cx="12860655" cy="58547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75260">
              <a:lnSpc>
                <a:spcPct val="118100"/>
              </a:lnSpc>
              <a:spcBef>
                <a:spcPts val="90"/>
              </a:spcBef>
            </a:pP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Although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85" dirty="0">
                <a:solidFill>
                  <a:srgbClr val="413733"/>
                </a:solidFill>
                <a:latin typeface="Cambria"/>
                <a:cs typeface="Cambria"/>
              </a:rPr>
              <a:t>DC-</a:t>
            </a:r>
            <a:r>
              <a:rPr sz="2700" dirty="0">
                <a:solidFill>
                  <a:srgbClr val="413733"/>
                </a:solidFill>
                <a:latin typeface="Cambria"/>
                <a:cs typeface="Cambria"/>
              </a:rPr>
              <a:t>DC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converters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are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65" dirty="0">
                <a:solidFill>
                  <a:srgbClr val="413733"/>
                </a:solidFill>
                <a:latin typeface="Cambria"/>
                <a:cs typeface="Cambria"/>
              </a:rPr>
              <a:t>widely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used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2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700" spc="5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85" dirty="0">
                <a:solidFill>
                  <a:srgbClr val="413733"/>
                </a:solidFill>
                <a:latin typeface="Cambria"/>
                <a:cs typeface="Cambria"/>
              </a:rPr>
              <a:t>well-</a:t>
            </a:r>
            <a:r>
              <a:rPr sz="2700" spc="105" dirty="0">
                <a:solidFill>
                  <a:srgbClr val="413733"/>
                </a:solidFill>
                <a:latin typeface="Cambria"/>
                <a:cs typeface="Cambria"/>
              </a:rPr>
              <a:t>studied,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45" dirty="0">
                <a:solidFill>
                  <a:srgbClr val="413733"/>
                </a:solidFill>
                <a:latin typeface="Cambria"/>
                <a:cs typeface="Cambria"/>
              </a:rPr>
              <a:t>most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5" dirty="0">
                <a:solidFill>
                  <a:srgbClr val="413733"/>
                </a:solidFill>
                <a:latin typeface="Cambria"/>
                <a:cs typeface="Cambria"/>
              </a:rPr>
              <a:t>existing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controller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designs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are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tightly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coupled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4" dirty="0">
                <a:solidFill>
                  <a:srgbClr val="413733"/>
                </a:solidFill>
                <a:latin typeface="Cambria"/>
                <a:cs typeface="Cambria"/>
              </a:rPr>
              <a:t>specific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25" dirty="0">
                <a:solidFill>
                  <a:srgbClr val="413733"/>
                </a:solidFill>
                <a:latin typeface="Cambria"/>
                <a:cs typeface="Cambria"/>
              </a:rPr>
              <a:t>parameters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50" dirty="0">
                <a:solidFill>
                  <a:srgbClr val="413733"/>
                </a:solidFill>
                <a:latin typeface="Cambria"/>
                <a:cs typeface="Cambria"/>
              </a:rPr>
              <a:t>such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4" dirty="0">
                <a:solidFill>
                  <a:srgbClr val="413733"/>
                </a:solidFill>
                <a:latin typeface="Cambria"/>
                <a:cs typeface="Cambria"/>
              </a:rPr>
              <a:t>as </a:t>
            </a:r>
            <a:r>
              <a:rPr sz="2700" spc="135" dirty="0">
                <a:solidFill>
                  <a:srgbClr val="413733"/>
                </a:solidFill>
                <a:latin typeface="Cambria"/>
                <a:cs typeface="Cambria"/>
              </a:rPr>
              <a:t>inductance,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35" dirty="0">
                <a:solidFill>
                  <a:srgbClr val="413733"/>
                </a:solidFill>
                <a:latin typeface="Cambria"/>
                <a:cs typeface="Cambria"/>
              </a:rPr>
              <a:t>capacitance,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2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90" dirty="0">
                <a:solidFill>
                  <a:srgbClr val="413733"/>
                </a:solidFill>
                <a:latin typeface="Cambria"/>
                <a:cs typeface="Cambria"/>
              </a:rPr>
              <a:t>load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25" dirty="0">
                <a:solidFill>
                  <a:srgbClr val="413733"/>
                </a:solidFill>
                <a:latin typeface="Cambria"/>
                <a:cs typeface="Cambria"/>
              </a:rPr>
              <a:t>resistance.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65" dirty="0">
                <a:solidFill>
                  <a:srgbClr val="413733"/>
                </a:solidFill>
                <a:latin typeface="Cambria"/>
                <a:cs typeface="Cambria"/>
              </a:rPr>
              <a:t>As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55" dirty="0">
                <a:solidFill>
                  <a:srgbClr val="413733"/>
                </a:solidFill>
                <a:latin typeface="Cambria"/>
                <a:cs typeface="Cambria"/>
              </a:rPr>
              <a:t>a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result,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whenever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these </a:t>
            </a:r>
            <a:r>
              <a:rPr sz="2700" spc="125" dirty="0">
                <a:solidFill>
                  <a:srgbClr val="413733"/>
                </a:solidFill>
                <a:latin typeface="Cambria"/>
                <a:cs typeface="Cambria"/>
              </a:rPr>
              <a:t>parameters</a:t>
            </a:r>
            <a:r>
              <a:rPr sz="27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50" dirty="0">
                <a:solidFill>
                  <a:srgbClr val="413733"/>
                </a:solidFill>
                <a:latin typeface="Cambria"/>
                <a:cs typeface="Cambria"/>
              </a:rPr>
              <a:t>change,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75" dirty="0">
                <a:solidFill>
                  <a:srgbClr val="413733"/>
                </a:solidFill>
                <a:latin typeface="Cambria"/>
                <a:cs typeface="Cambria"/>
              </a:rPr>
              <a:t>or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35" dirty="0">
                <a:solidFill>
                  <a:srgbClr val="413733"/>
                </a:solidFill>
                <a:latin typeface="Cambria"/>
                <a:cs typeface="Cambria"/>
              </a:rPr>
              <a:t>system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4" dirty="0">
                <a:solidFill>
                  <a:srgbClr val="413733"/>
                </a:solidFill>
                <a:latin typeface="Cambria"/>
                <a:cs typeface="Cambria"/>
              </a:rPr>
              <a:t>switches</a:t>
            </a:r>
            <a:r>
              <a:rPr sz="27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35" dirty="0">
                <a:solidFill>
                  <a:srgbClr val="413733"/>
                </a:solidFill>
                <a:latin typeface="Cambria"/>
                <a:cs typeface="Cambria"/>
              </a:rPr>
              <a:t>from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20" dirty="0">
                <a:solidFill>
                  <a:srgbClr val="413733"/>
                </a:solidFill>
                <a:latin typeface="Cambria"/>
                <a:cs typeface="Cambria"/>
              </a:rPr>
              <a:t>one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type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4" dirty="0">
                <a:solidFill>
                  <a:srgbClr val="413733"/>
                </a:solidFill>
                <a:latin typeface="Cambria"/>
                <a:cs typeface="Cambria"/>
              </a:rPr>
              <a:t>another </a:t>
            </a:r>
            <a:r>
              <a:rPr sz="2700" spc="95" dirty="0">
                <a:solidFill>
                  <a:srgbClr val="413733"/>
                </a:solidFill>
                <a:latin typeface="Cambria"/>
                <a:cs typeface="Cambria"/>
              </a:rPr>
              <a:t>(e.g.,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35" dirty="0">
                <a:solidFill>
                  <a:srgbClr val="413733"/>
                </a:solidFill>
                <a:latin typeface="Cambria"/>
                <a:cs typeface="Cambria"/>
              </a:rPr>
              <a:t>from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5" dirty="0">
                <a:solidFill>
                  <a:srgbClr val="413733"/>
                </a:solidFill>
                <a:latin typeface="Cambria"/>
                <a:cs typeface="Cambria"/>
              </a:rPr>
              <a:t>Buck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65" dirty="0">
                <a:solidFill>
                  <a:srgbClr val="413733"/>
                </a:solidFill>
                <a:latin typeface="Cambria"/>
                <a:cs typeface="Cambria"/>
              </a:rPr>
              <a:t>Boost),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controller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60" dirty="0">
                <a:solidFill>
                  <a:srgbClr val="413733"/>
                </a:solidFill>
                <a:latin typeface="Cambria"/>
                <a:cs typeface="Cambria"/>
              </a:rPr>
              <a:t>must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be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30" dirty="0">
                <a:solidFill>
                  <a:srgbClr val="413733"/>
                </a:solidFill>
                <a:latin typeface="Cambria"/>
                <a:cs typeface="Cambria"/>
              </a:rPr>
              <a:t>manually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redesigned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75" dirty="0">
                <a:solidFill>
                  <a:srgbClr val="413733"/>
                </a:solidFill>
                <a:latin typeface="Cambria"/>
                <a:cs typeface="Cambria"/>
              </a:rPr>
              <a:t>or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re- </a:t>
            </a:r>
            <a:r>
              <a:rPr sz="2700" spc="120" dirty="0">
                <a:solidFill>
                  <a:srgbClr val="413733"/>
                </a:solidFill>
                <a:latin typeface="Cambria"/>
                <a:cs typeface="Cambria"/>
              </a:rPr>
              <a:t>tuned.</a:t>
            </a:r>
            <a:endParaRPr sz="27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7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315"/>
              </a:spcBef>
            </a:pPr>
            <a:endParaRPr sz="2700">
              <a:latin typeface="Cambria"/>
              <a:cs typeface="Cambria"/>
            </a:endParaRPr>
          </a:p>
          <a:p>
            <a:pPr marL="12700" marR="5080">
              <a:lnSpc>
                <a:spcPct val="118100"/>
              </a:lnSpc>
              <a:spcBef>
                <a:spcPts val="5"/>
              </a:spcBef>
            </a:pPr>
            <a:r>
              <a:rPr sz="2700" spc="65" dirty="0">
                <a:solidFill>
                  <a:srgbClr val="413733"/>
                </a:solidFill>
                <a:latin typeface="Cambria"/>
                <a:cs typeface="Cambria"/>
              </a:rPr>
              <a:t>This</a:t>
            </a:r>
            <a:r>
              <a:rPr sz="27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45" dirty="0">
                <a:solidFill>
                  <a:srgbClr val="413733"/>
                </a:solidFill>
                <a:latin typeface="Cambria"/>
                <a:cs typeface="Cambria"/>
              </a:rPr>
              <a:t>makes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40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35" dirty="0">
                <a:solidFill>
                  <a:srgbClr val="413733"/>
                </a:solidFill>
                <a:latin typeface="Cambria"/>
                <a:cs typeface="Cambria"/>
              </a:rPr>
              <a:t>system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less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4" dirty="0">
                <a:solidFill>
                  <a:srgbClr val="413733"/>
                </a:solidFill>
                <a:latin typeface="Cambria"/>
                <a:cs typeface="Cambria"/>
              </a:rPr>
              <a:t>scalable,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less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flexible,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2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25" dirty="0">
                <a:solidFill>
                  <a:srgbClr val="413733"/>
                </a:solidFill>
                <a:latin typeface="Cambria"/>
                <a:cs typeface="Cambria"/>
              </a:rPr>
              <a:t>more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50" dirty="0">
                <a:solidFill>
                  <a:srgbClr val="413733"/>
                </a:solidFill>
                <a:latin typeface="Cambria"/>
                <a:cs typeface="Cambria"/>
              </a:rPr>
              <a:t>time-</a:t>
            </a:r>
            <a:r>
              <a:rPr sz="2700" spc="140" dirty="0">
                <a:solidFill>
                  <a:srgbClr val="413733"/>
                </a:solidFill>
                <a:latin typeface="Cambria"/>
                <a:cs typeface="Cambria"/>
              </a:rPr>
              <a:t>consuming</a:t>
            </a:r>
            <a:r>
              <a:rPr sz="2700" spc="4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85" dirty="0">
                <a:solidFill>
                  <a:srgbClr val="413733"/>
                </a:solidFill>
                <a:latin typeface="Cambria"/>
                <a:cs typeface="Cambria"/>
              </a:rPr>
              <a:t>to </a:t>
            </a:r>
            <a:r>
              <a:rPr sz="2700" spc="130" dirty="0">
                <a:solidFill>
                  <a:srgbClr val="413733"/>
                </a:solidFill>
                <a:latin typeface="Cambria"/>
                <a:cs typeface="Cambria"/>
              </a:rPr>
              <a:t>implement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in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4" dirty="0">
                <a:solidFill>
                  <a:srgbClr val="413733"/>
                </a:solidFill>
                <a:latin typeface="Cambria"/>
                <a:cs typeface="Cambria"/>
              </a:rPr>
              <a:t>real-</a:t>
            </a:r>
            <a:r>
              <a:rPr sz="2700" spc="55" dirty="0">
                <a:solidFill>
                  <a:srgbClr val="413733"/>
                </a:solidFill>
                <a:latin typeface="Cambria"/>
                <a:cs typeface="Cambria"/>
              </a:rPr>
              <a:t>world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5" dirty="0">
                <a:solidFill>
                  <a:srgbClr val="413733"/>
                </a:solidFill>
                <a:latin typeface="Cambria"/>
                <a:cs typeface="Cambria"/>
              </a:rPr>
              <a:t>applications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95" dirty="0">
                <a:solidFill>
                  <a:srgbClr val="413733"/>
                </a:solidFill>
                <a:latin typeface="Cambria"/>
                <a:cs typeface="Cambria"/>
              </a:rPr>
              <a:t>where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20" dirty="0">
                <a:solidFill>
                  <a:srgbClr val="413733"/>
                </a:solidFill>
                <a:latin typeface="Cambria"/>
                <a:cs typeface="Cambria"/>
              </a:rPr>
              <a:t>configurations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50" dirty="0">
                <a:solidFill>
                  <a:srgbClr val="413733"/>
                </a:solidFill>
                <a:latin typeface="Cambria"/>
                <a:cs typeface="Cambria"/>
              </a:rPr>
              <a:t>change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frequently</a:t>
            </a:r>
            <a:r>
              <a:rPr sz="2700" spc="5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-565" dirty="0">
                <a:solidFill>
                  <a:srgbClr val="413733"/>
                </a:solidFill>
                <a:latin typeface="Cambria"/>
                <a:cs typeface="Cambria"/>
              </a:rPr>
              <a:t>—</a:t>
            </a:r>
            <a:r>
              <a:rPr sz="2700" spc="150" dirty="0">
                <a:solidFill>
                  <a:srgbClr val="413733"/>
                </a:solidFill>
                <a:latin typeface="Cambria"/>
                <a:cs typeface="Cambria"/>
              </a:rPr>
              <a:t> such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40" dirty="0">
                <a:solidFill>
                  <a:srgbClr val="413733"/>
                </a:solidFill>
                <a:latin typeface="Cambria"/>
                <a:cs typeface="Cambria"/>
              </a:rPr>
              <a:t>as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in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70" dirty="0">
                <a:solidFill>
                  <a:srgbClr val="413733"/>
                </a:solidFill>
                <a:latin typeface="Cambria"/>
                <a:cs typeface="Cambria"/>
              </a:rPr>
              <a:t>power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4" dirty="0">
                <a:solidFill>
                  <a:srgbClr val="413733"/>
                </a:solidFill>
                <a:latin typeface="Cambria"/>
                <a:cs typeface="Cambria"/>
              </a:rPr>
              <a:t>electronics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0" dirty="0">
                <a:solidFill>
                  <a:srgbClr val="413733"/>
                </a:solidFill>
                <a:latin typeface="Cambria"/>
                <a:cs typeface="Cambria"/>
              </a:rPr>
              <a:t>labs,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14" dirty="0">
                <a:solidFill>
                  <a:srgbClr val="413733"/>
                </a:solidFill>
                <a:latin typeface="Cambria"/>
                <a:cs typeface="Cambria"/>
              </a:rPr>
              <a:t>modular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70" dirty="0">
                <a:solidFill>
                  <a:srgbClr val="413733"/>
                </a:solidFill>
                <a:latin typeface="Cambria"/>
                <a:cs typeface="Cambria"/>
              </a:rPr>
              <a:t>power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supplies,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75" dirty="0">
                <a:solidFill>
                  <a:srgbClr val="413733"/>
                </a:solidFill>
                <a:latin typeface="Cambria"/>
                <a:cs typeface="Cambria"/>
              </a:rPr>
              <a:t>or</a:t>
            </a:r>
            <a:r>
              <a:rPr sz="27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adaptive</a:t>
            </a:r>
            <a:r>
              <a:rPr sz="27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700" spc="100" dirty="0">
                <a:solidFill>
                  <a:srgbClr val="413733"/>
                </a:solidFill>
                <a:latin typeface="Cambria"/>
                <a:cs typeface="Cambria"/>
              </a:rPr>
              <a:t>energy </a:t>
            </a:r>
            <a:r>
              <a:rPr sz="2700" spc="125" dirty="0">
                <a:solidFill>
                  <a:srgbClr val="413733"/>
                </a:solidFill>
                <a:latin typeface="Cambria"/>
                <a:cs typeface="Cambria"/>
              </a:rPr>
              <a:t>systems.</a:t>
            </a:r>
            <a:endParaRPr sz="27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61924" y="1128343"/>
            <a:ext cx="6652895" cy="91948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5850" spc="110" dirty="0">
                <a:solidFill>
                  <a:srgbClr val="413733"/>
                </a:solidFill>
              </a:rPr>
              <a:t>Problem</a:t>
            </a:r>
            <a:r>
              <a:rPr sz="5850" spc="15" dirty="0">
                <a:solidFill>
                  <a:srgbClr val="413733"/>
                </a:solidFill>
              </a:rPr>
              <a:t> </a:t>
            </a:r>
            <a:r>
              <a:rPr sz="5850" spc="135" dirty="0">
                <a:solidFill>
                  <a:srgbClr val="413733"/>
                </a:solidFill>
              </a:rPr>
              <a:t>Statement:</a:t>
            </a:r>
            <a:endParaRPr sz="585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25685" y="4930289"/>
            <a:ext cx="12526010" cy="513778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207645" indent="-206375">
              <a:lnSpc>
                <a:spcPct val="100000"/>
              </a:lnSpc>
              <a:spcBef>
                <a:spcPts val="114"/>
              </a:spcBef>
              <a:buSzPct val="80000"/>
              <a:buAutoNum type="arabicPeriod"/>
              <a:tabLst>
                <a:tab pos="207645" algn="l"/>
                <a:tab pos="6670040" algn="l"/>
              </a:tabLst>
            </a:pPr>
            <a:r>
              <a:rPr sz="250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25" dirty="0">
                <a:solidFill>
                  <a:srgbClr val="413733"/>
                </a:solidFill>
                <a:latin typeface="Cambria"/>
                <a:cs typeface="Cambria"/>
              </a:rPr>
              <a:t>make</a:t>
            </a:r>
            <a:r>
              <a:rPr sz="2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14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0" dirty="0">
                <a:solidFill>
                  <a:srgbClr val="413733"/>
                </a:solidFill>
                <a:latin typeface="Cambria"/>
                <a:cs typeface="Cambria"/>
              </a:rPr>
              <a:t>controller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independent</a:t>
            </a:r>
            <a:r>
              <a:rPr sz="2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5" dirty="0">
                <a:solidFill>
                  <a:srgbClr val="413733"/>
                </a:solidFill>
                <a:latin typeface="Cambria"/>
                <a:cs typeface="Cambria"/>
              </a:rPr>
              <a:t>of</a:t>
            </a:r>
            <a:r>
              <a:rPr sz="2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dirty="0">
                <a:solidFill>
                  <a:srgbClr val="413733"/>
                </a:solidFill>
                <a:latin typeface="Cambria"/>
                <a:cs typeface="Cambria"/>
              </a:rPr>
              <a:t>L,</a:t>
            </a:r>
            <a:r>
              <a:rPr sz="2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65" dirty="0">
                <a:solidFill>
                  <a:srgbClr val="413733"/>
                </a:solidFill>
                <a:latin typeface="Cambria"/>
                <a:cs typeface="Cambria"/>
              </a:rPr>
              <a:t>C,</a:t>
            </a:r>
            <a:r>
              <a:rPr sz="2500" dirty="0">
                <a:solidFill>
                  <a:srgbClr val="413733"/>
                </a:solidFill>
                <a:latin typeface="Cambria"/>
                <a:cs typeface="Cambria"/>
              </a:rPr>
              <a:t>	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values</a:t>
            </a:r>
            <a:r>
              <a:rPr sz="2500" spc="2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413733"/>
                </a:solidFill>
                <a:latin typeface="Cambria"/>
                <a:cs typeface="Cambria"/>
              </a:rPr>
              <a:t>using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0" dirty="0">
                <a:solidFill>
                  <a:srgbClr val="413733"/>
                </a:solidFill>
                <a:latin typeface="Cambria"/>
                <a:cs typeface="Cambria"/>
              </a:rPr>
              <a:t>normalization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10"/>
              </a:spcBef>
              <a:buClr>
                <a:srgbClr val="413733"/>
              </a:buClr>
              <a:buFont typeface="Cambria"/>
              <a:buAutoNum type="arabicPeriod"/>
            </a:pPr>
            <a:endParaRPr sz="2500">
              <a:latin typeface="Cambria"/>
              <a:cs typeface="Cambria"/>
            </a:endParaRPr>
          </a:p>
          <a:p>
            <a:pPr marL="266700" indent="-254000">
              <a:lnSpc>
                <a:spcPct val="100000"/>
              </a:lnSpc>
              <a:buSzPct val="80000"/>
              <a:buAutoNum type="arabicPeriod"/>
              <a:tabLst>
                <a:tab pos="266700" algn="l"/>
              </a:tabLst>
            </a:pPr>
            <a:r>
              <a:rPr sz="250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60" dirty="0">
                <a:solidFill>
                  <a:srgbClr val="413733"/>
                </a:solidFill>
                <a:latin typeface="Cambria"/>
                <a:cs typeface="Cambria"/>
              </a:rPr>
              <a:t>allow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users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5" dirty="0">
                <a:solidFill>
                  <a:srgbClr val="413733"/>
                </a:solidFill>
                <a:latin typeface="Cambria"/>
                <a:cs typeface="Cambria"/>
              </a:rPr>
              <a:t>input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5" dirty="0">
                <a:solidFill>
                  <a:srgbClr val="413733"/>
                </a:solidFill>
                <a:latin typeface="Cambria"/>
                <a:cs typeface="Cambria"/>
              </a:rPr>
              <a:t>any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413733"/>
                </a:solidFill>
                <a:latin typeface="Cambria"/>
                <a:cs typeface="Cambria"/>
              </a:rPr>
              <a:t>specs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75" dirty="0">
                <a:solidFill>
                  <a:srgbClr val="413733"/>
                </a:solidFill>
                <a:latin typeface="Cambria"/>
                <a:cs typeface="Cambria"/>
              </a:rPr>
              <a:t>still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413733"/>
                </a:solidFill>
                <a:latin typeface="Cambria"/>
                <a:cs typeface="Cambria"/>
              </a:rPr>
              <a:t>get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stable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5" dirty="0">
                <a:solidFill>
                  <a:srgbClr val="413733"/>
                </a:solidFill>
                <a:latin typeface="Cambria"/>
                <a:cs typeface="Cambria"/>
              </a:rPr>
              <a:t>performance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15"/>
              </a:spcBef>
              <a:buClr>
                <a:srgbClr val="413733"/>
              </a:buClr>
              <a:buFont typeface="Cambria"/>
              <a:buAutoNum type="arabicPeriod"/>
            </a:pPr>
            <a:endParaRPr sz="2500">
              <a:latin typeface="Cambria"/>
              <a:cs typeface="Cambria"/>
            </a:endParaRPr>
          </a:p>
          <a:p>
            <a:pPr marL="262890" indent="-250190">
              <a:lnSpc>
                <a:spcPct val="100000"/>
              </a:lnSpc>
              <a:buSzPct val="80000"/>
              <a:buAutoNum type="arabicPeriod"/>
              <a:tabLst>
                <a:tab pos="262890" algn="l"/>
              </a:tabLst>
            </a:pPr>
            <a:r>
              <a:rPr sz="250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design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14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0" dirty="0">
                <a:solidFill>
                  <a:srgbClr val="413733"/>
                </a:solidFill>
                <a:latin typeface="Cambria"/>
                <a:cs typeface="Cambria"/>
              </a:rPr>
              <a:t>controller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413733"/>
                </a:solidFill>
                <a:latin typeface="Cambria"/>
                <a:cs typeface="Cambria"/>
              </a:rPr>
              <a:t>based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413733"/>
                </a:solidFill>
                <a:latin typeface="Cambria"/>
                <a:cs typeface="Cambria"/>
              </a:rPr>
              <a:t>on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413733"/>
                </a:solidFill>
                <a:latin typeface="Cambria"/>
                <a:cs typeface="Cambria"/>
              </a:rPr>
              <a:t>phase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14" dirty="0">
                <a:solidFill>
                  <a:srgbClr val="413733"/>
                </a:solidFill>
                <a:latin typeface="Cambria"/>
                <a:cs typeface="Cambria"/>
              </a:rPr>
              <a:t>margin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0" dirty="0">
                <a:solidFill>
                  <a:srgbClr val="413733"/>
                </a:solidFill>
                <a:latin typeface="Cambria"/>
                <a:cs typeface="Cambria"/>
              </a:rPr>
              <a:t>bandwidth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60" dirty="0">
                <a:solidFill>
                  <a:srgbClr val="413733"/>
                </a:solidFill>
                <a:latin typeface="Cambria"/>
                <a:cs typeface="Cambria"/>
              </a:rPr>
              <a:t>ratio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810"/>
              </a:spcBef>
              <a:buClr>
                <a:srgbClr val="413733"/>
              </a:buClr>
              <a:buFont typeface="Cambria"/>
              <a:buAutoNum type="arabicPeriod"/>
            </a:pPr>
            <a:endParaRPr sz="2500">
              <a:latin typeface="Cambria"/>
              <a:cs typeface="Cambria"/>
            </a:endParaRPr>
          </a:p>
          <a:p>
            <a:pPr marL="253365" indent="-240665">
              <a:lnSpc>
                <a:spcPct val="100000"/>
              </a:lnSpc>
              <a:buSzPct val="80000"/>
              <a:buAutoNum type="arabicPeriod"/>
              <a:tabLst>
                <a:tab pos="253365" algn="l"/>
              </a:tabLst>
            </a:pPr>
            <a:r>
              <a:rPr sz="250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14" dirty="0">
                <a:solidFill>
                  <a:srgbClr val="413733"/>
                </a:solidFill>
                <a:latin typeface="Cambria"/>
                <a:cs typeface="Cambria"/>
              </a:rPr>
              <a:t>implement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14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full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413733"/>
                </a:solidFill>
                <a:latin typeface="Cambria"/>
                <a:cs typeface="Cambria"/>
              </a:rPr>
              <a:t>simulation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413733"/>
                </a:solidFill>
                <a:latin typeface="Cambria"/>
                <a:cs typeface="Cambria"/>
              </a:rPr>
              <a:t>response</a:t>
            </a:r>
            <a:r>
              <a:rPr sz="2500" spc="2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analysis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in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-10" dirty="0">
                <a:solidFill>
                  <a:srgbClr val="413733"/>
                </a:solidFill>
                <a:latin typeface="Cambria"/>
                <a:cs typeface="Cambria"/>
              </a:rPr>
              <a:t>MATLAB</a:t>
            </a: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95"/>
              </a:spcBef>
            </a:pPr>
            <a:endParaRPr sz="2500">
              <a:latin typeface="Cambria"/>
              <a:cs typeface="Cambria"/>
            </a:endParaRPr>
          </a:p>
          <a:p>
            <a:pPr marL="12700" marR="5080" indent="144780" algn="just">
              <a:lnSpc>
                <a:spcPct val="117200"/>
              </a:lnSpc>
            </a:pPr>
            <a:r>
              <a:rPr sz="2500" spc="85" dirty="0">
                <a:solidFill>
                  <a:srgbClr val="413733"/>
                </a:solidFill>
                <a:latin typeface="Cambria"/>
                <a:cs typeface="Cambria"/>
              </a:rPr>
              <a:t>In</a:t>
            </a:r>
            <a:r>
              <a:rPr sz="2500" spc="3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5" dirty="0">
                <a:solidFill>
                  <a:srgbClr val="413733"/>
                </a:solidFill>
                <a:latin typeface="Cambria"/>
                <a:cs typeface="Cambria"/>
              </a:rPr>
              <a:t>simple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14" dirty="0">
                <a:solidFill>
                  <a:srgbClr val="413733"/>
                </a:solidFill>
                <a:latin typeface="Cambria"/>
                <a:cs typeface="Cambria"/>
              </a:rPr>
              <a:t>terms,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14" dirty="0">
                <a:solidFill>
                  <a:srgbClr val="413733"/>
                </a:solidFill>
                <a:latin typeface="Cambria"/>
                <a:cs typeface="Cambria"/>
              </a:rPr>
              <a:t>the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75" dirty="0">
                <a:solidFill>
                  <a:srgbClr val="413733"/>
                </a:solidFill>
                <a:latin typeface="Cambria"/>
                <a:cs typeface="Cambria"/>
              </a:rPr>
              <a:t>objective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75" dirty="0">
                <a:solidFill>
                  <a:srgbClr val="413733"/>
                </a:solidFill>
                <a:latin typeface="Cambria"/>
                <a:cs typeface="Cambria"/>
              </a:rPr>
              <a:t>is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to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413733"/>
                </a:solidFill>
                <a:latin typeface="Cambria"/>
                <a:cs typeface="Cambria"/>
              </a:rPr>
              <a:t>create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one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0" dirty="0">
                <a:solidFill>
                  <a:srgbClr val="413733"/>
                </a:solidFill>
                <a:latin typeface="Cambria"/>
                <a:cs typeface="Cambria"/>
              </a:rPr>
              <a:t>controller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413733"/>
                </a:solidFill>
                <a:latin typeface="Cambria"/>
                <a:cs typeface="Cambria"/>
              </a:rPr>
              <a:t>that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413733"/>
                </a:solidFill>
                <a:latin typeface="Cambria"/>
                <a:cs typeface="Cambria"/>
              </a:rPr>
              <a:t>fits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all,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5" dirty="0">
                <a:solidFill>
                  <a:srgbClr val="413733"/>
                </a:solidFill>
                <a:latin typeface="Cambria"/>
                <a:cs typeface="Cambria"/>
              </a:rPr>
              <a:t>ensuring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0" dirty="0">
                <a:solidFill>
                  <a:srgbClr val="413733"/>
                </a:solidFill>
                <a:latin typeface="Cambria"/>
                <a:cs typeface="Cambria"/>
              </a:rPr>
              <a:t>stable </a:t>
            </a:r>
            <a:r>
              <a:rPr sz="2500" spc="95" dirty="0">
                <a:solidFill>
                  <a:srgbClr val="413733"/>
                </a:solidFill>
                <a:latin typeface="Cambria"/>
                <a:cs typeface="Cambria"/>
              </a:rPr>
              <a:t>output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413733"/>
                </a:solidFill>
                <a:latin typeface="Cambria"/>
                <a:cs typeface="Cambria"/>
              </a:rPr>
              <a:t>voltage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413733"/>
                </a:solidFill>
                <a:latin typeface="Cambria"/>
                <a:cs typeface="Cambria"/>
              </a:rPr>
              <a:t>for</a:t>
            </a:r>
            <a:r>
              <a:rPr sz="2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5" dirty="0">
                <a:solidFill>
                  <a:srgbClr val="413733"/>
                </a:solidFill>
                <a:latin typeface="Cambria"/>
                <a:cs typeface="Cambria"/>
              </a:rPr>
              <a:t>any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85" dirty="0">
                <a:solidFill>
                  <a:srgbClr val="413733"/>
                </a:solidFill>
                <a:latin typeface="Cambria"/>
                <a:cs typeface="Cambria"/>
              </a:rPr>
              <a:t>converter</a:t>
            </a:r>
            <a:r>
              <a:rPr sz="2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95" dirty="0">
                <a:solidFill>
                  <a:srgbClr val="413733"/>
                </a:solidFill>
                <a:latin typeface="Cambria"/>
                <a:cs typeface="Cambria"/>
              </a:rPr>
              <a:t>configuration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5" dirty="0">
                <a:solidFill>
                  <a:srgbClr val="413733"/>
                </a:solidFill>
                <a:latin typeface="Cambria"/>
                <a:cs typeface="Cambria"/>
              </a:rPr>
              <a:t>and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0" dirty="0">
                <a:solidFill>
                  <a:srgbClr val="413733"/>
                </a:solidFill>
                <a:latin typeface="Cambria"/>
                <a:cs typeface="Cambria"/>
              </a:rPr>
              <a:t>parameter</a:t>
            </a:r>
            <a:r>
              <a:rPr sz="2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05" dirty="0">
                <a:solidFill>
                  <a:srgbClr val="413733"/>
                </a:solidFill>
                <a:latin typeface="Cambria"/>
                <a:cs typeface="Cambria"/>
              </a:rPr>
              <a:t>set,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75" dirty="0">
                <a:solidFill>
                  <a:srgbClr val="413733"/>
                </a:solidFill>
                <a:latin typeface="Cambria"/>
                <a:cs typeface="Cambria"/>
              </a:rPr>
              <a:t>with</a:t>
            </a:r>
            <a:r>
              <a:rPr sz="2500" spc="40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120" dirty="0">
                <a:solidFill>
                  <a:srgbClr val="413733"/>
                </a:solidFill>
                <a:latin typeface="Cambria"/>
                <a:cs typeface="Cambria"/>
              </a:rPr>
              <a:t>minimal</a:t>
            </a:r>
            <a:r>
              <a:rPr sz="2500" spc="35" dirty="0">
                <a:solidFill>
                  <a:srgbClr val="413733"/>
                </a:solidFill>
                <a:latin typeface="Cambria"/>
                <a:cs typeface="Cambria"/>
              </a:rPr>
              <a:t> </a:t>
            </a:r>
            <a:r>
              <a:rPr sz="2500" spc="70" dirty="0">
                <a:solidFill>
                  <a:srgbClr val="413733"/>
                </a:solidFill>
                <a:latin typeface="Cambria"/>
                <a:cs typeface="Cambria"/>
              </a:rPr>
              <a:t>user </a:t>
            </a:r>
            <a:r>
              <a:rPr sz="2500" spc="90" dirty="0">
                <a:solidFill>
                  <a:srgbClr val="413733"/>
                </a:solidFill>
                <a:latin typeface="Cambria"/>
                <a:cs typeface="Cambria"/>
              </a:rPr>
              <a:t>effort.</a:t>
            </a:r>
            <a:endParaRPr sz="25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5685" y="774733"/>
            <a:ext cx="12134215" cy="3710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1615">
              <a:lnSpc>
                <a:spcPct val="100000"/>
              </a:lnSpc>
              <a:spcBef>
                <a:spcPts val="100"/>
              </a:spcBef>
            </a:pPr>
            <a:r>
              <a:rPr sz="10600" spc="210" dirty="0">
                <a:solidFill>
                  <a:srgbClr val="413733"/>
                </a:solidFill>
              </a:rPr>
              <a:t>Objective</a:t>
            </a:r>
            <a:endParaRPr sz="10600"/>
          </a:p>
          <a:p>
            <a:pPr marL="12700" marR="5080">
              <a:lnSpc>
                <a:spcPct val="114999"/>
              </a:lnSpc>
              <a:spcBef>
                <a:spcPts val="1945"/>
              </a:spcBef>
            </a:pPr>
            <a:r>
              <a:rPr sz="2600" dirty="0">
                <a:solidFill>
                  <a:srgbClr val="413733"/>
                </a:solidFill>
              </a:rPr>
              <a:t>The</a:t>
            </a:r>
            <a:r>
              <a:rPr sz="2600" spc="35" dirty="0">
                <a:solidFill>
                  <a:srgbClr val="413733"/>
                </a:solidFill>
              </a:rPr>
              <a:t> </a:t>
            </a:r>
            <a:r>
              <a:rPr sz="2600" spc="140" dirty="0">
                <a:solidFill>
                  <a:srgbClr val="413733"/>
                </a:solidFill>
              </a:rPr>
              <a:t>main</a:t>
            </a:r>
            <a:r>
              <a:rPr sz="2600" spc="40" dirty="0">
                <a:solidFill>
                  <a:srgbClr val="413733"/>
                </a:solidFill>
              </a:rPr>
              <a:t> </a:t>
            </a:r>
            <a:r>
              <a:rPr sz="2600" spc="80" dirty="0">
                <a:solidFill>
                  <a:srgbClr val="413733"/>
                </a:solidFill>
              </a:rPr>
              <a:t>objective</a:t>
            </a:r>
            <a:r>
              <a:rPr sz="2600" spc="35" dirty="0">
                <a:solidFill>
                  <a:srgbClr val="413733"/>
                </a:solidFill>
              </a:rPr>
              <a:t> </a:t>
            </a:r>
            <a:r>
              <a:rPr sz="2600" spc="100" dirty="0">
                <a:solidFill>
                  <a:srgbClr val="413733"/>
                </a:solidFill>
              </a:rPr>
              <a:t>of</a:t>
            </a:r>
            <a:r>
              <a:rPr sz="2600" spc="40" dirty="0">
                <a:solidFill>
                  <a:srgbClr val="413733"/>
                </a:solidFill>
              </a:rPr>
              <a:t> </a:t>
            </a:r>
            <a:r>
              <a:rPr sz="2600" spc="105" dirty="0">
                <a:solidFill>
                  <a:srgbClr val="413733"/>
                </a:solidFill>
              </a:rPr>
              <a:t>this</a:t>
            </a:r>
            <a:r>
              <a:rPr sz="2600" spc="35" dirty="0">
                <a:solidFill>
                  <a:srgbClr val="413733"/>
                </a:solidFill>
              </a:rPr>
              <a:t> </a:t>
            </a:r>
            <a:r>
              <a:rPr sz="2600" spc="85" dirty="0">
                <a:solidFill>
                  <a:srgbClr val="413733"/>
                </a:solidFill>
              </a:rPr>
              <a:t>project</a:t>
            </a:r>
            <a:r>
              <a:rPr sz="2600" spc="40" dirty="0">
                <a:solidFill>
                  <a:srgbClr val="413733"/>
                </a:solidFill>
              </a:rPr>
              <a:t> </a:t>
            </a:r>
            <a:r>
              <a:rPr sz="2600" spc="80" dirty="0">
                <a:solidFill>
                  <a:srgbClr val="413733"/>
                </a:solidFill>
              </a:rPr>
              <a:t>is</a:t>
            </a:r>
            <a:r>
              <a:rPr sz="2600" spc="40" dirty="0">
                <a:solidFill>
                  <a:srgbClr val="413733"/>
                </a:solidFill>
              </a:rPr>
              <a:t> </a:t>
            </a:r>
            <a:r>
              <a:rPr sz="2600" spc="95" dirty="0">
                <a:solidFill>
                  <a:srgbClr val="413733"/>
                </a:solidFill>
              </a:rPr>
              <a:t>to</a:t>
            </a:r>
            <a:r>
              <a:rPr sz="2600" spc="35" dirty="0">
                <a:solidFill>
                  <a:srgbClr val="413733"/>
                </a:solidFill>
              </a:rPr>
              <a:t> </a:t>
            </a:r>
            <a:r>
              <a:rPr sz="2600" spc="95" dirty="0">
                <a:solidFill>
                  <a:srgbClr val="413733"/>
                </a:solidFill>
              </a:rPr>
              <a:t>design</a:t>
            </a:r>
            <a:r>
              <a:rPr sz="2600" spc="40" dirty="0">
                <a:solidFill>
                  <a:srgbClr val="413733"/>
                </a:solidFill>
              </a:rPr>
              <a:t> </a:t>
            </a:r>
            <a:r>
              <a:rPr sz="2600" spc="114" dirty="0">
                <a:solidFill>
                  <a:srgbClr val="413733"/>
                </a:solidFill>
              </a:rPr>
              <a:t>and</a:t>
            </a:r>
            <a:r>
              <a:rPr sz="2600" spc="35" dirty="0">
                <a:solidFill>
                  <a:srgbClr val="413733"/>
                </a:solidFill>
              </a:rPr>
              <a:t> </a:t>
            </a:r>
            <a:r>
              <a:rPr sz="2600" spc="120" dirty="0">
                <a:solidFill>
                  <a:srgbClr val="413733"/>
                </a:solidFill>
              </a:rPr>
              <a:t>implement</a:t>
            </a:r>
            <a:r>
              <a:rPr sz="2600" spc="40" dirty="0">
                <a:solidFill>
                  <a:srgbClr val="413733"/>
                </a:solidFill>
              </a:rPr>
              <a:t> </a:t>
            </a:r>
            <a:r>
              <a:rPr sz="2600" spc="125" dirty="0">
                <a:solidFill>
                  <a:srgbClr val="413733"/>
                </a:solidFill>
              </a:rPr>
              <a:t>a</a:t>
            </a:r>
            <a:r>
              <a:rPr sz="2600" spc="35" dirty="0">
                <a:solidFill>
                  <a:srgbClr val="413733"/>
                </a:solidFill>
              </a:rPr>
              <a:t> </a:t>
            </a:r>
            <a:r>
              <a:rPr sz="2600" spc="80" dirty="0">
                <a:solidFill>
                  <a:srgbClr val="413733"/>
                </a:solidFill>
              </a:rPr>
              <a:t>universal </a:t>
            </a:r>
            <a:r>
              <a:rPr sz="2600" spc="90" dirty="0">
                <a:solidFill>
                  <a:srgbClr val="413733"/>
                </a:solidFill>
              </a:rPr>
              <a:t>controller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125" dirty="0">
                <a:solidFill>
                  <a:srgbClr val="413733"/>
                </a:solidFill>
              </a:rPr>
              <a:t>that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145" dirty="0">
                <a:solidFill>
                  <a:srgbClr val="413733"/>
                </a:solidFill>
              </a:rPr>
              <a:t>can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50" dirty="0">
                <a:solidFill>
                  <a:srgbClr val="413733"/>
                </a:solidFill>
              </a:rPr>
              <a:t>work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105" dirty="0">
                <a:solidFill>
                  <a:srgbClr val="413733"/>
                </a:solidFill>
              </a:rPr>
              <a:t>across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95" dirty="0">
                <a:solidFill>
                  <a:srgbClr val="413733"/>
                </a:solidFill>
              </a:rPr>
              <a:t>multiple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95" dirty="0">
                <a:solidFill>
                  <a:srgbClr val="413733"/>
                </a:solidFill>
              </a:rPr>
              <a:t>converter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90" dirty="0">
                <a:solidFill>
                  <a:srgbClr val="413733"/>
                </a:solidFill>
              </a:rPr>
              <a:t>types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-520" dirty="0">
                <a:solidFill>
                  <a:srgbClr val="413733"/>
                </a:solidFill>
              </a:rPr>
              <a:t>—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120" dirty="0">
                <a:solidFill>
                  <a:srgbClr val="413733"/>
                </a:solidFill>
              </a:rPr>
              <a:t>namely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90" dirty="0">
                <a:solidFill>
                  <a:srgbClr val="413733"/>
                </a:solidFill>
              </a:rPr>
              <a:t>Buck,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70" dirty="0">
                <a:solidFill>
                  <a:srgbClr val="413733"/>
                </a:solidFill>
              </a:rPr>
              <a:t>Boost, </a:t>
            </a:r>
            <a:r>
              <a:rPr sz="2600" spc="114" dirty="0">
                <a:solidFill>
                  <a:srgbClr val="413733"/>
                </a:solidFill>
              </a:rPr>
              <a:t>and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100" dirty="0">
                <a:solidFill>
                  <a:srgbClr val="413733"/>
                </a:solidFill>
              </a:rPr>
              <a:t>Buck-</a:t>
            </a:r>
            <a:r>
              <a:rPr sz="2600" spc="70" dirty="0">
                <a:solidFill>
                  <a:srgbClr val="413733"/>
                </a:solidFill>
              </a:rPr>
              <a:t>Boost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-520" dirty="0">
                <a:solidFill>
                  <a:srgbClr val="413733"/>
                </a:solidFill>
              </a:rPr>
              <a:t>—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85" dirty="0">
                <a:solidFill>
                  <a:srgbClr val="413733"/>
                </a:solidFill>
              </a:rPr>
              <a:t>without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120" dirty="0">
                <a:solidFill>
                  <a:srgbClr val="413733"/>
                </a:solidFill>
              </a:rPr>
              <a:t>the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100" dirty="0">
                <a:solidFill>
                  <a:srgbClr val="413733"/>
                </a:solidFill>
              </a:rPr>
              <a:t>need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85" dirty="0">
                <a:solidFill>
                  <a:srgbClr val="413733"/>
                </a:solidFill>
              </a:rPr>
              <a:t>for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110" dirty="0">
                <a:solidFill>
                  <a:srgbClr val="413733"/>
                </a:solidFill>
              </a:rPr>
              <a:t>re-</a:t>
            </a:r>
            <a:r>
              <a:rPr sz="2600" spc="114" dirty="0">
                <a:solidFill>
                  <a:srgbClr val="413733"/>
                </a:solidFill>
              </a:rPr>
              <a:t>tuning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60" dirty="0">
                <a:solidFill>
                  <a:srgbClr val="413733"/>
                </a:solidFill>
              </a:rPr>
              <a:t>or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95" dirty="0">
                <a:solidFill>
                  <a:srgbClr val="413733"/>
                </a:solidFill>
              </a:rPr>
              <a:t>redesigning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120" dirty="0">
                <a:solidFill>
                  <a:srgbClr val="413733"/>
                </a:solidFill>
              </a:rPr>
              <a:t>the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80" dirty="0">
                <a:solidFill>
                  <a:srgbClr val="413733"/>
                </a:solidFill>
              </a:rPr>
              <a:t>controller </a:t>
            </a:r>
            <a:r>
              <a:rPr sz="2600" spc="70" dirty="0">
                <a:solidFill>
                  <a:srgbClr val="413733"/>
                </a:solidFill>
              </a:rPr>
              <a:t>every</a:t>
            </a:r>
            <a:r>
              <a:rPr sz="2600" spc="25" dirty="0">
                <a:solidFill>
                  <a:srgbClr val="413733"/>
                </a:solidFill>
              </a:rPr>
              <a:t> </a:t>
            </a:r>
            <a:r>
              <a:rPr sz="2600" spc="125" dirty="0">
                <a:solidFill>
                  <a:srgbClr val="413733"/>
                </a:solidFill>
              </a:rPr>
              <a:t>time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120" dirty="0">
                <a:solidFill>
                  <a:srgbClr val="413733"/>
                </a:solidFill>
              </a:rPr>
              <a:t>the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100" dirty="0">
                <a:solidFill>
                  <a:srgbClr val="413733"/>
                </a:solidFill>
              </a:rPr>
              <a:t>circuit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105" dirty="0">
                <a:solidFill>
                  <a:srgbClr val="413733"/>
                </a:solidFill>
              </a:rPr>
              <a:t>parameters</a:t>
            </a:r>
            <a:r>
              <a:rPr sz="2600" spc="30" dirty="0">
                <a:solidFill>
                  <a:srgbClr val="413733"/>
                </a:solidFill>
              </a:rPr>
              <a:t> </a:t>
            </a:r>
            <a:r>
              <a:rPr sz="2600" spc="120" dirty="0">
                <a:solidFill>
                  <a:srgbClr val="413733"/>
                </a:solidFill>
              </a:rPr>
              <a:t>change.</a:t>
            </a:r>
            <a:endParaRPr sz="2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4500" b="1" spc="-10" dirty="0">
                <a:solidFill>
                  <a:srgbClr val="413733"/>
                </a:solidFill>
                <a:latin typeface="Cambria"/>
                <a:cs typeface="Cambria"/>
              </a:rPr>
              <a:t>Normalization:</a:t>
            </a:r>
            <a:endParaRPr sz="4500">
              <a:latin typeface="Cambria"/>
              <a:cs typeface="Cambria"/>
            </a:endParaRPr>
          </a:p>
          <a:p>
            <a:pPr marL="732790" marR="5080">
              <a:lnSpc>
                <a:spcPct val="117400"/>
              </a:lnSpc>
              <a:spcBef>
                <a:spcPts val="135"/>
              </a:spcBef>
            </a:pPr>
            <a:r>
              <a:rPr sz="3300" spc="130" dirty="0">
                <a:solidFill>
                  <a:srgbClr val="413733"/>
                </a:solidFill>
              </a:rPr>
              <a:t>In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85" dirty="0">
                <a:solidFill>
                  <a:srgbClr val="413733"/>
                </a:solidFill>
              </a:rPr>
              <a:t>power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45" dirty="0">
                <a:solidFill>
                  <a:srgbClr val="413733"/>
                </a:solidFill>
              </a:rPr>
              <a:t>electronics,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65" dirty="0">
                <a:solidFill>
                  <a:srgbClr val="413733"/>
                </a:solidFill>
              </a:rPr>
              <a:t>the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20" dirty="0">
                <a:solidFill>
                  <a:srgbClr val="413733"/>
                </a:solidFill>
              </a:rPr>
              <a:t>behavior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45" dirty="0">
                <a:solidFill>
                  <a:srgbClr val="413733"/>
                </a:solidFill>
              </a:rPr>
              <a:t>of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75" dirty="0">
                <a:solidFill>
                  <a:srgbClr val="413733"/>
                </a:solidFill>
              </a:rPr>
              <a:t>a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35" dirty="0">
                <a:solidFill>
                  <a:srgbClr val="413733"/>
                </a:solidFill>
              </a:rPr>
              <a:t>converter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35" dirty="0">
                <a:solidFill>
                  <a:srgbClr val="413733"/>
                </a:solidFill>
              </a:rPr>
              <a:t>depends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60" dirty="0">
                <a:solidFill>
                  <a:srgbClr val="413733"/>
                </a:solidFill>
              </a:rPr>
              <a:t>on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40" dirty="0">
                <a:solidFill>
                  <a:srgbClr val="413733"/>
                </a:solidFill>
              </a:rPr>
              <a:t>the </a:t>
            </a:r>
            <a:r>
              <a:rPr sz="3300" spc="135" dirty="0">
                <a:solidFill>
                  <a:srgbClr val="413733"/>
                </a:solidFill>
              </a:rPr>
              <a:t>physical</a:t>
            </a:r>
            <a:r>
              <a:rPr sz="3300" spc="10" dirty="0">
                <a:solidFill>
                  <a:srgbClr val="413733"/>
                </a:solidFill>
              </a:rPr>
              <a:t> </a:t>
            </a:r>
            <a:r>
              <a:rPr sz="3300" spc="150" dirty="0">
                <a:solidFill>
                  <a:srgbClr val="413733"/>
                </a:solidFill>
              </a:rPr>
              <a:t>parameters</a:t>
            </a:r>
            <a:r>
              <a:rPr sz="3300" spc="10" dirty="0">
                <a:solidFill>
                  <a:srgbClr val="413733"/>
                </a:solidFill>
              </a:rPr>
              <a:t> </a:t>
            </a:r>
            <a:r>
              <a:rPr sz="3300" spc="105" dirty="0">
                <a:solidFill>
                  <a:srgbClr val="413733"/>
                </a:solidFill>
              </a:rPr>
              <a:t>like</a:t>
            </a:r>
            <a:r>
              <a:rPr sz="3300" spc="15" dirty="0">
                <a:solidFill>
                  <a:srgbClr val="413733"/>
                </a:solidFill>
              </a:rPr>
              <a:t> </a:t>
            </a:r>
            <a:r>
              <a:rPr sz="3300" spc="170" dirty="0">
                <a:solidFill>
                  <a:srgbClr val="413733"/>
                </a:solidFill>
              </a:rPr>
              <a:t>inductance</a:t>
            </a:r>
            <a:r>
              <a:rPr sz="3300" spc="10" dirty="0">
                <a:solidFill>
                  <a:srgbClr val="413733"/>
                </a:solidFill>
              </a:rPr>
              <a:t> </a:t>
            </a:r>
            <a:r>
              <a:rPr sz="3300" dirty="0">
                <a:solidFill>
                  <a:srgbClr val="413733"/>
                </a:solidFill>
              </a:rPr>
              <a:t>(L),</a:t>
            </a:r>
            <a:r>
              <a:rPr sz="3300" spc="15" dirty="0">
                <a:solidFill>
                  <a:srgbClr val="413733"/>
                </a:solidFill>
              </a:rPr>
              <a:t> </a:t>
            </a:r>
            <a:r>
              <a:rPr sz="3300" spc="170" dirty="0">
                <a:solidFill>
                  <a:srgbClr val="413733"/>
                </a:solidFill>
              </a:rPr>
              <a:t>capacitance</a:t>
            </a:r>
            <a:r>
              <a:rPr sz="3300" spc="10" dirty="0">
                <a:solidFill>
                  <a:srgbClr val="413733"/>
                </a:solidFill>
              </a:rPr>
              <a:t> </a:t>
            </a:r>
            <a:r>
              <a:rPr sz="3300" dirty="0">
                <a:solidFill>
                  <a:srgbClr val="413733"/>
                </a:solidFill>
              </a:rPr>
              <a:t>(C),</a:t>
            </a:r>
            <a:r>
              <a:rPr sz="3300" spc="15" dirty="0">
                <a:solidFill>
                  <a:srgbClr val="413733"/>
                </a:solidFill>
              </a:rPr>
              <a:t> </a:t>
            </a:r>
            <a:r>
              <a:rPr sz="3300" spc="165" dirty="0">
                <a:solidFill>
                  <a:srgbClr val="413733"/>
                </a:solidFill>
              </a:rPr>
              <a:t>and</a:t>
            </a:r>
            <a:r>
              <a:rPr sz="3300" spc="10" dirty="0">
                <a:solidFill>
                  <a:srgbClr val="413733"/>
                </a:solidFill>
              </a:rPr>
              <a:t> </a:t>
            </a:r>
            <a:r>
              <a:rPr sz="3300" spc="140" dirty="0">
                <a:solidFill>
                  <a:srgbClr val="413733"/>
                </a:solidFill>
              </a:rPr>
              <a:t>the </a:t>
            </a:r>
            <a:r>
              <a:rPr sz="3300" spc="105" dirty="0">
                <a:solidFill>
                  <a:srgbClr val="413733"/>
                </a:solidFill>
              </a:rPr>
              <a:t>input/output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35" dirty="0">
                <a:solidFill>
                  <a:srgbClr val="413733"/>
                </a:solidFill>
              </a:rPr>
              <a:t>voltages.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35" dirty="0">
                <a:solidFill>
                  <a:srgbClr val="413733"/>
                </a:solidFill>
              </a:rPr>
              <a:t>Designing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75" dirty="0">
                <a:solidFill>
                  <a:srgbClr val="413733"/>
                </a:solidFill>
              </a:rPr>
              <a:t>a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25" dirty="0">
                <a:solidFill>
                  <a:srgbClr val="413733"/>
                </a:solidFill>
              </a:rPr>
              <a:t>controller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30" dirty="0">
                <a:solidFill>
                  <a:srgbClr val="413733"/>
                </a:solidFill>
              </a:rPr>
              <a:t>based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60" dirty="0">
                <a:solidFill>
                  <a:srgbClr val="413733"/>
                </a:solidFill>
              </a:rPr>
              <a:t>on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35" dirty="0">
                <a:solidFill>
                  <a:srgbClr val="413733"/>
                </a:solidFill>
              </a:rPr>
              <a:t>these </a:t>
            </a:r>
            <a:r>
              <a:rPr sz="3300" spc="160" dirty="0">
                <a:solidFill>
                  <a:srgbClr val="413733"/>
                </a:solidFill>
              </a:rPr>
              <a:t>actual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30" dirty="0">
                <a:solidFill>
                  <a:srgbClr val="413733"/>
                </a:solidFill>
              </a:rPr>
              <a:t>values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80" dirty="0">
                <a:solidFill>
                  <a:srgbClr val="413733"/>
                </a:solidFill>
              </a:rPr>
              <a:t>makes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30" dirty="0">
                <a:solidFill>
                  <a:srgbClr val="413733"/>
                </a:solidFill>
              </a:rPr>
              <a:t>it</a:t>
            </a:r>
            <a:r>
              <a:rPr sz="3300" spc="45" dirty="0">
                <a:solidFill>
                  <a:srgbClr val="413733"/>
                </a:solidFill>
              </a:rPr>
              <a:t> </a:t>
            </a:r>
            <a:r>
              <a:rPr sz="3300" spc="195" dirty="0">
                <a:solidFill>
                  <a:srgbClr val="413733"/>
                </a:solidFill>
              </a:rPr>
              <a:t>non-</a:t>
            </a:r>
            <a:r>
              <a:rPr sz="3300" spc="140" dirty="0">
                <a:solidFill>
                  <a:srgbClr val="413733"/>
                </a:solidFill>
              </a:rPr>
              <a:t>transferable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40" dirty="0">
                <a:solidFill>
                  <a:srgbClr val="413733"/>
                </a:solidFill>
              </a:rPr>
              <a:t>to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40" dirty="0">
                <a:solidFill>
                  <a:srgbClr val="413733"/>
                </a:solidFill>
              </a:rPr>
              <a:t>other</a:t>
            </a:r>
            <a:r>
              <a:rPr sz="3300" spc="40" dirty="0">
                <a:solidFill>
                  <a:srgbClr val="413733"/>
                </a:solidFill>
              </a:rPr>
              <a:t> </a:t>
            </a:r>
            <a:r>
              <a:rPr sz="3300" spc="130" dirty="0">
                <a:solidFill>
                  <a:srgbClr val="413733"/>
                </a:solidFill>
              </a:rPr>
              <a:t>converters</a:t>
            </a:r>
            <a:endParaRPr sz="33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4023" y="6379527"/>
            <a:ext cx="142875" cy="14287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7600"/>
              </a:lnSpc>
              <a:spcBef>
                <a:spcPts val="95"/>
              </a:spcBef>
            </a:pPr>
            <a:r>
              <a:rPr sz="3400" spc="125" dirty="0"/>
              <a:t>Normalization</a:t>
            </a:r>
            <a:r>
              <a:rPr sz="3400" spc="40" dirty="0"/>
              <a:t> </a:t>
            </a:r>
            <a:r>
              <a:rPr sz="3400" spc="114" dirty="0"/>
              <a:t>is</a:t>
            </a:r>
            <a:r>
              <a:rPr sz="3400" spc="40" dirty="0"/>
              <a:t> </a:t>
            </a:r>
            <a:r>
              <a:rPr sz="3400" spc="180" dirty="0"/>
              <a:t>a</a:t>
            </a:r>
            <a:r>
              <a:rPr sz="3400" spc="40" dirty="0"/>
              <a:t> </a:t>
            </a:r>
            <a:r>
              <a:rPr sz="3400" spc="180" dirty="0"/>
              <a:t>mathematical</a:t>
            </a:r>
            <a:r>
              <a:rPr sz="3400" spc="40" dirty="0"/>
              <a:t> </a:t>
            </a:r>
            <a:r>
              <a:rPr sz="3400" spc="150" dirty="0"/>
              <a:t>technique</a:t>
            </a:r>
            <a:r>
              <a:rPr sz="3400" spc="45" dirty="0"/>
              <a:t> </a:t>
            </a:r>
            <a:r>
              <a:rPr sz="3400" spc="110" dirty="0"/>
              <a:t>where</a:t>
            </a:r>
            <a:r>
              <a:rPr sz="3400" spc="40" dirty="0"/>
              <a:t> </a:t>
            </a:r>
            <a:r>
              <a:rPr sz="3400" spc="105" dirty="0"/>
              <a:t>all</a:t>
            </a:r>
            <a:r>
              <a:rPr sz="3400" spc="40" dirty="0"/>
              <a:t> </a:t>
            </a:r>
            <a:r>
              <a:rPr sz="3400" spc="125" dirty="0"/>
              <a:t>voltages, </a:t>
            </a:r>
            <a:r>
              <a:rPr sz="3400" spc="155" dirty="0"/>
              <a:t>currents,</a:t>
            </a:r>
            <a:r>
              <a:rPr sz="3400" spc="45" dirty="0"/>
              <a:t> </a:t>
            </a:r>
            <a:r>
              <a:rPr sz="3400" spc="155" dirty="0"/>
              <a:t>and</a:t>
            </a:r>
            <a:r>
              <a:rPr sz="3400" spc="50" dirty="0"/>
              <a:t> </a:t>
            </a:r>
            <a:r>
              <a:rPr sz="3400" spc="170" dirty="0"/>
              <a:t>time</a:t>
            </a:r>
            <a:r>
              <a:rPr sz="3400" spc="45" dirty="0"/>
              <a:t> </a:t>
            </a:r>
            <a:r>
              <a:rPr sz="3400" spc="130" dirty="0"/>
              <a:t>are</a:t>
            </a:r>
            <a:r>
              <a:rPr sz="3400" spc="50" dirty="0"/>
              <a:t> </a:t>
            </a:r>
            <a:r>
              <a:rPr sz="3400" spc="120" dirty="0"/>
              <a:t>expressed</a:t>
            </a:r>
            <a:r>
              <a:rPr sz="3400" spc="45" dirty="0"/>
              <a:t> </a:t>
            </a:r>
            <a:r>
              <a:rPr sz="3400" spc="165" dirty="0"/>
              <a:t>as</a:t>
            </a:r>
            <a:r>
              <a:rPr sz="3400" spc="50" dirty="0"/>
              <a:t> </a:t>
            </a:r>
            <a:r>
              <a:rPr sz="3400" spc="140" dirty="0"/>
              <a:t>dimensionless</a:t>
            </a:r>
            <a:r>
              <a:rPr sz="3400" spc="45" dirty="0"/>
              <a:t> </a:t>
            </a:r>
            <a:r>
              <a:rPr sz="3400" spc="130" dirty="0"/>
              <a:t>quantities, </a:t>
            </a:r>
            <a:r>
              <a:rPr sz="3400" spc="140" dirty="0"/>
              <a:t>scaled</a:t>
            </a:r>
            <a:r>
              <a:rPr sz="3400" spc="35" dirty="0"/>
              <a:t> </a:t>
            </a:r>
            <a:r>
              <a:rPr sz="3400" spc="150" dirty="0"/>
              <a:t>using</a:t>
            </a:r>
            <a:r>
              <a:rPr sz="3400" spc="40" dirty="0"/>
              <a:t> </a:t>
            </a:r>
            <a:r>
              <a:rPr sz="3400" spc="155" dirty="0"/>
              <a:t>characteristic</a:t>
            </a:r>
            <a:r>
              <a:rPr sz="3400" spc="40" dirty="0"/>
              <a:t> </a:t>
            </a:r>
            <a:r>
              <a:rPr sz="3400" spc="130" dirty="0"/>
              <a:t>values</a:t>
            </a:r>
            <a:r>
              <a:rPr sz="3400" spc="40" dirty="0"/>
              <a:t> </a:t>
            </a:r>
            <a:r>
              <a:rPr sz="3400" spc="150" dirty="0"/>
              <a:t>of</a:t>
            </a:r>
            <a:r>
              <a:rPr sz="3400" spc="40" dirty="0"/>
              <a:t> </a:t>
            </a:r>
            <a:r>
              <a:rPr sz="3400" spc="165" dirty="0"/>
              <a:t>the</a:t>
            </a:r>
            <a:r>
              <a:rPr sz="3400" spc="40" dirty="0"/>
              <a:t> </a:t>
            </a:r>
            <a:r>
              <a:rPr sz="3400" spc="155" dirty="0"/>
              <a:t>system.</a:t>
            </a:r>
            <a:endParaRPr sz="3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1065</Words>
  <Application>Microsoft Office PowerPoint</Application>
  <PresentationFormat>Custom</PresentationFormat>
  <Paragraphs>98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Universal Controller For PWM Converters -Using Normalised approach</vt:lpstr>
      <vt:lpstr>Introduction</vt:lpstr>
      <vt:lpstr>Types of Converters</vt:lpstr>
      <vt:lpstr>2. Boost Converter (Step-Up Converter):</vt:lpstr>
      <vt:lpstr>Literature Review</vt:lpstr>
      <vt:lpstr>Research gap</vt:lpstr>
      <vt:lpstr>Problem Statement:</vt:lpstr>
      <vt:lpstr>Objective The main objective of this project is to design and implement a universal controller that can work across multiple converter types — namely Buck, Boost, and Buck-Boost — without the need for re-tuning or redesigning the controller every time the circuit parameters change.</vt:lpstr>
      <vt:lpstr>Normalization: In power electronics, the behavior of a converter depends on the physical parameters like inductance (L), capacitance (C), and the input/output voltages. Designing a controller based on these actual values makes it non-transferable to other converters</vt:lpstr>
      <vt:lpstr>Methodology</vt:lpstr>
      <vt:lpstr>Results</vt:lpstr>
      <vt:lpstr>Conclusion In this project, a universal controller was successfully designed and implemented for Buck, Boost, and Buck- Boostconverters using a normalized modeling approach. By eliminating the dependency on specific circuit parameters like inductance, capacitance, input voltage, the controller became fully adaptable to a wide range of converter configurations.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Cream and Pink Leaves Project Presentation</dc:title>
  <dc:creator>Shashank K</dc:creator>
  <cp:keywords>DAGlMM1veQM,BAGhoTR2FGI,0</cp:keywords>
  <cp:lastModifiedBy>Vikramendraa S T</cp:lastModifiedBy>
  <cp:revision>2</cp:revision>
  <dcterms:created xsi:type="dcterms:W3CDTF">2025-04-21T03:10:54Z</dcterms:created>
  <dcterms:modified xsi:type="dcterms:W3CDTF">2025-04-21T03:36:00Z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2025-04-20T00:00:00Z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2025-04-21T00:00:00Z</vt:filetime>
  </property>
  <property fmtid="{D5CDD505-2E9C-101B-9397-08002B2CF9AE}" pid="5" name="Producer">
    <vt:lpwstr>Canva</vt:lpwstr>
  </property>
</Properties>
</file>