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FE8637"/>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7598D9"/>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B32C16"/>
            </a:solidFill>
            <a:ln>
              <a:noFill/>
            </a:ln>
          </c:spPr>
          <c:invertIfNegative val="0"/>
          <c:dLbls>
            <c:showLegendKey val="0"/>
            <c:showVal val="0"/>
            <c:showCatName val="0"/>
            <c:showSerName val="0"/>
            <c:showPercent val="0"/>
            <c:showBubbleSize val="0"/>
            <c:showLeaderLines val="1"/>
          </c:dLbls>
          <c:trendline>
            <c:spPr>
              <a:ln w="12700">
                <a:solidFill>
                  <a:srgbClr val="B32C16"/>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F5CD2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3"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9/24/2024</a:t>
            </a:fld>
            <a:endParaRPr lang="zh-CN" altLang="en-US" sz="1200">
              <a:latin typeface="Calibri" pitchFamily="0" charset="0"/>
              <a:ea typeface="等线" pitchFamily="0" charset="0"/>
              <a:cs typeface="Calibri" pitchFamily="0" charset="0"/>
            </a:endParaRPr>
          </a:p>
        </p:txBody>
      </p:sp>
      <p:sp>
        <p:nvSpPr>
          <p:cNvPr id="15"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6"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7"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87216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18360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06992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43891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413767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698950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99660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81925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0161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1687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793713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06853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87667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738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3048000" y="3124200"/>
            <a:ext cx="8229600" cy="189436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1" i="0" u="none" strike="noStrike" kern="1200" cap="small" spc="0" baseline="0">
                <a:solidFill>
                  <a:schemeClr val="tx2"/>
                </a:solidFill>
                <a:latin typeface="Century Schoolbook" pitchFamily="0" charset="0"/>
                <a:ea typeface="华文楷体" pitchFamily="0" charset="0"/>
                <a:cs typeface="Lucida Sans"/>
              </a:rPr>
              <a:t>Click to edit Master title style</a:t>
            </a:r>
            <a:endParaRPr lang="zh-CN" altLang="en-US" sz="3000" b="1" i="0" u="none" strike="noStrike" kern="1200" cap="small" spc="0" baseline="0">
              <a:solidFill>
                <a:schemeClr val="tx2"/>
              </a:solidFill>
              <a:latin typeface="Century Schoolbook" pitchFamily="0" charset="0"/>
              <a:ea typeface="华文楷体" pitchFamily="0" charset="0"/>
              <a:cs typeface="Lucida Sans"/>
            </a:endParaRPr>
          </a:p>
        </p:txBody>
      </p:sp>
      <p:sp>
        <p:nvSpPr>
          <p:cNvPr id="20" name="文本框"/>
          <p:cNvSpPr>
            <a:spLocks noGrp="1"/>
          </p:cNvSpPr>
          <p:nvPr>
            <p:ph type="subTitle" idx="1"/>
          </p:nvPr>
        </p:nvSpPr>
        <p:spPr>
          <a:xfrm rot="0">
            <a:off x="3048000" y="5003322"/>
            <a:ext cx="8229600" cy="13716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600"/>
              </a:spcBef>
              <a:spcAft>
                <a:spcPts val="0"/>
              </a:spcAft>
              <a:buNone/>
            </a:pPr>
            <a:r>
              <a:rPr lang="en-US" altLang="zh-CN" sz="1800" b="1" i="0" u="none" strike="noStrike" kern="1200" cap="none" spc="0" baseline="0">
                <a:solidFill>
                  <a:schemeClr val="tx2"/>
                </a:solidFill>
                <a:latin typeface="Century Schoolbook" pitchFamily="0" charset="0"/>
                <a:ea typeface="宋体" pitchFamily="0" charset="0"/>
                <a:cs typeface="Lucida Sans"/>
              </a:rPr>
              <a:t>Click to edit Master subtitle style</a:t>
            </a:r>
            <a:endParaRPr lang="zh-CN" altLang="en-US" sz="1800" b="1" i="0" u="none" strike="noStrike" kern="1200" cap="none" spc="0" baseline="0">
              <a:solidFill>
                <a:schemeClr val="tx2"/>
              </a:solidFill>
              <a:latin typeface="Century Schoolbook" pitchFamily="0" charset="0"/>
              <a:ea typeface="宋体" pitchFamily="0" charset="0"/>
              <a:cs typeface="Lucida Sans"/>
            </a:endParaRPr>
          </a:p>
        </p:txBody>
      </p:sp>
      <p:sp>
        <p:nvSpPr>
          <p:cNvPr id="21" name="文本框"/>
          <p:cNvSpPr>
            <a:spLocks noGrp="1"/>
          </p:cNvSpPr>
          <p:nvPr>
            <p:ph type="dt" idx="10"/>
          </p:nvPr>
        </p:nvSpPr>
        <p:spPr>
          <a:xfrm rot="0">
            <a:off x="10733828" y="1110597"/>
            <a:ext cx="2286000" cy="507999"/>
          </a:xfrm>
          <a:prstGeom prst="rect"/>
          <a:noFill/>
          <a:ln cmpd="sng" cap="flat">
            <a:noFill/>
            <a:prstDash val="solid"/>
            <a:miter/>
          </a:ln>
        </p:spPr>
        <p:txBody>
          <a:bodyPr vert="horz" wrap="square" lIns="91440" tIns="45720" rIns="91440" bIns="45720" anchor="ctr" anchorCtr="0">
            <a:prstTxWarp prst="textNoShape"/>
          </a:bodyPr>
          <a:lstStyle/>
          <a:p>
            <a:pPr marL="0" indent="0" algn="r" eaLnBrk="1" latinLnBrk="0" hangingPunct="1">
              <a:lnSpc>
                <a:spcPct val="100000"/>
              </a:lnSpc>
              <a:spcBef>
                <a:spcPts val="0"/>
              </a:spcBef>
              <a:spcAft>
                <a:spcPts val="0"/>
              </a:spcAft>
              <a:buNone/>
            </a:pPr>
            <a:endParaRPr lang="zh-CN" altLang="en-US" sz="1200" b="0" i="0" u="none" strike="noStrike" kern="1200" cap="none" spc="0" baseline="0">
              <a:solidFill>
                <a:schemeClr val="tx2"/>
              </a:solidFill>
              <a:latin typeface="Century Schoolbook" pitchFamily="0" charset="0"/>
              <a:ea typeface="宋体" pitchFamily="0" charset="0"/>
              <a:cs typeface="Century Schoolbook" pitchFamily="0" charset="0"/>
            </a:endParaRPr>
          </a:p>
        </p:txBody>
      </p:sp>
      <p:sp>
        <p:nvSpPr>
          <p:cNvPr id="22" name="文本框"/>
          <p:cNvSpPr>
            <a:spLocks noGrp="1"/>
          </p:cNvSpPr>
          <p:nvPr>
            <p:ph type="ftr"/>
          </p:nvPr>
        </p:nvSpPr>
        <p:spPr>
          <a:xfrm rot="0">
            <a:off x="10045960" y="4117661"/>
            <a:ext cx="3657600" cy="512064"/>
          </a:xfrm>
          <a:prstGeom prst="rect"/>
          <a:noFill/>
          <a:ln cmpd="sng" cap="flat">
            <a:noFill/>
            <a:prstDash val="solid"/>
            <a:miter/>
          </a:ln>
        </p:spPr>
        <p:txBody>
          <a:bodyPr vert="horz" wrap="square" lIns="91440" tIns="45720" rIns="91440" bIns="45720" anchor="ctr"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chemeClr val="tx2"/>
              </a:solidFill>
              <a:latin typeface="Century Schoolbook" pitchFamily="0" charset="0"/>
              <a:ea typeface="宋体" pitchFamily="0" charset="0"/>
              <a:cs typeface="Century Schoolbook" pitchFamily="0" charset="0"/>
            </a:endParaRPr>
          </a:p>
        </p:txBody>
      </p:sp>
      <p:sp>
        <p:nvSpPr>
          <p:cNvPr id="23" name="矩形"/>
          <p:cNvSpPr>
            <a:spLocks/>
          </p:cNvSpPr>
          <p:nvPr/>
        </p:nvSpPr>
        <p:spPr>
          <a:xfrm rot="0">
            <a:off x="507999" y="0"/>
            <a:ext cx="812800" cy="6858000"/>
          </a:xfrm>
          <a:prstGeom prst="rect"/>
          <a:solidFill>
            <a:srgbClr val="FEC2AD">
              <a:alpha val="54000"/>
            </a:srgbClr>
          </a:solidFill>
          <a:ln w="38100" cmpd="sng" cap="rnd">
            <a:noFill/>
            <a:prstDash val="solid"/>
            <a:round/>
          </a:ln>
        </p:spPr>
      </p:sp>
      <p:sp>
        <p:nvSpPr>
          <p:cNvPr id="24" name="矩形"/>
          <p:cNvSpPr>
            <a:spLocks/>
          </p:cNvSpPr>
          <p:nvPr/>
        </p:nvSpPr>
        <p:spPr>
          <a:xfrm rot="0">
            <a:off x="368448" y="0"/>
            <a:ext cx="139552" cy="6858000"/>
          </a:xfrm>
          <a:prstGeom prst="rect"/>
          <a:solidFill>
            <a:srgbClr val="FFD9CD">
              <a:alpha val="36000"/>
            </a:srgbClr>
          </a:solidFill>
          <a:ln w="38100" cmpd="sng" cap="rnd">
            <a:noFill/>
            <a:prstDash val="solid"/>
            <a:round/>
          </a:ln>
        </p:spPr>
      </p:sp>
      <p:sp>
        <p:nvSpPr>
          <p:cNvPr id="25" name="矩形"/>
          <p:cNvSpPr>
            <a:spLocks/>
          </p:cNvSpPr>
          <p:nvPr/>
        </p:nvSpPr>
        <p:spPr>
          <a:xfrm rot="0">
            <a:off x="1320800" y="0"/>
            <a:ext cx="242496" cy="6858000"/>
          </a:xfrm>
          <a:prstGeom prst="rect"/>
          <a:solidFill>
            <a:srgbClr val="FFD9CD">
              <a:alpha val="70000"/>
            </a:srgbClr>
          </a:solidFill>
          <a:ln w="38100" cmpd="sng" cap="rnd">
            <a:noFill/>
            <a:prstDash val="solid"/>
            <a:round/>
          </a:ln>
        </p:spPr>
      </p:sp>
      <p:sp>
        <p:nvSpPr>
          <p:cNvPr id="26" name="矩形"/>
          <p:cNvSpPr>
            <a:spLocks/>
          </p:cNvSpPr>
          <p:nvPr/>
        </p:nvSpPr>
        <p:spPr>
          <a:xfrm rot="0">
            <a:off x="1521759" y="0"/>
            <a:ext cx="307039" cy="6858000"/>
          </a:xfrm>
          <a:prstGeom prst="rect"/>
          <a:solidFill>
            <a:srgbClr val="FFEDE7">
              <a:alpha val="71000"/>
            </a:srgbClr>
          </a:solidFill>
          <a:ln w="38100" cmpd="sng" cap="rnd">
            <a:noFill/>
            <a:prstDash val="solid"/>
            <a:round/>
          </a:ln>
        </p:spPr>
      </p:sp>
      <p:sp>
        <p:nvSpPr>
          <p:cNvPr id="27" name="直线"/>
          <p:cNvSpPr>
            <a:spLocks/>
          </p:cNvSpPr>
          <p:nvPr/>
        </p:nvSpPr>
        <p:spPr>
          <a:xfrm rot="0">
            <a:off x="141792" y="0"/>
            <a:ext cx="0" cy="6858000"/>
          </a:xfrm>
          <a:prstGeom prst="line"/>
          <a:noFill/>
          <a:ln w="57150" cmpd="sng" cap="flat">
            <a:solidFill>
              <a:srgbClr val="FEC2AD">
                <a:alpha val="73000"/>
              </a:srgbClr>
            </a:solidFill>
            <a:prstDash val="solid"/>
            <a:round/>
          </a:ln>
        </p:spPr>
      </p:sp>
      <p:sp>
        <p:nvSpPr>
          <p:cNvPr id="28" name="直线"/>
          <p:cNvSpPr>
            <a:spLocks/>
          </p:cNvSpPr>
          <p:nvPr/>
        </p:nvSpPr>
        <p:spPr>
          <a:xfrm rot="0">
            <a:off x="1219200" y="0"/>
            <a:ext cx="0" cy="6858000"/>
          </a:xfrm>
          <a:prstGeom prst="line"/>
          <a:noFill/>
          <a:ln w="57150" cmpd="sng" cap="flat">
            <a:solidFill>
              <a:srgbClr val="FFEDE7">
                <a:alpha val="83000"/>
              </a:srgbClr>
            </a:solidFill>
            <a:prstDash val="solid"/>
            <a:round/>
          </a:ln>
        </p:spPr>
      </p:sp>
      <p:sp>
        <p:nvSpPr>
          <p:cNvPr id="29" name="直线"/>
          <p:cNvSpPr>
            <a:spLocks/>
          </p:cNvSpPr>
          <p:nvPr/>
        </p:nvSpPr>
        <p:spPr>
          <a:xfrm rot="0">
            <a:off x="1138816" y="0"/>
            <a:ext cx="0" cy="6858000"/>
          </a:xfrm>
          <a:prstGeom prst="line"/>
          <a:noFill/>
          <a:ln w="57150" cmpd="sng" cap="flat">
            <a:solidFill>
              <a:srgbClr val="FEC2AD"/>
            </a:solidFill>
            <a:prstDash val="solid"/>
            <a:round/>
          </a:ln>
        </p:spPr>
      </p:sp>
      <p:sp>
        <p:nvSpPr>
          <p:cNvPr id="30" name="直线"/>
          <p:cNvSpPr>
            <a:spLocks/>
          </p:cNvSpPr>
          <p:nvPr/>
        </p:nvSpPr>
        <p:spPr>
          <a:xfrm rot="0">
            <a:off x="2302187" y="0"/>
            <a:ext cx="0" cy="6858000"/>
          </a:xfrm>
          <a:prstGeom prst="line"/>
          <a:noFill/>
          <a:ln w="28575" cmpd="sng" cap="flat">
            <a:solidFill>
              <a:srgbClr val="FEC2AD">
                <a:alpha val="82000"/>
              </a:srgbClr>
            </a:solidFill>
            <a:prstDash val="solid"/>
            <a:round/>
          </a:ln>
        </p:spPr>
      </p:sp>
      <p:sp>
        <p:nvSpPr>
          <p:cNvPr id="31" name="直线"/>
          <p:cNvSpPr>
            <a:spLocks/>
          </p:cNvSpPr>
          <p:nvPr/>
        </p:nvSpPr>
        <p:spPr>
          <a:xfrm rot="0">
            <a:off x="1422400" y="0"/>
            <a:ext cx="0" cy="6858000"/>
          </a:xfrm>
          <a:prstGeom prst="line"/>
          <a:noFill/>
          <a:ln w="9525" cmpd="sng" cap="flat">
            <a:solidFill>
              <a:srgbClr val="FEC2AD"/>
            </a:solidFill>
            <a:prstDash val="solid"/>
            <a:round/>
          </a:ln>
        </p:spPr>
      </p:sp>
      <p:sp>
        <p:nvSpPr>
          <p:cNvPr id="32" name="直线"/>
          <p:cNvSpPr>
            <a:spLocks/>
          </p:cNvSpPr>
          <p:nvPr/>
        </p:nvSpPr>
        <p:spPr>
          <a:xfrm rot="0">
            <a:off x="12151808" y="0"/>
            <a:ext cx="0" cy="6858000"/>
          </a:xfrm>
          <a:prstGeom prst="line"/>
          <a:noFill/>
          <a:ln w="57150" cmpd="thickThin" cap="flat">
            <a:solidFill>
              <a:srgbClr val="FEC2AD"/>
            </a:solidFill>
            <a:prstDash val="solid"/>
            <a:round/>
          </a:ln>
        </p:spPr>
      </p:sp>
      <p:sp>
        <p:nvSpPr>
          <p:cNvPr id="33" name="矩形"/>
          <p:cNvSpPr>
            <a:spLocks/>
          </p:cNvSpPr>
          <p:nvPr/>
        </p:nvSpPr>
        <p:spPr>
          <a:xfrm rot="0">
            <a:off x="1625600" y="0"/>
            <a:ext cx="101599" cy="6858000"/>
          </a:xfrm>
          <a:prstGeom prst="rect"/>
          <a:solidFill>
            <a:srgbClr val="FEC2AD">
              <a:alpha val="51000"/>
            </a:srgbClr>
          </a:solidFill>
          <a:ln w="38100" cmpd="sng" cap="rnd">
            <a:noFill/>
            <a:prstDash val="solid"/>
            <a:round/>
          </a:ln>
        </p:spPr>
      </p:sp>
      <p:sp>
        <p:nvSpPr>
          <p:cNvPr id="34" name="椭圆"/>
          <p:cNvSpPr>
            <a:spLocks/>
          </p:cNvSpPr>
          <p:nvPr/>
        </p:nvSpPr>
        <p:spPr>
          <a:xfrm rot="0">
            <a:off x="812800" y="3429000"/>
            <a:ext cx="1727200" cy="1295399"/>
          </a:xfrm>
          <a:prstGeom prst="ellipse"/>
          <a:solidFill>
            <a:schemeClr val="accent1"/>
          </a:solidFill>
          <a:ln w="38100" cmpd="sng" cap="rnd">
            <a:noFill/>
            <a:prstDash val="solid"/>
            <a:round/>
          </a:ln>
        </p:spPr>
      </p:sp>
      <p:sp>
        <p:nvSpPr>
          <p:cNvPr id="35" name="椭圆"/>
          <p:cNvSpPr>
            <a:spLocks/>
          </p:cNvSpPr>
          <p:nvPr/>
        </p:nvSpPr>
        <p:spPr>
          <a:xfrm rot="0">
            <a:off x="1746175" y="4866752"/>
            <a:ext cx="855232" cy="641423"/>
          </a:xfrm>
          <a:prstGeom prst="ellipse"/>
          <a:solidFill>
            <a:schemeClr val="accent1"/>
          </a:solidFill>
          <a:ln w="28575" cmpd="sng" cap="rnd">
            <a:noFill/>
            <a:prstDash val="solid"/>
            <a:round/>
          </a:ln>
        </p:spPr>
      </p:sp>
      <p:sp>
        <p:nvSpPr>
          <p:cNvPr id="36" name="椭圆"/>
          <p:cNvSpPr>
            <a:spLocks/>
          </p:cNvSpPr>
          <p:nvPr/>
        </p:nvSpPr>
        <p:spPr>
          <a:xfrm rot="0">
            <a:off x="1454773" y="5500631"/>
            <a:ext cx="182879" cy="137159"/>
          </a:xfrm>
          <a:prstGeom prst="ellipse"/>
          <a:solidFill>
            <a:schemeClr val="accent1"/>
          </a:solidFill>
          <a:ln w="12700" cmpd="sng" cap="rnd">
            <a:noFill/>
            <a:prstDash val="solid"/>
            <a:round/>
          </a:ln>
        </p:spPr>
      </p:sp>
      <p:sp>
        <p:nvSpPr>
          <p:cNvPr id="37" name="椭圆"/>
          <p:cNvSpPr>
            <a:spLocks/>
          </p:cNvSpPr>
          <p:nvPr/>
        </p:nvSpPr>
        <p:spPr>
          <a:xfrm rot="0">
            <a:off x="2218944" y="5788152"/>
            <a:ext cx="365760" cy="274319"/>
          </a:xfrm>
          <a:prstGeom prst="ellipse"/>
          <a:solidFill>
            <a:schemeClr val="accent1"/>
          </a:solidFill>
          <a:ln w="12700" cmpd="sng" cap="rnd">
            <a:noFill/>
            <a:prstDash val="solid"/>
            <a:round/>
          </a:ln>
        </p:spPr>
      </p:sp>
      <p:sp>
        <p:nvSpPr>
          <p:cNvPr id="38" name="椭圆"/>
          <p:cNvSpPr>
            <a:spLocks/>
          </p:cNvSpPr>
          <p:nvPr/>
        </p:nvSpPr>
        <p:spPr>
          <a:xfrm rot="0">
            <a:off x="2539999" y="4495800"/>
            <a:ext cx="487679" cy="365759"/>
          </a:xfrm>
          <a:prstGeom prst="ellipse"/>
          <a:solidFill>
            <a:schemeClr val="accent1"/>
          </a:solidFill>
          <a:ln w="28575" cmpd="sng" cap="rnd">
            <a:noFill/>
            <a:prstDash val="solid"/>
            <a:round/>
          </a:ln>
        </p:spPr>
      </p:sp>
      <p:sp>
        <p:nvSpPr>
          <p:cNvPr id="39" name="文本框"/>
          <p:cNvSpPr>
            <a:spLocks noGrp="1"/>
          </p:cNvSpPr>
          <p:nvPr>
            <p:ph type="sldNum"/>
          </p:nvPr>
        </p:nvSpPr>
        <p:spPr>
          <a:xfrm rot="0">
            <a:off x="1767392" y="4928702"/>
            <a:ext cx="812799" cy="517523"/>
          </a:xfrm>
          <a:prstGeom prst="rect"/>
          <a:noFill/>
          <a:ln cmpd="sng" cap="flat">
            <a:noFill/>
            <a:prstDash val="solid"/>
            <a:miter/>
          </a:ln>
        </p:spPr>
        <p:txBody>
          <a:bodyPr vert="horz" wrap="square" lIns="91440" tIns="45720" rIns="91440" bIns="45720" anchor="ctr" anchorCtr="0">
            <a:prstTxWarp prst="textNoShape"/>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62272917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97931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77930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0" name="直线"/>
          <p:cNvSpPr>
            <a:spLocks xmlns:a="http://schemas.openxmlformats.org/drawingml/2006/main"/>
          </p:cNvSpPr>
          <p:nvPr/>
        </p:nvSpPr>
        <p:spPr>
          <a:xfrm xmlns:a="http://schemas.openxmlformats.org/drawingml/2006/main" rot="0">
            <a:off x="11683999" y="0"/>
            <a:ext cx="0" cy="6858000"/>
          </a:xfrm>
          <a:prstGeom xmlns:a="http://schemas.openxmlformats.org/drawingml/2006/main" prst="line"/>
          <a:noFill xmlns:a="http://schemas.openxmlformats.org/drawingml/2006/main"/>
          <a:ln xmlns:a="http://schemas.openxmlformats.org/drawingml/2006/main" w="38100" cmpd="sng" cap="flat">
            <a:solidFill>
              <a:srgbClr val="FEC2AD">
                <a:alpha val="93000"/>
              </a:srgbClr>
            </a:solidFill>
            <a:prstDash val="solid"/>
            <a:round/>
          </a:ln>
        </p:spPr>
      </p:sp>
      <p:sp>
        <p:nvSpPr>
          <p:cNvPr id="59" name="直线"/>
          <p:cNvSpPr>
            <a:spLocks xmlns:a="http://schemas.openxmlformats.org/drawingml/2006/main"/>
          </p:cNvSpPr>
          <p:nvPr/>
        </p:nvSpPr>
        <p:spPr>
          <a:xfrm xmlns:a="http://schemas.openxmlformats.org/drawingml/2006/main" rot="0">
            <a:off x="101600" y="0"/>
            <a:ext cx="0" cy="6858000"/>
          </a:xfrm>
          <a:prstGeom xmlns:a="http://schemas.openxmlformats.org/drawingml/2006/main" prst="line"/>
          <a:noFill xmlns:a="http://schemas.openxmlformats.org/drawingml/2006/main"/>
          <a:ln xmlns:a="http://schemas.openxmlformats.org/drawingml/2006/main" w="57150" cmpd="thickThin" cap="flat">
            <a:solidFill>
              <a:srgbClr val="FEC2AD"/>
            </a:solidFill>
            <a:prstDash val="solid"/>
            <a:round/>
          </a:ln>
        </p:spPr>
      </p:sp>
      <p:sp>
        <p:nvSpPr>
          <p:cNvPr id="58" name="直线"/>
          <p:cNvSpPr>
            <a:spLocks xmlns:a="http://schemas.openxmlformats.org/drawingml/2006/main"/>
          </p:cNvSpPr>
          <p:nvPr/>
        </p:nvSpPr>
        <p:spPr>
          <a:xfrm xmlns:a="http://schemas.openxmlformats.org/drawingml/2006/main" rot="0">
            <a:off x="11988800" y="0"/>
            <a:ext cx="0" cy="6858000"/>
          </a:xfrm>
          <a:prstGeom xmlns:a="http://schemas.openxmlformats.org/drawingml/2006/main" prst="line"/>
          <a:noFill xmlns:a="http://schemas.openxmlformats.org/drawingml/2006/main"/>
          <a:ln xmlns:a="http://schemas.openxmlformats.org/drawingml/2006/main" w="19050" cmpd="sng" cap="flat">
            <a:solidFill>
              <a:srgbClr val="FE8637"/>
            </a:solidFill>
            <a:prstDash val="solid"/>
            <a:round/>
          </a:ln>
        </p:spPr>
      </p:sp>
      <p:sp>
        <p:nvSpPr>
          <p:cNvPr id="57" name="矩形"/>
          <p:cNvSpPr>
            <a:spLocks xmlns:a="http://schemas.openxmlformats.org/drawingml/2006/main"/>
          </p:cNvSpPr>
          <p:nvPr/>
        </p:nvSpPr>
        <p:spPr>
          <a:xfrm xmlns:a="http://schemas.openxmlformats.org/drawingml/2006/main" rot="0">
            <a:off x="11785600" y="0"/>
            <a:ext cx="406400" cy="6858000"/>
          </a:xfrm>
          <a:prstGeom xmlns:a="http://schemas.openxmlformats.org/drawingml/2006/main" prst="rect"/>
          <a:solidFill xmlns:a="http://schemas.openxmlformats.org/drawingml/2006/main">
            <a:srgbClr val="FEC2AD">
              <a:alpha val="87000"/>
            </a:srgbClr>
          </a:solidFill>
          <a:ln xmlns:a="http://schemas.openxmlformats.org/drawingml/2006/main" w="38100" cmpd="sng" cap="rnd">
            <a:noFill/>
            <a:prstDash val="solid"/>
            <a:round/>
          </a:ln>
        </p:spPr>
      </p:sp>
      <p:sp>
        <p:nvSpPr>
          <p:cNvPr id="56" name="直线"/>
          <p:cNvSpPr>
            <a:spLocks xmlns:a="http://schemas.openxmlformats.org/drawingml/2006/main"/>
          </p:cNvSpPr>
          <p:nvPr/>
        </p:nvSpPr>
        <p:spPr>
          <a:xfrm xmlns:a="http://schemas.openxmlformats.org/drawingml/2006/main" rot="0">
            <a:off x="11887199" y="0"/>
            <a:ext cx="0" cy="6858000"/>
          </a:xfrm>
          <a:prstGeom xmlns:a="http://schemas.openxmlformats.org/drawingml/2006/main" prst="line"/>
          <a:noFill xmlns:a="http://schemas.openxmlformats.org/drawingml/2006/main"/>
          <a:ln xmlns:a="http://schemas.openxmlformats.org/drawingml/2006/main" w="9525" cmpd="sng" cap="flat">
            <a:solidFill>
              <a:srgbClr val="FE8637"/>
            </a:solidFill>
            <a:prstDash val="solid"/>
            <a:round/>
          </a:ln>
        </p:spPr>
      </p:sp>
      <p:sp>
        <p:nvSpPr>
          <p:cNvPr id="55" name="椭圆"/>
          <p:cNvSpPr>
            <a:spLocks xmlns:a="http://schemas.openxmlformats.org/drawingml/2006/main"/>
          </p:cNvSpPr>
          <p:nvPr/>
        </p:nvSpPr>
        <p:spPr>
          <a:xfrm xmlns:a="http://schemas.openxmlformats.org/drawingml/2006/main" rot="0">
            <a:off x="10875263" y="5715000"/>
            <a:ext cx="731519" cy="548640"/>
          </a:xfrm>
          <a:prstGeom xmlns:a="http://schemas.openxmlformats.org/drawingml/2006/main" prst="ellipse"/>
          <a:solidFill xmlns:a="http://schemas.openxmlformats.org/drawingml/2006/main">
            <a:schemeClr val="accent1"/>
          </a:solidFill>
          <a:ln xmlns:a="http://schemas.openxmlformats.org/drawingml/2006/main" w="38100" cmpd="sng" cap="rnd">
            <a:noFill/>
            <a:prstDash val="solid"/>
            <a:round/>
          </a:ln>
        </p:spPr>
      </p:sp>
      <p:sp>
        <p:nvSpPr>
          <p:cNvPr id="51" name="文本框"/>
          <p:cNvSpPr>
            <a:spLocks xmlns:a="http://schemas.openxmlformats.org/drawingml/2006/main" noGrp="1"/>
          </p:cNvSpPr>
          <p:nvPr>
            <p:ph type="title"/>
          </p:nvPr>
        </p:nvSpPr>
        <p:spPr>
          <a:xfrm xmlns:a="http://schemas.openxmlformats.org/drawingml/2006/main" rot="0">
            <a:off x="609600" y="274638"/>
            <a:ext cx="9956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2" name="文本框"/>
          <p:cNvSpPr>
            <a:spLocks xmlns:a="http://schemas.openxmlformats.org/drawingml/2006/main" noGrp="1"/>
          </p:cNvSpPr>
          <p:nvPr>
            <p:ph type="dt" idx="10"/>
          </p:nvPr>
        </p:nvSpPr>
        <p:spPr>
          <a:xfrm xmlns:a="http://schemas.openxmlformats.org/drawingml/2006/main" rot="0">
            <a:off x="10454640" y="1017842"/>
            <a:ext cx="2011680" cy="512063"/>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
        <p:nvSpPr>
          <p:cNvPr id="53" name="文本框"/>
          <p:cNvSpPr>
            <a:spLocks xmlns:a="http://schemas.openxmlformats.org/drawingml/2006/main" noGrp="1"/>
          </p:cNvSpPr>
          <p:nvPr>
            <p:ph type="sldNum"/>
          </p:nvPr>
        </p:nvSpPr>
        <p:spPr>
          <a:xfrm xmlns:a="http://schemas.openxmlformats.org/drawingml/2006/main" rot="0">
            <a:off x="10838689" y="5734050"/>
            <a:ext cx="812799" cy="521207"/>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spc="10">
              <a:solidFill>
                <a:srgbClr val="FFFFFF"/>
              </a:solidFill>
              <a:latin typeface="Century Schoolbook" pitchFamily="0" charset="0"/>
              <a:ea typeface="宋体" pitchFamily="0" charset="0"/>
              <a:cs typeface="Century Schoolbook" pitchFamily="0" charset="0"/>
            </a:endParaRPr>
          </a:p>
        </p:txBody>
      </p:sp>
      <p:sp>
        <p:nvSpPr>
          <p:cNvPr id="54" name="文本框"/>
          <p:cNvSpPr>
            <a:spLocks xmlns:a="http://schemas.openxmlformats.org/drawingml/2006/main" noGrp="1"/>
          </p:cNvSpPr>
          <p:nvPr>
            <p:ph type="ftr"/>
          </p:nvPr>
        </p:nvSpPr>
        <p:spPr>
          <a:xfrm xmlns:a="http://schemas.openxmlformats.org/drawingml/2006/main" rot="0">
            <a:off x="9853647" y="3676280"/>
            <a:ext cx="3200400" cy="48767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9662050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9" name="直线"/>
          <p:cNvSpPr>
            <a:spLocks xmlns:a="http://schemas.openxmlformats.org/drawingml/2006/main"/>
          </p:cNvSpPr>
          <p:nvPr/>
        </p:nvSpPr>
        <p:spPr>
          <a:xfrm xmlns:a="http://schemas.openxmlformats.org/drawingml/2006/main" rot="0">
            <a:off x="11683999" y="0"/>
            <a:ext cx="0" cy="6858000"/>
          </a:xfrm>
          <a:prstGeom xmlns:a="http://schemas.openxmlformats.org/drawingml/2006/main" prst="line"/>
          <a:noFill xmlns:a="http://schemas.openxmlformats.org/drawingml/2006/main"/>
          <a:ln xmlns:a="http://schemas.openxmlformats.org/drawingml/2006/main" w="38100" cmpd="sng" cap="flat">
            <a:solidFill>
              <a:srgbClr val="FEC2AD">
                <a:alpha val="93000"/>
              </a:srgbClr>
            </a:solidFill>
            <a:prstDash val="solid"/>
            <a:round/>
          </a:ln>
        </p:spPr>
      </p:sp>
      <p:sp>
        <p:nvSpPr>
          <p:cNvPr id="158" name="直线"/>
          <p:cNvSpPr>
            <a:spLocks xmlns:a="http://schemas.openxmlformats.org/drawingml/2006/main"/>
          </p:cNvSpPr>
          <p:nvPr/>
        </p:nvSpPr>
        <p:spPr>
          <a:xfrm xmlns:a="http://schemas.openxmlformats.org/drawingml/2006/main" rot="0">
            <a:off x="101600" y="0"/>
            <a:ext cx="0" cy="6858000"/>
          </a:xfrm>
          <a:prstGeom xmlns:a="http://schemas.openxmlformats.org/drawingml/2006/main" prst="line"/>
          <a:noFill xmlns:a="http://schemas.openxmlformats.org/drawingml/2006/main"/>
          <a:ln xmlns:a="http://schemas.openxmlformats.org/drawingml/2006/main" w="57150" cmpd="thickThin" cap="flat">
            <a:solidFill>
              <a:srgbClr val="FEC2AD"/>
            </a:solidFill>
            <a:prstDash val="solid"/>
            <a:round/>
          </a:ln>
        </p:spPr>
      </p:sp>
      <p:sp>
        <p:nvSpPr>
          <p:cNvPr id="157" name="直线"/>
          <p:cNvSpPr>
            <a:spLocks xmlns:a="http://schemas.openxmlformats.org/drawingml/2006/main"/>
          </p:cNvSpPr>
          <p:nvPr/>
        </p:nvSpPr>
        <p:spPr>
          <a:xfrm xmlns:a="http://schemas.openxmlformats.org/drawingml/2006/main" rot="0">
            <a:off x="11988800" y="0"/>
            <a:ext cx="0" cy="6858000"/>
          </a:xfrm>
          <a:prstGeom xmlns:a="http://schemas.openxmlformats.org/drawingml/2006/main" prst="line"/>
          <a:noFill xmlns:a="http://schemas.openxmlformats.org/drawingml/2006/main"/>
          <a:ln xmlns:a="http://schemas.openxmlformats.org/drawingml/2006/main" w="19050" cmpd="sng" cap="flat">
            <a:solidFill>
              <a:srgbClr val="FE8637"/>
            </a:solidFill>
            <a:prstDash val="solid"/>
            <a:round/>
          </a:ln>
        </p:spPr>
      </p:sp>
      <p:sp>
        <p:nvSpPr>
          <p:cNvPr id="156" name="矩形"/>
          <p:cNvSpPr>
            <a:spLocks xmlns:a="http://schemas.openxmlformats.org/drawingml/2006/main"/>
          </p:cNvSpPr>
          <p:nvPr/>
        </p:nvSpPr>
        <p:spPr>
          <a:xfrm xmlns:a="http://schemas.openxmlformats.org/drawingml/2006/main" rot="0">
            <a:off x="11785600" y="0"/>
            <a:ext cx="406400" cy="6858000"/>
          </a:xfrm>
          <a:prstGeom xmlns:a="http://schemas.openxmlformats.org/drawingml/2006/main" prst="rect"/>
          <a:solidFill xmlns:a="http://schemas.openxmlformats.org/drawingml/2006/main">
            <a:srgbClr val="FEC2AD">
              <a:alpha val="87000"/>
            </a:srgbClr>
          </a:solidFill>
          <a:ln xmlns:a="http://schemas.openxmlformats.org/drawingml/2006/main" w="38100" cmpd="sng" cap="rnd">
            <a:noFill/>
            <a:prstDash val="solid"/>
            <a:round/>
          </a:ln>
        </p:spPr>
      </p:sp>
      <p:sp>
        <p:nvSpPr>
          <p:cNvPr id="155" name="直线"/>
          <p:cNvSpPr>
            <a:spLocks xmlns:a="http://schemas.openxmlformats.org/drawingml/2006/main"/>
          </p:cNvSpPr>
          <p:nvPr/>
        </p:nvSpPr>
        <p:spPr>
          <a:xfrm xmlns:a="http://schemas.openxmlformats.org/drawingml/2006/main" rot="0">
            <a:off x="11887199" y="0"/>
            <a:ext cx="0" cy="6858000"/>
          </a:xfrm>
          <a:prstGeom xmlns:a="http://schemas.openxmlformats.org/drawingml/2006/main" prst="line"/>
          <a:noFill xmlns:a="http://schemas.openxmlformats.org/drawingml/2006/main"/>
          <a:ln xmlns:a="http://schemas.openxmlformats.org/drawingml/2006/main" w="9525" cmpd="sng" cap="flat">
            <a:solidFill>
              <a:srgbClr val="FE8637"/>
            </a:solidFill>
            <a:prstDash val="solid"/>
            <a:round/>
          </a:ln>
        </p:spPr>
      </p:sp>
      <p:sp>
        <p:nvSpPr>
          <p:cNvPr id="154" name="椭圆"/>
          <p:cNvSpPr>
            <a:spLocks xmlns:a="http://schemas.openxmlformats.org/drawingml/2006/main"/>
          </p:cNvSpPr>
          <p:nvPr/>
        </p:nvSpPr>
        <p:spPr>
          <a:xfrm xmlns:a="http://schemas.openxmlformats.org/drawingml/2006/main" rot="0">
            <a:off x="10875263" y="5715000"/>
            <a:ext cx="731519" cy="548640"/>
          </a:xfrm>
          <a:prstGeom xmlns:a="http://schemas.openxmlformats.org/drawingml/2006/main" prst="ellipse"/>
          <a:solidFill xmlns:a="http://schemas.openxmlformats.org/drawingml/2006/main">
            <a:schemeClr val="accent1"/>
          </a:solidFill>
          <a:ln xmlns:a="http://schemas.openxmlformats.org/drawingml/2006/main" w="38100" cmpd="sng" cap="rnd">
            <a:noFill/>
            <a:prstDash val="solid"/>
            <a:round/>
          </a:ln>
        </p:spPr>
      </p:sp>
      <p:sp>
        <p:nvSpPr>
          <p:cNvPr id="149" name="文本框"/>
          <p:cNvSpPr>
            <a:spLocks xmlns:a="http://schemas.openxmlformats.org/drawingml/2006/main" noGrp="1"/>
          </p:cNvSpPr>
          <p:nvPr>
            <p:ph type="title"/>
          </p:nvPr>
        </p:nvSpPr>
        <p:spPr>
          <a:xfrm xmlns:a="http://schemas.openxmlformats.org/drawingml/2006/main" rot="0">
            <a:off x="609600" y="274638"/>
            <a:ext cx="9956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50" name="文本框"/>
          <p:cNvSpPr>
            <a:spLocks xmlns:a="http://schemas.openxmlformats.org/drawingml/2006/main" noGrp="1"/>
          </p:cNvSpPr>
          <p:nvPr>
            <p:ph type="body" idx="1"/>
          </p:nvPr>
        </p:nvSpPr>
        <p:spPr>
          <a:xfrm xmlns:a="http://schemas.openxmlformats.org/drawingml/2006/main" rot="0">
            <a:off x="609600" y="1600200"/>
            <a:ext cx="9956800" cy="487375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151" name="文本框"/>
          <p:cNvSpPr>
            <a:spLocks xmlns:a="http://schemas.openxmlformats.org/drawingml/2006/main" noGrp="1"/>
          </p:cNvSpPr>
          <p:nvPr>
            <p:ph type="dt"/>
          </p:nvPr>
        </p:nvSpPr>
        <p:spPr>
          <a:xfrm xmlns:a="http://schemas.openxmlformats.org/drawingml/2006/main" rot="0">
            <a:off x="10454640" y="1017842"/>
            <a:ext cx="2011680" cy="512063"/>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
        <p:nvSpPr>
          <p:cNvPr id="152" name="文本框"/>
          <p:cNvSpPr>
            <a:spLocks xmlns:a="http://schemas.openxmlformats.org/drawingml/2006/main" noGrp="1"/>
          </p:cNvSpPr>
          <p:nvPr>
            <p:ph type="sldNum"/>
          </p:nvPr>
        </p:nvSpPr>
        <p:spPr>
          <a:xfrm xmlns:a="http://schemas.openxmlformats.org/drawingml/2006/main" rot="0">
            <a:off x="10838689" y="5734050"/>
            <a:ext cx="812799" cy="521207"/>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spc="10">
              <a:solidFill>
                <a:srgbClr val="FFFFFF"/>
              </a:solidFill>
              <a:latin typeface="Century Schoolbook" pitchFamily="0" charset="0"/>
              <a:ea typeface="宋体" pitchFamily="0" charset="0"/>
              <a:cs typeface="Century Schoolbook" pitchFamily="0" charset="0"/>
            </a:endParaRPr>
          </a:p>
        </p:txBody>
      </p:sp>
      <p:sp>
        <p:nvSpPr>
          <p:cNvPr id="153" name="文本框"/>
          <p:cNvSpPr>
            <a:spLocks xmlns:a="http://schemas.openxmlformats.org/drawingml/2006/main" noGrp="1"/>
          </p:cNvSpPr>
          <p:nvPr>
            <p:ph type="ftr"/>
          </p:nvPr>
        </p:nvSpPr>
        <p:spPr>
          <a:xfrm xmlns:a="http://schemas.openxmlformats.org/drawingml/2006/main" rot="0">
            <a:off x="9853647" y="3676280"/>
            <a:ext cx="3200400" cy="48767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0155425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7741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00027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36430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22927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858301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5210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3443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6704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直线"/>
          <p:cNvSpPr>
            <a:spLocks/>
          </p:cNvSpPr>
          <p:nvPr/>
        </p:nvSpPr>
        <p:spPr>
          <a:xfrm rot="0">
            <a:off x="11683999" y="0"/>
            <a:ext cx="0" cy="6858000"/>
          </a:xfrm>
          <a:prstGeom prst="line"/>
          <a:noFill/>
          <a:ln w="38100" cmpd="sng" cap="flat">
            <a:solidFill>
              <a:srgbClr val="FEC2AD">
                <a:alpha val="93000"/>
              </a:srgbClr>
            </a:solidFill>
            <a:prstDash val="solid"/>
            <a:round/>
          </a:ln>
        </p:spPr>
      </p:sp>
      <p:sp>
        <p:nvSpPr>
          <p:cNvPr id="3" name="文本框"/>
          <p:cNvSpPr>
            <a:spLocks noGrp="1"/>
          </p:cNvSpPr>
          <p:nvPr>
            <p:ph type="title"/>
          </p:nvPr>
        </p:nvSpPr>
        <p:spPr>
          <a:xfrm rot="0">
            <a:off x="609600" y="274638"/>
            <a:ext cx="9956800" cy="1143000"/>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600200"/>
            <a:ext cx="9956800" cy="4873752"/>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5" name="文本框"/>
          <p:cNvSpPr>
            <a:spLocks noGrp="1"/>
          </p:cNvSpPr>
          <p:nvPr>
            <p:ph type="dt" idx="2"/>
          </p:nvPr>
        </p:nvSpPr>
        <p:spPr>
          <a:xfrm rot="5400000">
            <a:off x="10454640" y="1017842"/>
            <a:ext cx="2011680" cy="512063"/>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fld id="{CAD2D6BD-DE1B-4B5F-8B41-2702339687B9}" type="datetime1">
              <a:rPr lang="en-US" altLang="zh-CN" sz="1200">
                <a:solidFill>
                  <a:schemeClr val="tx2"/>
                </a:solidFill>
                <a:latin typeface="Century Schoolbook" pitchFamily="0" charset="0"/>
                <a:ea typeface="宋体" pitchFamily="0" charset="0"/>
                <a:cs typeface="Century Schoolbook" pitchFamily="0" charset="0"/>
              </a:rPr>
              <a:t>9/24/2024</a:t>
            </a:fld>
            <a:endParaRPr lang="zh-CN" altLang="en-US" sz="1200">
              <a:solidFill>
                <a:schemeClr val="tx2"/>
              </a:solidFill>
              <a:latin typeface="Century Schoolbook" pitchFamily="0" charset="0"/>
              <a:ea typeface="宋体" pitchFamily="0" charset="0"/>
              <a:cs typeface="Century Schoolbook" pitchFamily="0" charset="0"/>
            </a:endParaRPr>
          </a:p>
        </p:txBody>
      </p:sp>
      <p:sp>
        <p:nvSpPr>
          <p:cNvPr id="6" name="文本框"/>
          <p:cNvSpPr>
            <a:spLocks noGrp="1"/>
          </p:cNvSpPr>
          <p:nvPr>
            <p:ph type="ftr" idx="3"/>
          </p:nvPr>
        </p:nvSpPr>
        <p:spPr>
          <a:xfrm rot="5400000">
            <a:off x="9853647" y="3676280"/>
            <a:ext cx="3200400" cy="487679"/>
          </a:xfrm>
          <a:prstGeom prst="rect"/>
          <a:noFill/>
          <a:ln w="12700" cmpd="sng" cap="flat">
            <a:noFill/>
            <a:prstDash val="solid"/>
            <a:miter/>
          </a:ln>
        </p:spPr>
        <p:txBody>
          <a:bodyPr vert="horz" wrap="square" lIns="91440" tIns="45720" rIns="91440" bIns="45720" anchor="ctr" anchorCtr="0">
            <a:prstTxWarp prst="textNoShape"/>
          </a:bodyPr>
          <a:lstStyle/>
          <a:p>
            <a:pPr algn="l"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
        <p:nvSpPr>
          <p:cNvPr id="7" name="直线"/>
          <p:cNvSpPr>
            <a:spLocks/>
          </p:cNvSpPr>
          <p:nvPr/>
        </p:nvSpPr>
        <p:spPr>
          <a:xfrm rot="0">
            <a:off x="101600" y="0"/>
            <a:ext cx="0" cy="6858000"/>
          </a:xfrm>
          <a:prstGeom prst="line"/>
          <a:noFill/>
          <a:ln w="57150" cmpd="thickThin" cap="flat">
            <a:solidFill>
              <a:srgbClr val="FEC2AD"/>
            </a:solidFill>
            <a:prstDash val="solid"/>
            <a:round/>
          </a:ln>
        </p:spPr>
      </p:sp>
      <p:sp>
        <p:nvSpPr>
          <p:cNvPr id="8" name="直线"/>
          <p:cNvSpPr>
            <a:spLocks/>
          </p:cNvSpPr>
          <p:nvPr/>
        </p:nvSpPr>
        <p:spPr>
          <a:xfrm rot="0">
            <a:off x="11988800" y="0"/>
            <a:ext cx="0" cy="6858000"/>
          </a:xfrm>
          <a:prstGeom prst="line"/>
          <a:noFill/>
          <a:ln w="19050" cmpd="sng" cap="flat">
            <a:solidFill>
              <a:srgbClr val="FE8637"/>
            </a:solidFill>
            <a:prstDash val="solid"/>
            <a:round/>
          </a:ln>
        </p:spPr>
      </p:sp>
      <p:sp>
        <p:nvSpPr>
          <p:cNvPr id="9" name="矩形"/>
          <p:cNvSpPr>
            <a:spLocks/>
          </p:cNvSpPr>
          <p:nvPr/>
        </p:nvSpPr>
        <p:spPr>
          <a:xfrm rot="0">
            <a:off x="11785600" y="0"/>
            <a:ext cx="406400" cy="6858000"/>
          </a:xfrm>
          <a:prstGeom prst="rect"/>
          <a:solidFill>
            <a:srgbClr val="FEC2AD">
              <a:alpha val="87000"/>
            </a:srgbClr>
          </a:solidFill>
          <a:ln w="38100" cmpd="sng" cap="rnd">
            <a:noFill/>
            <a:prstDash val="solid"/>
            <a:round/>
          </a:ln>
        </p:spPr>
      </p:sp>
      <p:sp>
        <p:nvSpPr>
          <p:cNvPr id="10" name="直线"/>
          <p:cNvSpPr>
            <a:spLocks/>
          </p:cNvSpPr>
          <p:nvPr/>
        </p:nvSpPr>
        <p:spPr>
          <a:xfrm rot="0">
            <a:off x="11887199" y="0"/>
            <a:ext cx="0" cy="6858000"/>
          </a:xfrm>
          <a:prstGeom prst="line"/>
          <a:noFill/>
          <a:ln w="9525" cmpd="sng" cap="flat">
            <a:solidFill>
              <a:srgbClr val="FE8637"/>
            </a:solidFill>
            <a:prstDash val="solid"/>
            <a:round/>
          </a:ln>
        </p:spPr>
      </p:sp>
      <p:sp>
        <p:nvSpPr>
          <p:cNvPr id="11" name="椭圆"/>
          <p:cNvSpPr>
            <a:spLocks/>
          </p:cNvSpPr>
          <p:nvPr/>
        </p:nvSpPr>
        <p:spPr>
          <a:xfrm rot="0">
            <a:off x="10875263" y="5715000"/>
            <a:ext cx="731519" cy="548640"/>
          </a:xfrm>
          <a:prstGeom prst="ellipse"/>
          <a:solidFill>
            <a:schemeClr val="accent1"/>
          </a:solidFill>
          <a:ln w="38100" cmpd="sng" cap="rnd">
            <a:noFill/>
            <a:prstDash val="solid"/>
            <a:round/>
          </a:ln>
        </p:spPr>
      </p:sp>
      <p:sp>
        <p:nvSpPr>
          <p:cNvPr id="12" name="文本框"/>
          <p:cNvSpPr>
            <a:spLocks noGrp="1"/>
          </p:cNvSpPr>
          <p:nvPr>
            <p:ph type="sldNum" idx="4"/>
          </p:nvPr>
        </p:nvSpPr>
        <p:spPr>
          <a:xfrm rot="0">
            <a:off x="10838689" y="5734050"/>
            <a:ext cx="812799" cy="521207"/>
          </a:xfrm>
          <a:prstGeom prst="rect"/>
          <a:noFill/>
          <a:ln w="12700" cmpd="sng" cap="flat">
            <a:noFill/>
            <a:prstDash val="solid"/>
            <a:miter/>
          </a:ln>
        </p:spPr>
        <p:txBody>
          <a:bodyPr vert="horz" wrap="square" lIns="91440" tIns="45720" rIns="91440" bIns="45720" anchor="ctr" anchorCtr="0">
            <a:prstTxWarp prst="textNoShape"/>
          </a:bodyPr>
          <a:lstStyle/>
          <a:p>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spc="10">
              <a:solidFill>
                <a:srgbClr val="FFFFFF"/>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7772791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3000" b="0" kern="1200" cap="small" baseline="0">
          <a:solidFill>
            <a:schemeClr val="tx2"/>
          </a:solidFill>
          <a:latin typeface="Century Schoolbook" pitchFamily="0" charset="0"/>
          <a:ea typeface="华文楷体" pitchFamily="0" charset="0"/>
          <a:cs typeface="Century Schoolbook" pitchFamily="0" charset="0"/>
        </a:defRPr>
      </a:lvl1pPr>
    </p:titleStyle>
    <p:bodyStyle>
      <a:lvl1pPr marL="274320" indent="-274320" algn="l" defTabSz="914400" eaLnBrk="1" fontAlgn="auto" latinLnBrk="0" hangingPunct="1">
        <a:spcBef>
          <a:spcPts val="600"/>
        </a:spcBef>
        <a:buClr>
          <a:schemeClr val="accent1"/>
        </a:buClr>
        <a:buSzPct val="70000"/>
        <a:buFont typeface="Wingdings" pitchFamily="0" charset="0"/>
        <a:buChar char=""/>
        <a:defRPr sz="2400" kern="1200">
          <a:solidFill>
            <a:schemeClr val="tx1"/>
          </a:solidFill>
          <a:latin typeface="Century Schoolbook" pitchFamily="0" charset="0"/>
          <a:ea typeface="宋体" pitchFamily="0" charset="0"/>
          <a:cs typeface="Century Schoolbook" pitchFamily="0" charset="0"/>
        </a:defRPr>
      </a:lvl1pPr>
      <a:lvl2pPr marL="640080" indent="-274320" algn="l" defTabSz="914400" eaLnBrk="1" fontAlgn="auto" latinLnBrk="0" hangingPunct="1">
        <a:spcBef>
          <a:spcPct val="20000"/>
        </a:spcBef>
        <a:buClr>
          <a:schemeClr val="accent1"/>
        </a:buClr>
        <a:buSzPct val="80000"/>
        <a:buFont typeface="Wingdings 2" pitchFamily="0" charset="0"/>
        <a:buChar char=""/>
        <a:defRPr sz="2100" kern="1200">
          <a:solidFill>
            <a:schemeClr val="tx1"/>
          </a:solidFill>
          <a:latin typeface="Century Schoolbook" pitchFamily="0" charset="0"/>
          <a:ea typeface="宋体" pitchFamily="0" charset="0"/>
          <a:cs typeface="Century Schoolbook" pitchFamily="0" charset="0"/>
        </a:defRPr>
      </a:lvl2pPr>
      <a:lvl3pPr marL="914400" indent="-182880" algn="l" defTabSz="914400" eaLnBrk="1" fontAlgn="auto" latinLnBrk="0" hangingPunct="1">
        <a:spcBef>
          <a:spcPct val="20000"/>
        </a:spcBef>
        <a:buClr>
          <a:srgbClr val="E0752F"/>
        </a:buClr>
        <a:buSzPct val="60000"/>
        <a:buFont typeface="Wingdings" pitchFamily="0" charset="0"/>
        <a:buChar char=""/>
        <a:defRPr sz="1800" kern="1200">
          <a:solidFill>
            <a:schemeClr val="tx1"/>
          </a:solidFill>
          <a:latin typeface="Century Schoolbook" pitchFamily="0" charset="0"/>
          <a:ea typeface="宋体" pitchFamily="0" charset="0"/>
          <a:cs typeface="Century Schoolbook" pitchFamily="0" charset="0"/>
        </a:defRPr>
      </a:lvl3pPr>
      <a:lvl4pPr marL="1188720" indent="-182880" algn="l" defTabSz="914400" eaLnBrk="1" fontAlgn="auto" latinLnBrk="0" hangingPunct="1">
        <a:spcBef>
          <a:spcPct val="20000"/>
        </a:spcBef>
        <a:buClr>
          <a:srgbClr val="FEC2AD"/>
        </a:buClr>
        <a:buSzPct val="60000"/>
        <a:buFont typeface="Wingdings" pitchFamily="0" charset="0"/>
        <a:buChar char=""/>
        <a:defRPr sz="1800" kern="1200">
          <a:solidFill>
            <a:schemeClr val="tx1"/>
          </a:solidFill>
          <a:latin typeface="Century Schoolbook" pitchFamily="0" charset="0"/>
          <a:ea typeface="宋体" pitchFamily="0" charset="0"/>
          <a:cs typeface="Century Schoolbook" pitchFamily="0" charset="0"/>
        </a:defRPr>
      </a:lvl4pPr>
      <a:lvl5pPr marL="1462913" indent="-182880" algn="l" defTabSz="914400" eaLnBrk="1" fontAlgn="auto" latinLnBrk="0" hangingPunct="1">
        <a:spcBef>
          <a:spcPct val="20000"/>
        </a:spcBef>
        <a:buClr>
          <a:srgbClr val="BCC9E9"/>
        </a:buClr>
        <a:buSzPct val="68000"/>
        <a:buFont typeface="Wingdings 2" pitchFamily="0" charset="0"/>
        <a:buChar char=""/>
        <a:defRPr sz="1600" kern="1200">
          <a:solidFill>
            <a:schemeClr val="tx1"/>
          </a:solidFill>
          <a:latin typeface="Century Schoolbook" pitchFamily="0" charset="0"/>
          <a:ea typeface="宋体" pitchFamily="0" charset="0"/>
          <a:cs typeface="Century Schoolbook" pitchFamily="0" charset="0"/>
        </a:defRPr>
      </a:lvl5pPr>
      <a:lvl6pPr marL="1737360" indent="-182880" algn="l" defTabSz="914400" eaLnBrk="1" fontAlgn="auto" latinLnBrk="0" hangingPunct="1">
        <a:spcBef>
          <a:spcPct val="20000"/>
        </a:spcBef>
        <a:buClr>
          <a:schemeClr val="accent1"/>
        </a:buClr>
        <a:buChar char="•"/>
        <a:defRPr sz="1600" kern="1200">
          <a:solidFill>
            <a:schemeClr val="tx2"/>
          </a:solidFill>
          <a:latin typeface="Century Schoolbook" pitchFamily="0" charset="0"/>
          <a:ea typeface="宋体" pitchFamily="0" charset="0"/>
          <a:cs typeface="Century Schoolbook" pitchFamily="0" charset="0"/>
        </a:defRPr>
      </a:lvl6pPr>
      <a:lvl7pPr marL="2011679" indent="-182880" algn="l" defTabSz="914400" eaLnBrk="1" fontAlgn="auto" latinLnBrk="0" hangingPunct="1">
        <a:spcBef>
          <a:spcPct val="20000"/>
        </a:spcBef>
        <a:buClr>
          <a:srgbClr val="FEC2AD"/>
        </a:buClr>
        <a:buSzPct val="60000"/>
        <a:buFont typeface="Wingdings" pitchFamily="0" charset="0"/>
        <a:buChar char=""/>
        <a:defRPr sz="1400" kern="1200" baseline="0">
          <a:solidFill>
            <a:schemeClr val="tx2"/>
          </a:solidFill>
          <a:latin typeface="Century Schoolbook" pitchFamily="0" charset="0"/>
          <a:ea typeface="宋体" pitchFamily="0" charset="0"/>
          <a:cs typeface="Century Schoolbook" pitchFamily="0" charset="0"/>
        </a:defRPr>
      </a:lvl7pPr>
      <a:lvl8pPr marL="2286000" indent="-182880" algn="l" defTabSz="914400" eaLnBrk="1" fontAlgn="auto" latinLnBrk="0" hangingPunct="1">
        <a:spcBef>
          <a:spcPct val="20000"/>
        </a:spcBef>
        <a:buClr>
          <a:schemeClr val="accent2"/>
        </a:buClr>
        <a:buChar char="•"/>
        <a:defRPr sz="1400" kern="1200" cap="small" baseline="0">
          <a:solidFill>
            <a:schemeClr val="tx2"/>
          </a:solidFill>
          <a:latin typeface="Century Schoolbook" pitchFamily="0" charset="0"/>
          <a:ea typeface="宋体" pitchFamily="0" charset="0"/>
          <a:cs typeface="Century Schoolbook" pitchFamily="0" charset="0"/>
        </a:defRPr>
      </a:lvl8pPr>
      <a:lvl9pPr marL="2286000" indent="-182880" algn="l" defTabSz="914400" eaLnBrk="1" fontAlgn="auto" latinLnBrk="0" hangingPunct="1">
        <a:spcBef>
          <a:spcPct val="20000"/>
        </a:spcBef>
        <a:buClr>
          <a:schemeClr val="accent2"/>
        </a:buClr>
        <a:buChar char="•"/>
        <a:defRPr sz="1400" kern="1200" cap="small" baseline="0">
          <a:solidFill>
            <a:schemeClr val="tx2"/>
          </a:solidFill>
          <a:latin typeface="Century Schoolbook" pitchFamily="0" charset="0"/>
          <a:ea typeface="宋体" pitchFamily="0" charset="0"/>
          <a:cs typeface="Century School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alpha val="98000"/>
          </a:srgbClr>
        </a:solidFill>
      </p:bgPr>
    </p:bg>
    <p:spTree>
      <p:nvGrpSpPr>
        <p:cNvPr id="1" name=""/>
        <p:cNvGrpSpPr/>
        <p:nvPr/>
      </p:nvGrpSpPr>
      <p:grpSpPr>
        <a:xfrm>
          <a:off x="0" y="0"/>
          <a:ext cx="0" cy="0"/>
          <a:chOff x="0" y="0"/>
          <a:chExt cx="0" cy="0"/>
        </a:xfrm>
      </p:grpSpPr>
      <p:grpSp>
        <p:nvGrpSpPr>
          <p:cNvPr id="42" name="组合"/>
          <p:cNvGrpSpPr>
            <a:grpSpLocks/>
          </p:cNvGrpSpPr>
          <p:nvPr/>
        </p:nvGrpSpPr>
        <p:grpSpPr>
          <a:xfrm>
            <a:off x="876299" y="990599"/>
            <a:ext cx="1743075" cy="1333500"/>
            <a:chOff x="876299" y="990599"/>
            <a:chExt cx="1743075" cy="1333500"/>
          </a:xfrm>
        </p:grpSpPr>
        <p:sp>
          <p:nvSpPr>
            <p:cNvPr id="40"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41"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3" name="曲线"/>
          <p:cNvSpPr>
            <a:spLocks/>
          </p:cNvSpPr>
          <p:nvPr/>
        </p:nvSpPr>
        <p:spPr>
          <a:xfrm rot="0">
            <a:off x="3752852" y="1190627"/>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4" name="曲线"/>
          <p:cNvSpPr>
            <a:spLocks/>
          </p:cNvSpPr>
          <p:nvPr/>
        </p:nvSpPr>
        <p:spPr>
          <a:xfrm rot="0">
            <a:off x="3800474" y="522922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5" name="文本框"/>
          <p:cNvSpPr>
            <a:spLocks noGrp="1"/>
          </p:cNvSpPr>
          <p:nvPr>
            <p:ph type="ctrTitle"/>
          </p:nvPr>
        </p:nvSpPr>
        <p:spPr>
          <a:xfrm rot="0">
            <a:off x="-828675" y="109361"/>
            <a:ext cx="9982200" cy="911860"/>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100000"/>
              </a:lnSpc>
              <a:spcBef>
                <a:spcPts val="130"/>
              </a:spcBef>
              <a:spcAft>
                <a:spcPts val="0"/>
              </a:spcAft>
              <a:buNone/>
            </a:pPr>
            <a:r>
              <a:rPr lang="en-US" altLang="zh-CN" sz="3000" b="1" i="0" u="none" strike="noStrike" kern="1200" cap="small" spc="0" baseline="0">
                <a:solidFill>
                  <a:srgbClr val="0F0F0F"/>
                </a:solidFill>
                <a:latin typeface="Times New Roman" pitchFamily="18" charset="0"/>
                <a:ea typeface="华文楷体" pitchFamily="0" charset="0"/>
                <a:cs typeface="Times New Roman" pitchFamily="18" charset="0"/>
              </a:rPr>
              <a:t>Employee Data Analysis using Excel</a:t>
            </a:r>
            <a:r>
              <a:rPr lang="en-US" altLang="zh-CN" sz="3000" b="1" i="0" u="none" strike="noStrike" kern="1200" cap="small" spc="0" baseline="0">
                <a:solidFill>
                  <a:srgbClr val="0F0F0F"/>
                </a:solidFill>
                <a:latin typeface="Times New Roman" pitchFamily="18" charset="0"/>
                <a:ea typeface="华文楷体" pitchFamily="0" charset="0"/>
                <a:cs typeface="Times New Roman" pitchFamily="18" charset="0"/>
              </a:rPr>
              <a:t> </a:t>
            </a:r>
            <a:br>
              <a:rPr lang="zh-CN" altLang="en-US" sz="3000" b="1" i="0" u="none" strike="noStrike" kern="1200" cap="small" spc="0" baseline="0">
                <a:solidFill>
                  <a:srgbClr val="0F0F0F"/>
                </a:solidFill>
                <a:latin typeface="Roboto" pitchFamily="2" charset="0"/>
                <a:ea typeface="华文楷体" pitchFamily="0" charset="0"/>
                <a:cs typeface="Lucida Sans"/>
              </a:rPr>
            </a:br>
            <a:endParaRPr lang="zh-CN" altLang="en-US" sz="3000" b="1" i="0" u="none" strike="noStrike" kern="1200" cap="small" spc="15" baseline="0">
              <a:solidFill>
                <a:schemeClr val="tx2"/>
              </a:solidFill>
              <a:latin typeface="Century Schoolbook" pitchFamily="0" charset="0"/>
              <a:ea typeface="华文楷体" pitchFamily="0" charset="0"/>
              <a:cs typeface="Lucida Sans"/>
            </a:endParaRPr>
          </a:p>
        </p:txBody>
      </p:sp>
      <p:sp>
        <p:nvSpPr>
          <p:cNvPr id="46"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1</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47" name="图片"/>
          <p:cNvPicPr>
            <a:picLocks/>
          </p:cNvPicPr>
          <p:nvPr/>
        </p:nvPicPr>
        <p:blipFill>
          <a:blip r:embed="rId1" cstate="print"/>
          <a:stretch>
            <a:fillRect/>
          </a:stretch>
        </p:blipFill>
        <p:spPr>
          <a:xfrm rot="0">
            <a:off x="676275" y="6467479"/>
            <a:ext cx="2143125" cy="200024"/>
          </a:xfrm>
          <a:prstGeom prst="rect"/>
          <a:noFill/>
          <a:ln w="12700" cmpd="sng" cap="flat">
            <a:noFill/>
            <a:prstDash val="solid"/>
            <a:miter/>
          </a:ln>
        </p:spPr>
      </p:pic>
      <p:sp>
        <p:nvSpPr>
          <p:cNvPr id="48" name="矩形"/>
          <p:cNvSpPr>
            <a:spLocks/>
          </p:cNvSpPr>
          <p:nvPr/>
        </p:nvSpPr>
        <p:spPr>
          <a:xfrm rot="0">
            <a:off x="2640266" y="3285575"/>
            <a:ext cx="861060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STUDENT NAME:</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MRM MANIBHARATHI</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REGISTER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NO</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3122</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07231</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DEPARTMENT:B.COM(COMPUTER APPLICATION)</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COLLEGE: AGURCHAND MANMULL JAIN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COLLEGE</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a:t>
            </a:r>
            <a:endParaRPr lang="zh-CN" altLang="en-US" sz="24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020197165"/>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5" name="矩形"/>
          <p:cNvSpPr>
            <a:spLocks/>
          </p:cNvSpPr>
          <p:nvPr/>
        </p:nvSpPr>
        <p:spPr>
          <a:xfrm rot="0">
            <a:off x="11277219" y="6473339"/>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739774" y="291148"/>
            <a:ext cx="3303904"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矩形"/>
          <p:cNvSpPr>
            <a:spLocks/>
          </p:cNvSpPr>
          <p:nvPr/>
        </p:nvSpPr>
        <p:spPr>
          <a:xfrm rot="0">
            <a:off x="838200" y="1271856"/>
            <a:ext cx="7162799" cy="64633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1.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Descriptive Statistics Mean and Median Attendance</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2.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Time Series Analysis Trend Analysis</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3.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Pivot Tables and Charts Attendance Summary</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4.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Absenteeism Analysis Absence Rates</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2078885389"/>
      </p:ext>
    </p:extLst>
  </p:cSld>
  <p:clrMapOvr>
    <a:masterClrMapping/>
  </p:clrMapOvr>
  <p:transition spd="slow">
    <p:fade/>
  </p:transition>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5. </a:t>
            </a:r>
            <a:r>
              <a:rPr lang="en-US" altLang="zh-CN" sz="1500" b="1" i="0" u="sng" strike="noStrike" kern="1200" cap="none" spc="0" baseline="0">
                <a:solidFill>
                  <a:schemeClr val="tx1"/>
                </a:solidFill>
                <a:latin typeface="Century Schoolbook" pitchFamily="0" charset="0"/>
                <a:ea typeface="宋体" pitchFamily="0" charset="0"/>
                <a:cs typeface="Lucida Sans"/>
              </a:rPr>
              <a:t>Work Hours Calculation Hours Worked</a:t>
            </a:r>
            <a:r>
              <a:rPr lang="en-US" altLang="zh-CN" sz="1500" b="0" i="0" u="none" strike="noStrike" kern="1200" cap="none" spc="0" baseline="0">
                <a:solidFill>
                  <a:schemeClr val="tx1"/>
                </a:solidFill>
                <a:latin typeface="Century Schoolbook"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6. </a:t>
            </a:r>
            <a:r>
              <a:rPr lang="en-US" altLang="zh-CN" sz="1500" b="1" i="0" u="sng" strike="noStrike" kern="1200" cap="none" spc="0" baseline="0">
                <a:solidFill>
                  <a:schemeClr val="tx1"/>
                </a:solidFill>
                <a:latin typeface="Century Schoolbook" pitchFamily="0" charset="0"/>
                <a:ea typeface="宋体" pitchFamily="0" charset="0"/>
                <a:cs typeface="Lucida Sans"/>
              </a:rPr>
              <a:t>Anomaly Detection Late Arrivals and Early Departures</a:t>
            </a:r>
            <a:r>
              <a:rPr lang="en-US" altLang="zh-CN" sz="1500" b="0" i="0" u="none" strike="noStrike" kern="1200" cap="none" spc="0" baseline="0">
                <a:solidFill>
                  <a:schemeClr val="tx1"/>
                </a:solidFill>
                <a:latin typeface="Century Schoolbook"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7. </a:t>
            </a:r>
            <a:r>
              <a:rPr lang="en-US" altLang="zh-CN" sz="1500" b="1" i="0" u="sng" strike="noStrike" kern="1200" cap="none" spc="0" baseline="0">
                <a:solidFill>
                  <a:schemeClr val="tx1"/>
                </a:solidFill>
                <a:latin typeface="Century Schoolbook" pitchFamily="0" charset="0"/>
                <a:ea typeface="宋体" pitchFamily="0" charset="0"/>
                <a:cs typeface="Lucida Sans"/>
              </a:rPr>
              <a:t>Forecasting Future Attendance Trends</a:t>
            </a:r>
            <a:r>
              <a:rPr lang="en-US" altLang="zh-CN" sz="1500" b="0" i="0" u="none" strike="noStrike" kern="1200" cap="none" spc="0" baseline="0">
                <a:solidFill>
                  <a:schemeClr val="tx1"/>
                </a:solidFill>
                <a:latin typeface="Century Schoolbook" pitchFamily="0" charset="0"/>
                <a:ea typeface="宋体" pitchFamily="0" charset="0"/>
                <a:cs typeface="Lucida Sans"/>
              </a:rPr>
              <a:t>: Use linear regression to forecast future attendance based on historical data . Excel Functions: LINEST(), FORECAST.LINEAR()</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8. </a:t>
            </a:r>
            <a:r>
              <a:rPr lang="en-US" altLang="zh-CN" sz="1500" b="1" i="0" u="sng" strike="noStrike" kern="1200" cap="none" spc="0" baseline="0">
                <a:solidFill>
                  <a:schemeClr val="tx1"/>
                </a:solidFill>
                <a:latin typeface="Century Schoolbook" pitchFamily="0" charset="0"/>
                <a:ea typeface="宋体" pitchFamily="0" charset="0"/>
                <a:cs typeface="Lucida Sans"/>
              </a:rPr>
              <a:t>Scenario Analysis What-If Scenarios</a:t>
            </a:r>
            <a:r>
              <a:rPr lang="en-US" altLang="zh-CN" sz="1500" b="0" i="0" u="none" strike="noStrike" kern="1200" cap="none" spc="0" baseline="0">
                <a:solidFill>
                  <a:schemeClr val="tx1"/>
                </a:solidFill>
                <a:latin typeface="Century Schoolbook" pitchFamily="0" charset="0"/>
                <a:ea typeface="宋体" pitchFamily="0" charset="0"/>
                <a:cs typeface="Lucida Sans"/>
              </a:rPr>
              <a:t>: Model different scenarios to understand potential impacts of policy changes on attendance .</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 Excel Functions: “DATA TABLE”,” GOAL SEEK”</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sng" strike="noStrike" kern="1200" cap="none" spc="0" baseline="0">
                <a:solidFill>
                  <a:schemeClr val="tx1"/>
                </a:solidFill>
                <a:latin typeface="Century Schoolbook" pitchFamily="0" charset="0"/>
                <a:ea typeface="宋体" pitchFamily="0" charset="0"/>
                <a:cs typeface="Lucida Sans"/>
              </a:rPr>
              <a:t>Example Implementation </a:t>
            </a:r>
            <a:r>
              <a:rPr lang="en-US" altLang="zh-CN" sz="1500" b="0" i="0" u="none" strike="noStrike" kern="1200" cap="none" spc="0" baseline="0">
                <a:solidFill>
                  <a:schemeClr val="tx1"/>
                </a:solidFill>
                <a:latin typeface="Century Schoolbook" pitchFamily="0" charset="0"/>
                <a:ea typeface="宋体" pitchFamily="0" charset="0"/>
                <a:cs typeface="Lucida Sans"/>
              </a:rPr>
              <a:t>: </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Create a Data Table</a:t>
            </a:r>
            <a:r>
              <a:rPr lang="en-US" altLang="zh-CN" sz="1500" b="0" i="0" u="none" strike="noStrike" kern="1200" cap="none" spc="0" baseline="0">
                <a:solidFill>
                  <a:schemeClr val="tx1"/>
                </a:solidFill>
                <a:latin typeface="Century Schoolbook" pitchFamily="0" charset="0"/>
                <a:ea typeface="宋体" pitchFamily="0" charset="0"/>
                <a:cs typeface="Lucida Sans"/>
              </a:rPr>
              <a:t>: Organize your data into columns for Date, Time In, Time Out, Employee ID, etc.</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Use Pivot Tables</a:t>
            </a:r>
            <a:r>
              <a:rPr lang="en-US" altLang="zh-CN" sz="1500" b="0" i="0" u="none" strike="noStrike" kern="1200" cap="none" spc="0" baseline="0">
                <a:solidFill>
                  <a:schemeClr val="tx1"/>
                </a:solidFill>
                <a:latin typeface="Century Schoolbook" pitchFamily="0" charset="0"/>
                <a:ea typeface="宋体" pitchFamily="0" charset="0"/>
                <a:cs typeface="Lucida Sans"/>
              </a:rPr>
              <a:t>: Summarize attendance by employee or department.</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Visualize Data</a:t>
            </a:r>
            <a:r>
              <a:rPr lang="en-US" altLang="zh-CN" sz="1500" b="0" i="0" u="none" strike="noStrike" kern="1200" cap="none" spc="0" baseline="0">
                <a:solidFill>
                  <a:schemeClr val="tx1"/>
                </a:solidFill>
                <a:latin typeface="Century Schoolbook" pitchFamily="0" charset="0"/>
                <a:ea typeface="宋体" pitchFamily="0" charset="0"/>
                <a:cs typeface="Lucida Sans"/>
              </a:rPr>
              <a:t>: Create charts to visualize trends and patterns.</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Apply Formulas</a:t>
            </a:r>
            <a:r>
              <a:rPr lang="en-US" altLang="zh-CN" sz="1500" b="0" i="0" u="none" strike="noStrike" kern="1200" cap="none" spc="0" baseline="0">
                <a:solidFill>
                  <a:schemeClr val="tx1"/>
                </a:solidFill>
                <a:latin typeface="Century Schoolbook" pitchFamily="0" charset="0"/>
                <a:ea typeface="宋体" pitchFamily="0" charset="0"/>
                <a:cs typeface="Lucida Sans"/>
              </a:rPr>
              <a:t>: Calculate hours worked, absenteeism rates, and any anomalies.</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Analyze and Interpret</a:t>
            </a:r>
            <a:r>
              <a:rPr lang="en-US" altLang="zh-CN" sz="1500" b="0" i="0" u="none" strike="noStrike" kern="1200" cap="none" spc="0" baseline="0">
                <a:solidFill>
                  <a:schemeClr val="tx1"/>
                </a:solidFill>
                <a:latin typeface="Century Schoolbook" pitchFamily="0" charset="0"/>
                <a:ea typeface="宋体" pitchFamily="0" charset="0"/>
                <a:cs typeface="Lucida Sans"/>
              </a:rPr>
              <a:t>: Use descriptive statistics and trend analysis to derive insights and make recommendations.</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endParaRPr lang="zh-CN" altLang="en-US" sz="1500" b="0" i="0" u="none" strike="noStrike" kern="1200" cap="none" spc="0" baseline="0">
              <a:solidFill>
                <a:schemeClr val="tx1"/>
              </a:solidFill>
              <a:latin typeface="Century Schoolbook" pitchFamily="0" charset="0"/>
              <a:ea typeface="宋体" pitchFamily="0" charset="0"/>
              <a:cs typeface="Lucida Sans"/>
            </a:endParaRPr>
          </a:p>
        </p:txBody>
      </p:sp>
    </p:spTree>
    <p:extLst>
      <p:ext uri="{BB962C8B-B14F-4D97-AF65-F5344CB8AC3E}">
        <p14:creationId xmlns:p14="http://schemas.microsoft.com/office/powerpoint/2010/main" val="1254800319"/>
      </p:ext>
    </p:extLst>
  </p:cSld>
  <p:clrMapOvr>
    <a:masterClrMapping/>
  </p:clrMapOvr>
  <p:transition spd="slow">
    <p:fade/>
  </p:transition>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3" y="-23992"/>
            <a:ext cx="2437131" cy="1675458"/>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000" b="0" i="0" u="none" strike="noStrike" kern="1200" cap="small" spc="0" baseline="0">
                <a:solidFill>
                  <a:schemeClr val="tx2"/>
                </a:solidFill>
                <a:latin typeface="Century Schoolbook" pitchFamily="0" charset="0"/>
                <a:ea typeface="华文楷体" pitchFamily="0" charset="0"/>
                <a:cs typeface="Lucida Sans"/>
              </a:rPr>
              <a:t>R</a:t>
            </a:r>
            <a:r>
              <a:rPr lang="en-US" altLang="zh-CN" sz="3000" b="0" i="0" u="none" strike="noStrike" kern="1200" cap="small" spc="-40" baseline="0">
                <a:solidFill>
                  <a:schemeClr val="tx2"/>
                </a:solidFill>
                <a:latin typeface="Century Schoolbook" pitchFamily="0" charset="0"/>
                <a:ea typeface="华文楷体" pitchFamily="0" charset="0"/>
                <a:cs typeface="Lucida Sans"/>
              </a:rPr>
              <a:t>E</a:t>
            </a:r>
            <a:r>
              <a:rPr lang="en-US" altLang="zh-CN" sz="3000" b="0" i="0" u="none" strike="noStrike" kern="1200" cap="small" spc="15" baseline="0">
                <a:solidFill>
                  <a:schemeClr val="tx2"/>
                </a:solidFill>
                <a:latin typeface="Century Schoolbook" pitchFamily="0" charset="0"/>
                <a:ea typeface="华文楷体" pitchFamily="0" charset="0"/>
                <a:cs typeface="Lucida Sans"/>
              </a:rPr>
              <a:t>S</a:t>
            </a:r>
            <a:r>
              <a:rPr lang="en-US" altLang="zh-CN" sz="3000" b="0" i="0" u="none" strike="noStrike" kern="1200" cap="small" spc="-30" baseline="0">
                <a:solidFill>
                  <a:schemeClr val="tx2"/>
                </a:solidFill>
                <a:latin typeface="Century Schoolbook" pitchFamily="0" charset="0"/>
                <a:ea typeface="华文楷体" pitchFamily="0" charset="0"/>
                <a:cs typeface="Lucida Sans"/>
              </a:rPr>
              <a:t>U</a:t>
            </a:r>
            <a:r>
              <a:rPr lang="en-US" altLang="zh-CN" sz="3000" b="0" i="0" u="none" strike="noStrike" kern="1200" cap="small" spc="-405" baseline="0">
                <a:solidFill>
                  <a:schemeClr val="tx2"/>
                </a:solidFill>
                <a:latin typeface="Century Schoolbook" pitchFamily="0" charset="0"/>
                <a:ea typeface="华文楷体" pitchFamily="0" charset="0"/>
                <a:cs typeface="Lucida Sans"/>
              </a:rPr>
              <a:t>L</a:t>
            </a:r>
            <a:r>
              <a:rPr lang="en-US" altLang="zh-CN" sz="3000" b="0" i="0" u="none" strike="noStrike" kern="1200" cap="small" spc="0" baseline="0">
                <a:solidFill>
                  <a:schemeClr val="tx2"/>
                </a:solidFill>
                <a:latin typeface="Century Schoolbook" pitchFamily="0" charset="0"/>
                <a:ea typeface="华文楷体" pitchFamily="0" charset="0"/>
                <a:cs typeface="Lucida Sans"/>
              </a:rPr>
              <a:t>TS</a:t>
            </a:r>
            <a:endParaRPr lang="zh-CN" altLang="en-US" sz="3000" b="0" i="0" u="none" strike="noStrike" kern="1200" cap="small" spc="0" baseline="0">
              <a:solidFill>
                <a:schemeClr val="tx2"/>
              </a:solidFill>
              <a:latin typeface="Century Schoolbook" pitchFamily="0" charset="0"/>
              <a:ea typeface="华文楷体" pitchFamily="0" charset="0"/>
              <a:cs typeface="Lucida Sans"/>
            </a:endParaRPr>
          </a:p>
        </p:txBody>
      </p:sp>
      <p:sp>
        <p:nvSpPr>
          <p:cNvPr id="166" name="矩形"/>
          <p:cNvSpPr>
            <a:spLocks/>
          </p:cNvSpPr>
          <p:nvPr/>
        </p:nvSpPr>
        <p:spPr>
          <a:xfrm rot="0">
            <a:off x="11277219" y="6473339"/>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对象"/>
          <p:cNvGraphicFramePr>
            <a:graphicFrameLocks/>
          </p:cNvGraphicFramePr>
          <p:nvPr/>
        </p:nvGraphicFramePr>
        <p:xfrm>
          <a:off x="152401" y="1116334"/>
          <a:ext cx="11124819"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52298051"/>
      </p:ext>
    </p:extLst>
  </p:cSld>
  <p:clrMapOvr>
    <a:masterClrMapping/>
  </p:clrMapOvr>
  <p:transition spd="slow">
    <p:fade/>
  </p:transition>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4" y="274638"/>
            <a:ext cx="4003834" cy="102076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small" spc="0" baseline="0">
                <a:solidFill>
                  <a:schemeClr val="tx2"/>
                </a:solidFill>
                <a:latin typeface="Times New Roman" pitchFamily="18" charset="0"/>
                <a:ea typeface="华文楷体" pitchFamily="0" charset="0"/>
                <a:cs typeface="Times New Roman" pitchFamily="18" charset="0"/>
              </a:rPr>
              <a:t>conclusion</a:t>
            </a:r>
            <a:endParaRPr lang="zh-CN" altLang="en-US" sz="3000" b="0" i="0" u="none" strike="noStrike" kern="1200" cap="small" spc="0" baseline="0">
              <a:solidFill>
                <a:schemeClr val="tx2"/>
              </a:solidFill>
              <a:latin typeface="Times New Roman" pitchFamily="18" charset="0"/>
              <a:ea typeface="华文楷体" pitchFamily="0" charset="0"/>
              <a:cs typeface="Times New Roman" pitchFamily="18" charset="0"/>
            </a:endParaRPr>
          </a:p>
        </p:txBody>
      </p:sp>
      <p:sp>
        <p:nvSpPr>
          <p:cNvPr id="169" name="矩形"/>
          <p:cNvSpPr>
            <a:spLocks/>
          </p:cNvSpPr>
          <p:nvPr/>
        </p:nvSpPr>
        <p:spPr>
          <a:xfrm rot="0">
            <a:off x="755334" y="1447801"/>
            <a:ext cx="8007667" cy="40934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743008226"/>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1" name="曲线"/>
          <p:cNvSpPr>
            <a:spLocks/>
          </p:cNvSpPr>
          <p:nvPr/>
        </p:nvSpPr>
        <p:spPr>
          <a:xfrm rot="0">
            <a:off x="20779" y="-679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1" name="组合"/>
          <p:cNvGrpSpPr>
            <a:grpSpLocks/>
          </p:cNvGrpSpPr>
          <p:nvPr/>
        </p:nvGrpSpPr>
        <p:grpSpPr>
          <a:xfrm>
            <a:off x="7448612" y="0"/>
            <a:ext cx="4743795" cy="6858466"/>
            <a:chOff x="7448612" y="0"/>
            <a:chExt cx="4743795" cy="6858466"/>
          </a:xfrm>
        </p:grpSpPr>
        <p:sp>
          <p:nvSpPr>
            <p:cNvPr id="6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2" name="曲线"/>
          <p:cNvSpPr>
            <a:spLocks/>
          </p:cNvSpPr>
          <p:nvPr/>
        </p:nvSpPr>
        <p:spPr>
          <a:xfrm rot="0">
            <a:off x="1" y="4010029"/>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7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4"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5" name="文本框"/>
          <p:cNvSpPr>
            <a:spLocks noGrp="1"/>
          </p:cNvSpPr>
          <p:nvPr>
            <p:ph type="title"/>
          </p:nvPr>
        </p:nvSpPr>
        <p:spPr>
          <a:xfrm rot="0">
            <a:off x="739778" y="1170610"/>
            <a:ext cx="3909695" cy="664209"/>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pPr>
            <a:r>
              <a:rPr lang="en-US" altLang="zh-CN" sz="4250" b="0" i="0" u="none" strike="noStrike" kern="1200" cap="small" spc="5" baseline="0">
                <a:solidFill>
                  <a:schemeClr val="accent3"/>
                </a:solidFill>
                <a:latin typeface="Century Schoolbook" pitchFamily="0" charset="0"/>
                <a:ea typeface="华文楷体" pitchFamily="0" charset="0"/>
                <a:cs typeface="Lucida Sans"/>
              </a:rPr>
              <a:t>PROJECT</a:t>
            </a:r>
            <a:r>
              <a:rPr lang="en-US" altLang="zh-CN" sz="4250" b="0" i="0" u="none" strike="noStrike" kern="1200" cap="small" spc="-85" baseline="0">
                <a:solidFill>
                  <a:schemeClr val="accent3"/>
                </a:solidFill>
                <a:latin typeface="Century Schoolbook" pitchFamily="0" charset="0"/>
                <a:ea typeface="华文楷体" pitchFamily="0" charset="0"/>
                <a:cs typeface="Lucida Sans"/>
              </a:rPr>
              <a:t> </a:t>
            </a:r>
            <a:r>
              <a:rPr lang="en-US" altLang="zh-CN" sz="4250" b="0" i="0" u="none" strike="noStrike" kern="1200" cap="small" spc="25" baseline="0">
                <a:solidFill>
                  <a:schemeClr val="accent3"/>
                </a:solidFill>
                <a:latin typeface="Century Schoolbook" pitchFamily="0" charset="0"/>
                <a:ea typeface="华文楷体" pitchFamily="0" charset="0"/>
                <a:cs typeface="Lucida Sans"/>
              </a:rPr>
              <a:t>TITLE</a:t>
            </a:r>
            <a:endParaRPr lang="zh-CN" altLang="en-US" sz="4250" b="0" i="0" u="none" strike="noStrike" kern="1200" cap="small" spc="0" baseline="0">
              <a:solidFill>
                <a:schemeClr val="accent3"/>
              </a:solidFill>
              <a:latin typeface="Century Schoolbook" pitchFamily="0" charset="0"/>
              <a:ea typeface="华文楷体" pitchFamily="0" charset="0"/>
              <a:cs typeface="Lucida Sans"/>
            </a:endParaRPr>
          </a:p>
        </p:txBody>
      </p:sp>
      <p:sp>
        <p:nvSpPr>
          <p:cNvPr id="76"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2</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grpSp>
        <p:nvGrpSpPr>
          <p:cNvPr id="79" name="组合"/>
          <p:cNvGrpSpPr>
            <a:grpSpLocks/>
          </p:cNvGrpSpPr>
          <p:nvPr/>
        </p:nvGrpSpPr>
        <p:grpSpPr>
          <a:xfrm>
            <a:off x="466725" y="6410325"/>
            <a:ext cx="3705224" cy="295275"/>
            <a:chOff x="466725" y="6410325"/>
            <a:chExt cx="3705224" cy="295275"/>
          </a:xfrm>
        </p:grpSpPr>
        <p:pic>
          <p:nvPicPr>
            <p:cNvPr id="77"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0" name="矩形"/>
          <p:cNvSpPr>
            <a:spLocks/>
          </p:cNvSpPr>
          <p:nvPr/>
        </p:nvSpPr>
        <p:spPr>
          <a:xfrm rot="0">
            <a:off x="1217523" y="2123271"/>
            <a:ext cx="8593229"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07953955"/>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1" name="曲线"/>
          <p:cNvSpPr>
            <a:spLocks/>
          </p:cNvSpPr>
          <p:nvPr/>
        </p:nvSpPr>
        <p:spPr>
          <a:xfrm rot="0">
            <a:off x="-10864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1" name="组合"/>
          <p:cNvGrpSpPr>
            <a:grpSpLocks/>
          </p:cNvGrpSpPr>
          <p:nvPr/>
        </p:nvGrpSpPr>
        <p:grpSpPr>
          <a:xfrm>
            <a:off x="7448612" y="0"/>
            <a:ext cx="4743795" cy="6858466"/>
            <a:chOff x="7448612" y="0"/>
            <a:chExt cx="4743795" cy="6858466"/>
          </a:xfrm>
        </p:grpSpPr>
        <p:sp>
          <p:nvSpPr>
            <p:cNvPr id="8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2" name="曲线"/>
          <p:cNvSpPr>
            <a:spLocks/>
          </p:cNvSpPr>
          <p:nvPr/>
        </p:nvSpPr>
        <p:spPr>
          <a:xfrm rot="0">
            <a:off x="1" y="4010029"/>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93" name="矩形"/>
          <p:cNvSpPr>
            <a:spLocks/>
          </p:cNvSpPr>
          <p:nvPr/>
        </p:nvSpPr>
        <p:spPr>
          <a:xfrm rot="0">
            <a:off x="752476" y="6486039"/>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4" name="曲线"/>
          <p:cNvSpPr>
            <a:spLocks/>
          </p:cNvSpPr>
          <p:nvPr/>
        </p:nvSpPr>
        <p:spPr>
          <a:xfrm rot="0">
            <a:off x="7362827"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5" name="曲线"/>
          <p:cNvSpPr>
            <a:spLocks/>
          </p:cNvSpPr>
          <p:nvPr/>
        </p:nvSpPr>
        <p:spPr>
          <a:xfrm rot="0">
            <a:off x="11010902"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6" name="图片"/>
          <p:cNvPicPr>
            <a:picLocks/>
          </p:cNvPicPr>
          <p:nvPr/>
        </p:nvPicPr>
        <p:blipFill>
          <a:blip r:embed="rId1" cstate="print"/>
          <a:stretch>
            <a:fillRect/>
          </a:stretch>
        </p:blipFill>
        <p:spPr>
          <a:xfrm rot="0">
            <a:off x="10687048" y="6134100"/>
            <a:ext cx="247650" cy="247650"/>
          </a:xfrm>
          <a:prstGeom prst="rect"/>
          <a:noFill/>
          <a:ln w="12700" cmpd="sng" cap="flat">
            <a:noFill/>
            <a:prstDash val="solid"/>
            <a:miter/>
          </a:ln>
        </p:spPr>
      </p:pic>
      <p:grpSp>
        <p:nvGrpSpPr>
          <p:cNvPr id="99" name="组合"/>
          <p:cNvGrpSpPr>
            <a:grpSpLocks/>
          </p:cNvGrpSpPr>
          <p:nvPr/>
        </p:nvGrpSpPr>
        <p:grpSpPr>
          <a:xfrm>
            <a:off x="47625" y="3819523"/>
            <a:ext cx="4124324" cy="3009897"/>
            <a:chOff x="47625" y="3819523"/>
            <a:chExt cx="4124324" cy="3009897"/>
          </a:xfrm>
        </p:grpSpPr>
        <p:pic>
          <p:nvPicPr>
            <p:cNvPr id="9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8"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0" name="文本框"/>
          <p:cNvSpPr>
            <a:spLocks noGrp="1"/>
          </p:cNvSpPr>
          <p:nvPr>
            <p:ph type="title"/>
          </p:nvPr>
        </p:nvSpPr>
        <p:spPr>
          <a:xfrm rot="0">
            <a:off x="2526030" y="681991"/>
            <a:ext cx="2426969" cy="461010"/>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000" b="0" i="0" u="none" strike="noStrike" kern="1200" cap="small" spc="25" baseline="0">
                <a:solidFill>
                  <a:schemeClr val="tx2"/>
                </a:solidFill>
                <a:latin typeface="Century Schoolbook" pitchFamily="0" charset="0"/>
                <a:ea typeface="华文楷体" pitchFamily="0" charset="0"/>
                <a:cs typeface="Lucida Sans"/>
              </a:rPr>
              <a:t>A</a:t>
            </a:r>
            <a:r>
              <a:rPr lang="en-US" altLang="zh-CN" sz="3000" b="0" i="0" u="none" strike="noStrike" kern="1200" cap="small" spc="-5" baseline="0">
                <a:solidFill>
                  <a:schemeClr val="tx2"/>
                </a:solidFill>
                <a:latin typeface="Century Schoolbook" pitchFamily="0" charset="0"/>
                <a:ea typeface="华文楷体" pitchFamily="0" charset="0"/>
                <a:cs typeface="Lucida Sans"/>
              </a:rPr>
              <a:t>G</a:t>
            </a:r>
            <a:r>
              <a:rPr lang="en-US" altLang="zh-CN" sz="3000" b="0" i="0" u="none" strike="noStrike" kern="1200" cap="small" spc="-35" baseline="0">
                <a:solidFill>
                  <a:schemeClr val="tx2"/>
                </a:solidFill>
                <a:latin typeface="Century Schoolbook" pitchFamily="0" charset="0"/>
                <a:ea typeface="华文楷体" pitchFamily="0" charset="0"/>
                <a:cs typeface="Lucida Sans"/>
              </a:rPr>
              <a:t>E</a:t>
            </a:r>
            <a:r>
              <a:rPr lang="en-US" altLang="zh-CN" sz="3000" b="0" i="0" u="none" strike="noStrike" kern="1200" cap="small" spc="15" baseline="0">
                <a:solidFill>
                  <a:schemeClr val="tx2"/>
                </a:solidFill>
                <a:latin typeface="Century Schoolbook" pitchFamily="0" charset="0"/>
                <a:ea typeface="华文楷体" pitchFamily="0" charset="0"/>
                <a:cs typeface="Lucida Sans"/>
              </a:rPr>
              <a:t>N</a:t>
            </a:r>
            <a:r>
              <a:rPr lang="en-US" altLang="zh-CN" sz="3000" b="0" i="0" u="none" strike="noStrike" kern="1200" cap="small" spc="0" baseline="0">
                <a:solidFill>
                  <a:schemeClr val="tx2"/>
                </a:solidFill>
                <a:latin typeface="Century Schoolbook" pitchFamily="0" charset="0"/>
                <a:ea typeface="华文楷体" pitchFamily="0" charset="0"/>
                <a:cs typeface="Lucida Sans"/>
              </a:rPr>
              <a:t>DA</a:t>
            </a:r>
            <a:endParaRPr lang="zh-CN" altLang="en-US" sz="3000" b="0" i="0" u="none" strike="noStrike" kern="1200" cap="small" spc="0" baseline="0">
              <a:solidFill>
                <a:schemeClr val="tx2"/>
              </a:solidFill>
              <a:latin typeface="Century Schoolbook" pitchFamily="0" charset="0"/>
              <a:ea typeface="华文楷体" pitchFamily="0" charset="0"/>
              <a:cs typeface="Lucida Sans"/>
            </a:endParaRPr>
          </a:p>
        </p:txBody>
      </p:sp>
      <p:sp>
        <p:nvSpPr>
          <p:cNvPr id="101"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3</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sp>
        <p:nvSpPr>
          <p:cNvPr id="102" name="矩形"/>
          <p:cNvSpPr>
            <a:spLocks/>
          </p:cNvSpPr>
          <p:nvPr/>
        </p:nvSpPr>
        <p:spPr>
          <a:xfrm rot="0">
            <a:off x="2509806" y="1041534"/>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4617359"/>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6" name="组合"/>
          <p:cNvGrpSpPr>
            <a:grpSpLocks/>
          </p:cNvGrpSpPr>
          <p:nvPr/>
        </p:nvGrpSpPr>
        <p:grpSpPr>
          <a:xfrm>
            <a:off x="7991475" y="2933700"/>
            <a:ext cx="2762249" cy="3257550"/>
            <a:chOff x="7991475" y="2933700"/>
            <a:chExt cx="2762249" cy="3257550"/>
          </a:xfrm>
        </p:grpSpPr>
        <p:sp>
          <p:nvSpPr>
            <p:cNvPr id="10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7" name="文本框"/>
          <p:cNvSpPr>
            <a:spLocks noGrp="1"/>
          </p:cNvSpPr>
          <p:nvPr>
            <p:ph type="title"/>
          </p:nvPr>
        </p:nvSpPr>
        <p:spPr>
          <a:xfrm rot="0">
            <a:off x="834074" y="1328590"/>
            <a:ext cx="5636895" cy="559434"/>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tabLst>
                <a:tab pos="2727960" algn="l"/>
              </a:tabLst>
            </a:pPr>
            <a:r>
              <a:rPr lang="en-US" altLang="zh-CN" sz="3600" b="0" i="0" u="none" strike="noStrike" kern="1200" cap="small" spc="-20" baseline="0">
                <a:solidFill>
                  <a:schemeClr val="tx2"/>
                </a:solidFill>
                <a:latin typeface="Century Schoolbook" pitchFamily="0" charset="0"/>
                <a:ea typeface="华文楷体" pitchFamily="0" charset="0"/>
                <a:cs typeface="Lucida Sans"/>
              </a:rPr>
              <a:t>P</a:t>
            </a:r>
            <a:r>
              <a:rPr lang="en-US" altLang="zh-CN" sz="3600" b="0" i="0" u="none" strike="noStrike" kern="1200" cap="small" spc="15" baseline="0">
                <a:solidFill>
                  <a:schemeClr val="tx2"/>
                </a:solidFill>
                <a:latin typeface="Century Schoolbook" pitchFamily="0" charset="0"/>
                <a:ea typeface="华文楷体" pitchFamily="0" charset="0"/>
                <a:cs typeface="Lucida Sans"/>
              </a:rPr>
              <a:t>ROB</a:t>
            </a:r>
            <a:r>
              <a:rPr lang="en-US" altLang="zh-CN" sz="3600" b="0" i="0" u="none" strike="noStrike" kern="1200" cap="small" spc="55" baseline="0">
                <a:solidFill>
                  <a:schemeClr val="tx2"/>
                </a:solidFill>
                <a:latin typeface="Century Schoolbook" pitchFamily="0" charset="0"/>
                <a:ea typeface="华文楷体" pitchFamily="0" charset="0"/>
                <a:cs typeface="Lucida Sans"/>
              </a:rPr>
              <a:t>L</a:t>
            </a:r>
            <a:r>
              <a:rPr lang="en-US" altLang="zh-CN" sz="3600" b="0" i="0" u="none" strike="noStrike" kern="1200" cap="small" spc="-20" baseline="0">
                <a:solidFill>
                  <a:schemeClr val="tx2"/>
                </a:solidFill>
                <a:latin typeface="Century Schoolbook" pitchFamily="0" charset="0"/>
                <a:ea typeface="华文楷体" pitchFamily="0" charset="0"/>
                <a:cs typeface="Lucida Sans"/>
              </a:rPr>
              <a:t>E</a:t>
            </a:r>
            <a:r>
              <a:rPr lang="en-US" altLang="zh-CN" sz="3600" b="0" i="0" u="none" strike="noStrike" kern="1200" cap="small" spc="20" baseline="0">
                <a:solidFill>
                  <a:schemeClr val="tx2"/>
                </a:solidFill>
                <a:latin typeface="Century Schoolbook" pitchFamily="0" charset="0"/>
                <a:ea typeface="华文楷体" pitchFamily="0" charset="0"/>
                <a:cs typeface="Lucida Sans"/>
              </a:rPr>
              <a:t>M</a:t>
            </a:r>
            <a:r>
              <a:rPr lang="en-US" altLang="zh-CN" sz="3600" b="0" i="0" u="none" strike="noStrike" kern="1200" cap="small" spc="0" baseline="0">
                <a:solidFill>
                  <a:schemeClr val="tx2"/>
                </a:solidFill>
                <a:latin typeface="Century Schoolbook" pitchFamily="0" charset="0"/>
                <a:ea typeface="华文楷体" pitchFamily="0" charset="0"/>
                <a:cs typeface="Lucida Sans"/>
              </a:rPr>
              <a:t>	</a:t>
            </a:r>
            <a:r>
              <a:rPr lang="en-US" altLang="zh-CN" sz="3600" b="0" i="0" u="none" strike="noStrike" kern="1200" cap="small" spc="10" baseline="0">
                <a:solidFill>
                  <a:schemeClr val="tx2"/>
                </a:solidFill>
                <a:latin typeface="Century Schoolbook" pitchFamily="0" charset="0"/>
                <a:ea typeface="华文楷体" pitchFamily="0" charset="0"/>
                <a:cs typeface="Lucida Sans"/>
              </a:rPr>
              <a:t>S</a:t>
            </a:r>
            <a:r>
              <a:rPr lang="en-US" altLang="zh-CN" sz="3600" b="0" i="0" u="none" strike="noStrike" kern="1200" cap="small" spc="-370" baseline="0">
                <a:solidFill>
                  <a:schemeClr val="tx2"/>
                </a:solidFill>
                <a:latin typeface="Century Schoolbook" pitchFamily="0" charset="0"/>
                <a:ea typeface="华文楷体" pitchFamily="0" charset="0"/>
                <a:cs typeface="Lucida Sans"/>
              </a:rPr>
              <a:t>T</a:t>
            </a:r>
            <a:r>
              <a:rPr lang="en-US" altLang="zh-CN" sz="3600" b="0" i="0" u="none" strike="noStrike" kern="1200" cap="small" spc="-375" baseline="0">
                <a:solidFill>
                  <a:schemeClr val="tx2"/>
                </a:solidFill>
                <a:latin typeface="Century Schoolbook" pitchFamily="0" charset="0"/>
                <a:ea typeface="华文楷体" pitchFamily="0" charset="0"/>
                <a:cs typeface="Lucida Sans"/>
              </a:rPr>
              <a:t>A</a:t>
            </a:r>
            <a:r>
              <a:rPr lang="en-US" altLang="zh-CN" sz="3600" b="0" i="0" u="none" strike="noStrike" kern="1200" cap="small" spc="15" baseline="0">
                <a:solidFill>
                  <a:schemeClr val="tx2"/>
                </a:solidFill>
                <a:latin typeface="Century Schoolbook" pitchFamily="0" charset="0"/>
                <a:ea typeface="华文楷体" pitchFamily="0" charset="0"/>
                <a:cs typeface="Lucida Sans"/>
              </a:rPr>
              <a:t>T</a:t>
            </a:r>
            <a:r>
              <a:rPr lang="en-US" altLang="zh-CN" sz="3600" b="0" i="0" u="none" strike="noStrike" kern="1200" cap="small" spc="-10" baseline="0">
                <a:solidFill>
                  <a:schemeClr val="tx2"/>
                </a:solidFill>
                <a:latin typeface="Century Schoolbook" pitchFamily="0" charset="0"/>
                <a:ea typeface="华文楷体" pitchFamily="0" charset="0"/>
                <a:cs typeface="Lucida Sans"/>
              </a:rPr>
              <a:t>E</a:t>
            </a:r>
            <a:r>
              <a:rPr lang="en-US" altLang="zh-CN" sz="3600" b="0" i="0" u="none" strike="noStrike" kern="1200" cap="small" spc="-20" baseline="0">
                <a:solidFill>
                  <a:schemeClr val="tx2"/>
                </a:solidFill>
                <a:latin typeface="Century Schoolbook" pitchFamily="0" charset="0"/>
                <a:ea typeface="华文楷体" pitchFamily="0" charset="0"/>
                <a:cs typeface="Lucida Sans"/>
              </a:rPr>
              <a:t>ME</a:t>
            </a:r>
            <a:r>
              <a:rPr lang="en-US" altLang="zh-CN" sz="3600" b="0" i="0" u="none" strike="noStrike" kern="1200" cap="small" spc="10" baseline="0">
                <a:solidFill>
                  <a:schemeClr val="tx2"/>
                </a:solidFill>
                <a:latin typeface="Century Schoolbook" pitchFamily="0" charset="0"/>
                <a:ea typeface="华文楷体" pitchFamily="0" charset="0"/>
                <a:cs typeface="Lucida Sans"/>
              </a:rPr>
              <a:t>N</a:t>
            </a:r>
            <a:r>
              <a:rPr lang="en-US" altLang="zh-CN" sz="3600" b="0" i="0" u="none" strike="noStrike" kern="1200" cap="small" spc="10" baseline="0">
                <a:solidFill>
                  <a:schemeClr val="tx2"/>
                </a:solidFill>
                <a:latin typeface="Century Schoolbook" pitchFamily="0" charset="0"/>
                <a:ea typeface="华文楷体" pitchFamily="0" charset="0"/>
                <a:cs typeface="Lucida Sans"/>
              </a:rPr>
              <a:t>T</a:t>
            </a:r>
            <a:endParaRPr lang="zh-CN" altLang="en-US" sz="3600" b="0" i="0" u="none" strike="noStrike" kern="1200" cap="small" spc="0" baseline="0">
              <a:solidFill>
                <a:schemeClr val="tx2"/>
              </a:solidFill>
              <a:latin typeface="Century Schoolbook" pitchFamily="0" charset="0"/>
              <a:ea typeface="华文楷体" pitchFamily="0" charset="0"/>
              <a:cs typeface="Lucida Sans"/>
            </a:endParaRPr>
          </a:p>
        </p:txBody>
      </p:sp>
      <p:sp>
        <p:nvSpPr>
          <p:cNvPr id="108"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4</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09"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10" name="矩形"/>
          <p:cNvSpPr>
            <a:spLocks/>
          </p:cNvSpPr>
          <p:nvPr/>
        </p:nvSpPr>
        <p:spPr>
          <a:xfrm rot="0">
            <a:off x="1398498" y="2514600"/>
            <a:ext cx="632594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attendance management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systems</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entury Schoolbook" pitchFamily="0" charset="0"/>
              </a:rPr>
              <a:t>. </a:t>
            </a:r>
            <a:endParaRPr lang="zh-CN" altLang="en-US" sz="20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62854811"/>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8658225" y="2647950"/>
            <a:ext cx="3533775" cy="3810000"/>
            <a:chOff x="8658225" y="2647950"/>
            <a:chExt cx="3533775" cy="381000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5" name="文本框"/>
          <p:cNvSpPr>
            <a:spLocks noGrp="1"/>
          </p:cNvSpPr>
          <p:nvPr>
            <p:ph type="title"/>
          </p:nvPr>
        </p:nvSpPr>
        <p:spPr>
          <a:xfrm rot="0">
            <a:off x="2209800" y="998693"/>
            <a:ext cx="5181599" cy="502284"/>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tabLst>
                <a:tab pos="2642870" algn="l"/>
              </a:tabLst>
            </a:pPr>
            <a:r>
              <a:rPr lang="en-US" altLang="zh-CN" sz="3200" b="0" i="0" u="none" strike="noStrike" kern="1200" cap="small" spc="5" baseline="0">
                <a:solidFill>
                  <a:schemeClr val="tx2"/>
                </a:solidFill>
                <a:latin typeface="Century Schoolbook" pitchFamily="0" charset="0"/>
                <a:ea typeface="华文楷体" pitchFamily="0" charset="0"/>
                <a:cs typeface="Lucida Sans"/>
              </a:rPr>
              <a:t>PROJECT</a:t>
            </a:r>
            <a:r>
              <a:rPr lang="en-US" altLang="zh-CN" sz="3200" b="0" i="0" u="none" strike="noStrike" kern="1200" cap="small" spc="5" baseline="0">
                <a:solidFill>
                  <a:schemeClr val="tx2"/>
                </a:solidFill>
                <a:latin typeface="Century Schoolbook" pitchFamily="0" charset="0"/>
                <a:ea typeface="华文楷体" pitchFamily="0" charset="0"/>
                <a:cs typeface="Lucida Sans"/>
              </a:rPr>
              <a:t>  </a:t>
            </a:r>
            <a:r>
              <a:rPr lang="en-US" altLang="zh-CN" sz="3200" b="0" i="0" u="none" strike="noStrike" kern="1200" cap="small" spc="-20" baseline="0">
                <a:solidFill>
                  <a:schemeClr val="tx2"/>
                </a:solidFill>
                <a:latin typeface="Century Schoolbook" pitchFamily="0" charset="0"/>
                <a:ea typeface="华文楷体" pitchFamily="0" charset="0"/>
                <a:cs typeface="Lucida Sans"/>
              </a:rPr>
              <a:t>OVERVIEW</a:t>
            </a:r>
            <a:endParaRPr lang="zh-CN" altLang="en-US" sz="3200" b="0" i="0" u="none" strike="noStrike" kern="1200" cap="small" spc="0" baseline="0">
              <a:solidFill>
                <a:schemeClr val="tx2"/>
              </a:solidFill>
              <a:latin typeface="Century Schoolbook" pitchFamily="0" charset="0"/>
              <a:ea typeface="华文楷体" pitchFamily="0" charset="0"/>
              <a:cs typeface="Lucida Sans"/>
            </a:endParaRPr>
          </a:p>
        </p:txBody>
      </p:sp>
      <p:sp>
        <p:nvSpPr>
          <p:cNvPr id="116"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5</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17"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18" name="矩形"/>
          <p:cNvSpPr>
            <a:spLocks/>
          </p:cNvSpPr>
          <p:nvPr/>
        </p:nvSpPr>
        <p:spPr>
          <a:xfrm rot="0">
            <a:off x="1081088" y="2412422"/>
            <a:ext cx="7924800" cy="4072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570205319"/>
      </p:ext>
    </p:extLst>
  </p:cSld>
  <p:clrMapOvr>
    <a:masterClrMapping/>
  </p:clrMapOvr>
  <p:transition spd="slow">
    <p:fade/>
  </p:transition>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2" name="文本框"/>
          <p:cNvSpPr>
            <a:spLocks noGrp="1"/>
          </p:cNvSpPr>
          <p:nvPr>
            <p:ph type="title"/>
          </p:nvPr>
        </p:nvSpPr>
        <p:spPr>
          <a:xfrm rot="0">
            <a:off x="699453" y="421893"/>
            <a:ext cx="5014595" cy="988060"/>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pPr>
            <a:r>
              <a:rPr lang="en-US" altLang="zh-CN" sz="3200" b="0" i="0" u="none" strike="noStrike" kern="1200" cap="small" spc="25" baseline="0">
                <a:solidFill>
                  <a:schemeClr val="tx2"/>
                </a:solidFill>
                <a:latin typeface="Century Schoolbook" pitchFamily="0" charset="0"/>
                <a:ea typeface="华文楷体" pitchFamily="0" charset="0"/>
                <a:cs typeface="Lucida Sans"/>
              </a:rPr>
              <a:t>W</a:t>
            </a:r>
            <a:r>
              <a:rPr lang="en-US" altLang="zh-CN" sz="3200" b="0" i="0" u="none" strike="noStrike" kern="1200" cap="small" spc="-20" baseline="0">
                <a:solidFill>
                  <a:schemeClr val="tx2"/>
                </a:solidFill>
                <a:latin typeface="Century Schoolbook" pitchFamily="0" charset="0"/>
                <a:ea typeface="华文楷体" pitchFamily="0" charset="0"/>
                <a:cs typeface="Lucida Sans"/>
              </a:rPr>
              <a:t>H</a:t>
            </a:r>
            <a:r>
              <a:rPr lang="en-US" altLang="zh-CN" sz="3200" b="0" i="0" u="none" strike="noStrike" kern="1200" cap="small" spc="20" baseline="0">
                <a:solidFill>
                  <a:schemeClr val="tx2"/>
                </a:solidFill>
                <a:latin typeface="Century Schoolbook" pitchFamily="0" charset="0"/>
                <a:ea typeface="华文楷体" pitchFamily="0" charset="0"/>
                <a:cs typeface="Lucida Sans"/>
              </a:rPr>
              <a:t>O</a:t>
            </a:r>
            <a:r>
              <a:rPr lang="en-US" altLang="zh-CN" sz="3200" b="0" i="0" u="none" strike="noStrike" kern="1200" cap="small" spc="-235" baseline="0">
                <a:solidFill>
                  <a:schemeClr val="tx2"/>
                </a:solidFill>
                <a:latin typeface="Century Schoolbook" pitchFamily="0" charset="0"/>
                <a:ea typeface="华文楷体" pitchFamily="0" charset="0"/>
                <a:cs typeface="Lucida Sans"/>
              </a:rPr>
              <a:t> </a:t>
            </a:r>
            <a:r>
              <a:rPr lang="en-US" altLang="zh-CN" sz="3200" b="0" i="0" u="none" strike="noStrike" kern="1200" cap="small" spc="-10" baseline="0">
                <a:solidFill>
                  <a:schemeClr val="tx2"/>
                </a:solidFill>
                <a:latin typeface="Century Schoolbook" pitchFamily="0" charset="0"/>
                <a:ea typeface="华文楷体" pitchFamily="0" charset="0"/>
                <a:cs typeface="Lucida Sans"/>
              </a:rPr>
              <a:t>AR</a:t>
            </a:r>
            <a:r>
              <a:rPr lang="en-US" altLang="zh-CN" sz="3200" b="0" i="0" u="none" strike="noStrike" kern="1200" cap="small" spc="15" baseline="0">
                <a:solidFill>
                  <a:schemeClr val="tx2"/>
                </a:solidFill>
                <a:latin typeface="Century Schoolbook" pitchFamily="0" charset="0"/>
                <a:ea typeface="华文楷体" pitchFamily="0" charset="0"/>
                <a:cs typeface="Lucida Sans"/>
              </a:rPr>
              <a:t>E</a:t>
            </a:r>
            <a:r>
              <a:rPr lang="en-US" altLang="zh-CN" sz="3200" b="0" i="0" u="none" strike="noStrike" kern="1200" cap="small" spc="-35" baseline="0">
                <a:solidFill>
                  <a:schemeClr val="tx2"/>
                </a:solidFill>
                <a:latin typeface="Century Schoolbook" pitchFamily="0" charset="0"/>
                <a:ea typeface="华文楷体" pitchFamily="0" charset="0"/>
                <a:cs typeface="Lucida Sans"/>
              </a:rPr>
              <a:t> </a:t>
            </a:r>
            <a:r>
              <a:rPr lang="en-US" altLang="zh-CN" sz="3200" b="0" i="0" u="none" strike="noStrike" kern="1200" cap="small" spc="-10" baseline="0">
                <a:solidFill>
                  <a:schemeClr val="tx2"/>
                </a:solidFill>
                <a:latin typeface="Century Schoolbook" pitchFamily="0" charset="0"/>
                <a:ea typeface="华文楷体" pitchFamily="0" charset="0"/>
                <a:cs typeface="Lucida Sans"/>
              </a:rPr>
              <a:t>T</a:t>
            </a:r>
            <a:r>
              <a:rPr lang="en-US" altLang="zh-CN" sz="3200" b="0" i="0" u="none" strike="noStrike" kern="1200" cap="small" spc="-15" baseline="0">
                <a:solidFill>
                  <a:schemeClr val="tx2"/>
                </a:solidFill>
                <a:latin typeface="Century Schoolbook" pitchFamily="0" charset="0"/>
                <a:ea typeface="华文楷体" pitchFamily="0" charset="0"/>
                <a:cs typeface="Lucida Sans"/>
              </a:rPr>
              <a:t>H</a:t>
            </a:r>
            <a:r>
              <a:rPr lang="en-US" altLang="zh-CN" sz="3200" b="0" i="0" u="none" strike="noStrike" kern="1200" cap="small" spc="15" baseline="0">
                <a:solidFill>
                  <a:schemeClr val="tx2"/>
                </a:solidFill>
                <a:latin typeface="Century Schoolbook" pitchFamily="0" charset="0"/>
                <a:ea typeface="华文楷体" pitchFamily="0" charset="0"/>
                <a:cs typeface="Lucida Sans"/>
              </a:rPr>
              <a:t>E</a:t>
            </a:r>
            <a:r>
              <a:rPr lang="en-US" altLang="zh-CN" sz="3200" b="0" i="0" u="none" strike="noStrike" kern="1200" cap="small" spc="-35" baseline="0">
                <a:solidFill>
                  <a:schemeClr val="tx2"/>
                </a:solidFill>
                <a:latin typeface="Century Schoolbook" pitchFamily="0" charset="0"/>
                <a:ea typeface="华文楷体" pitchFamily="0" charset="0"/>
                <a:cs typeface="Lucida Sans"/>
              </a:rPr>
              <a:t> </a:t>
            </a:r>
            <a:r>
              <a:rPr lang="en-US" altLang="zh-CN" sz="3200" b="0" i="0" u="none" strike="noStrike" kern="1200" cap="small" spc="-20" baseline="0">
                <a:solidFill>
                  <a:schemeClr val="tx2"/>
                </a:solidFill>
                <a:latin typeface="Century Schoolbook" pitchFamily="0" charset="0"/>
                <a:ea typeface="华文楷体" pitchFamily="0" charset="0"/>
                <a:cs typeface="Lucida Sans"/>
              </a:rPr>
              <a:t>E</a:t>
            </a:r>
            <a:r>
              <a:rPr lang="en-US" altLang="zh-CN" sz="3200" b="0" i="0" u="none" strike="noStrike" kern="1200" cap="small" spc="30" baseline="0">
                <a:solidFill>
                  <a:schemeClr val="tx2"/>
                </a:solidFill>
                <a:latin typeface="Century Schoolbook" pitchFamily="0" charset="0"/>
                <a:ea typeface="华文楷体" pitchFamily="0" charset="0"/>
                <a:cs typeface="Lucida Sans"/>
              </a:rPr>
              <a:t>N</a:t>
            </a:r>
            <a:r>
              <a:rPr lang="en-US" altLang="zh-CN" sz="3200" b="0" i="0" u="none" strike="noStrike" kern="1200" cap="small" spc="15" baseline="0">
                <a:solidFill>
                  <a:schemeClr val="tx2"/>
                </a:solidFill>
                <a:latin typeface="Century Schoolbook" pitchFamily="0" charset="0"/>
                <a:ea typeface="华文楷体" pitchFamily="0" charset="0"/>
                <a:cs typeface="Lucida Sans"/>
              </a:rPr>
              <a:t>D</a:t>
            </a:r>
            <a:r>
              <a:rPr lang="en-US" altLang="zh-CN" sz="3200" b="0" i="0" u="none" strike="noStrike" kern="1200" cap="small" spc="-45" baseline="0">
                <a:solidFill>
                  <a:schemeClr val="tx2"/>
                </a:solidFill>
                <a:latin typeface="Century Schoolbook" pitchFamily="0" charset="0"/>
                <a:ea typeface="华文楷体" pitchFamily="0" charset="0"/>
                <a:cs typeface="Lucida Sans"/>
              </a:rPr>
              <a:t> </a:t>
            </a:r>
            <a:r>
              <a:rPr lang="en-US" altLang="zh-CN" sz="3200" b="0" i="0" u="none" strike="noStrike" kern="1200" cap="small" spc="0" baseline="0">
                <a:solidFill>
                  <a:schemeClr val="tx2"/>
                </a:solidFill>
                <a:latin typeface="Century Schoolbook" pitchFamily="0" charset="0"/>
                <a:ea typeface="华文楷体" pitchFamily="0" charset="0"/>
                <a:cs typeface="Lucida Sans"/>
              </a:rPr>
              <a:t>U</a:t>
            </a:r>
            <a:r>
              <a:rPr lang="en-US" altLang="zh-CN" sz="3200" b="0" i="0" u="none" strike="noStrike" kern="1200" cap="small" spc="10" baseline="0">
                <a:solidFill>
                  <a:schemeClr val="tx2"/>
                </a:solidFill>
                <a:latin typeface="Century Schoolbook" pitchFamily="0" charset="0"/>
                <a:ea typeface="华文楷体" pitchFamily="0" charset="0"/>
                <a:cs typeface="Lucida Sans"/>
              </a:rPr>
              <a:t>S</a:t>
            </a:r>
            <a:r>
              <a:rPr lang="en-US" altLang="zh-CN" sz="3200" b="0" i="0" u="none" strike="noStrike" kern="1200" cap="small" spc="-25" baseline="0">
                <a:solidFill>
                  <a:schemeClr val="tx2"/>
                </a:solidFill>
                <a:latin typeface="Century Schoolbook" pitchFamily="0" charset="0"/>
                <a:ea typeface="华文楷体" pitchFamily="0" charset="0"/>
                <a:cs typeface="Lucida Sans"/>
              </a:rPr>
              <a:t>E</a:t>
            </a:r>
            <a:r>
              <a:rPr lang="en-US" altLang="zh-CN" sz="3200" b="0" i="0" u="none" strike="noStrike" kern="1200" cap="small" spc="-10" baseline="0">
                <a:solidFill>
                  <a:schemeClr val="tx2"/>
                </a:solidFill>
                <a:latin typeface="Century Schoolbook" pitchFamily="0" charset="0"/>
                <a:ea typeface="华文楷体" pitchFamily="0" charset="0"/>
                <a:cs typeface="Lucida Sans"/>
              </a:rPr>
              <a:t>R</a:t>
            </a:r>
            <a:r>
              <a:rPr lang="en-US" altLang="zh-CN" sz="3200" b="0" i="0" u="none" strike="noStrike" kern="1200" cap="small" spc="5" baseline="0">
                <a:solidFill>
                  <a:schemeClr val="tx2"/>
                </a:solidFill>
                <a:latin typeface="Century Schoolbook" pitchFamily="0" charset="0"/>
                <a:ea typeface="华文楷体" pitchFamily="0" charset="0"/>
                <a:cs typeface="Lucida Sans"/>
              </a:rPr>
              <a:t>S?</a:t>
            </a:r>
            <a:endParaRPr lang="zh-CN" altLang="en-US" sz="3200" b="0" i="0" u="none" strike="noStrike" kern="1200" cap="small" spc="0" baseline="0">
              <a:solidFill>
                <a:schemeClr val="tx2"/>
              </a:solidFill>
              <a:latin typeface="Century Schoolbook" pitchFamily="0" charset="0"/>
              <a:ea typeface="华文楷体" pitchFamily="0" charset="0"/>
              <a:cs typeface="Lucida Sans"/>
            </a:endParaRPr>
          </a:p>
        </p:txBody>
      </p:sp>
      <p:sp>
        <p:nvSpPr>
          <p:cNvPr id="123"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6</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24" name="图片"/>
          <p:cNvPicPr>
            <a:picLocks/>
          </p:cNvPicPr>
          <p:nvPr/>
        </p:nvPicPr>
        <p:blipFill>
          <a:blip r:embed="rId1" cstate="print"/>
          <a:stretch>
            <a:fillRect/>
          </a:stretch>
        </p:blipFill>
        <p:spPr>
          <a:xfrm rot="0">
            <a:off x="723902" y="6172203"/>
            <a:ext cx="2181225" cy="485775"/>
          </a:xfrm>
          <a:prstGeom prst="rect"/>
          <a:noFill/>
          <a:ln w="12700" cmpd="sng" cap="flat">
            <a:noFill/>
            <a:prstDash val="solid"/>
            <a:miter/>
          </a:ln>
        </p:spPr>
      </p:pic>
      <p:sp>
        <p:nvSpPr>
          <p:cNvPr id="125" name="矩形"/>
          <p:cNvSpPr>
            <a:spLocks/>
          </p:cNvSpPr>
          <p:nvPr/>
        </p:nvSpPr>
        <p:spPr>
          <a:xfrm rot="0">
            <a:off x="1143000" y="2078773"/>
            <a:ext cx="6934200" cy="45205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Human Resources (HR) Managers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Department Heads and Supervisors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Employees</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Executives and Decision Makers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a:t>
            </a: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245153094"/>
      </p:ext>
    </p:extLst>
  </p:cSld>
  <p:clrMapOvr>
    <a:masterClrMapping/>
  </p:clrMapOvr>
  <p:transition spd="slow">
    <p:fade/>
  </p:transition>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2" y="1476376"/>
            <a:ext cx="2695575" cy="3248025"/>
          </a:xfrm>
          <a:prstGeom prst="rect"/>
          <a:noFill/>
          <a:ln w="12700" cmpd="sng" cap="flat">
            <a:noFill/>
            <a:prstDash val="solid"/>
            <a:miter/>
          </a:ln>
        </p:spPr>
      </p:pic>
      <p:sp>
        <p:nvSpPr>
          <p:cNvPr id="127"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558167" y="311734"/>
            <a:ext cx="9763125" cy="1121461"/>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25" baseline="0">
                <a:solidFill>
                  <a:schemeClr val="tx2"/>
                </a:solidFill>
                <a:latin typeface="Century Schoolbook" pitchFamily="0" charset="0"/>
                <a:ea typeface="华文楷体" pitchFamily="0" charset="0"/>
                <a:cs typeface="Lucida Sans"/>
              </a:rPr>
              <a:t>U</a:t>
            </a:r>
            <a:r>
              <a:rPr lang="en-US" altLang="zh-CN" sz="3600" b="0" i="0" u="none" strike="noStrike" kern="1200" cap="small" spc="0" baseline="0">
                <a:solidFill>
                  <a:schemeClr val="tx2"/>
                </a:solidFill>
                <a:latin typeface="Century Schoolbook" pitchFamily="0" charset="0"/>
                <a:ea typeface="华文楷体" pitchFamily="0" charset="0"/>
                <a:cs typeface="Lucida Sans"/>
              </a:rPr>
              <a:t>R</a:t>
            </a:r>
            <a:r>
              <a:rPr lang="en-US" altLang="zh-CN" sz="3600" b="0" i="0" u="none" strike="noStrike" kern="1200" cap="small" spc="5" baseline="0">
                <a:solidFill>
                  <a:schemeClr val="tx2"/>
                </a:solidFill>
                <a:latin typeface="Century Schoolbook" pitchFamily="0" charset="0"/>
                <a:ea typeface="华文楷体" pitchFamily="0" charset="0"/>
                <a:cs typeface="Lucida Sans"/>
              </a:rPr>
              <a:t> </a:t>
            </a:r>
            <a:r>
              <a:rPr lang="en-US" altLang="zh-CN" sz="3600" b="0" i="0" u="none" strike="noStrike" kern="1200" cap="small" spc="25" baseline="0">
                <a:solidFill>
                  <a:schemeClr val="tx2"/>
                </a:solidFill>
                <a:latin typeface="Century Schoolbook" pitchFamily="0" charset="0"/>
                <a:ea typeface="华文楷体" pitchFamily="0" charset="0"/>
                <a:cs typeface="Lucida Sans"/>
              </a:rPr>
              <a:t>S</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25" baseline="0">
                <a:solidFill>
                  <a:schemeClr val="tx2"/>
                </a:solidFill>
                <a:latin typeface="Century Schoolbook" pitchFamily="0" charset="0"/>
                <a:ea typeface="华文楷体" pitchFamily="0" charset="0"/>
                <a:cs typeface="Lucida Sans"/>
              </a:rPr>
              <a:t>LU</a:t>
            </a:r>
            <a:r>
              <a:rPr lang="en-US" altLang="zh-CN" sz="3600" b="0" i="0" u="none" strike="noStrike" kern="1200" cap="small" spc="-35" baseline="0">
                <a:solidFill>
                  <a:schemeClr val="tx2"/>
                </a:solidFill>
                <a:latin typeface="Century Schoolbook" pitchFamily="0" charset="0"/>
                <a:ea typeface="华文楷体" pitchFamily="0" charset="0"/>
                <a:cs typeface="Lucida Sans"/>
              </a:rPr>
              <a:t>T</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0" baseline="0">
                <a:solidFill>
                  <a:schemeClr val="tx2"/>
                </a:solidFill>
                <a:latin typeface="Century Schoolbook" pitchFamily="0" charset="0"/>
                <a:ea typeface="华文楷体" pitchFamily="0" charset="0"/>
                <a:cs typeface="Lucida Sans"/>
              </a:rPr>
              <a:t>N</a:t>
            </a:r>
            <a:r>
              <a:rPr lang="en-US" altLang="zh-CN" sz="3600" b="0" i="0" u="none" strike="noStrike" kern="1200" cap="small" spc="-345" baseline="0">
                <a:solidFill>
                  <a:schemeClr val="tx2"/>
                </a:solidFill>
                <a:latin typeface="Century Schoolbook" pitchFamily="0" charset="0"/>
                <a:ea typeface="华文楷体" pitchFamily="0" charset="0"/>
                <a:cs typeface="Lucida Sans"/>
              </a:rPr>
              <a:t> </a:t>
            </a:r>
            <a:r>
              <a:rPr lang="en-US" altLang="zh-CN" sz="3600" b="0" i="0" u="none" strike="noStrike" kern="1200" cap="small" spc="-35" baseline="0">
                <a:solidFill>
                  <a:schemeClr val="tx2"/>
                </a:solidFill>
                <a:latin typeface="Century Schoolbook" pitchFamily="0" charset="0"/>
                <a:ea typeface="华文楷体" pitchFamily="0" charset="0"/>
                <a:cs typeface="Lucida Sans"/>
              </a:rPr>
              <a:t>A</a:t>
            </a:r>
            <a:r>
              <a:rPr lang="en-US" altLang="zh-CN" sz="3600" b="0" i="0" u="none" strike="noStrike" kern="1200" cap="small" spc="-5" baseline="0">
                <a:solidFill>
                  <a:schemeClr val="tx2"/>
                </a:solidFill>
                <a:latin typeface="Century Schoolbook" pitchFamily="0" charset="0"/>
                <a:ea typeface="华文楷体" pitchFamily="0" charset="0"/>
                <a:cs typeface="Lucida Sans"/>
              </a:rPr>
              <a:t>N</a:t>
            </a:r>
            <a:r>
              <a:rPr lang="en-US" altLang="zh-CN" sz="3600" b="0" i="0" u="none" strike="noStrike" kern="1200" cap="small" spc="0" baseline="0">
                <a:solidFill>
                  <a:schemeClr val="tx2"/>
                </a:solidFill>
                <a:latin typeface="Century Schoolbook" pitchFamily="0" charset="0"/>
                <a:ea typeface="华文楷体" pitchFamily="0" charset="0"/>
                <a:cs typeface="Lucida Sans"/>
              </a:rPr>
              <a:t>D</a:t>
            </a:r>
            <a:r>
              <a:rPr lang="en-US" altLang="zh-CN" sz="3600" b="0" i="0" u="none" strike="noStrike" kern="1200" cap="small" spc="35" baseline="0">
                <a:solidFill>
                  <a:schemeClr val="tx2"/>
                </a:solidFill>
                <a:latin typeface="Century Schoolbook" pitchFamily="0" charset="0"/>
                <a:ea typeface="华文楷体" pitchFamily="0" charset="0"/>
                <a:cs typeface="Lucida Sans"/>
              </a:rPr>
              <a:t> </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35" baseline="0">
                <a:solidFill>
                  <a:schemeClr val="tx2"/>
                </a:solidFill>
                <a:latin typeface="Century Schoolbook" pitchFamily="0" charset="0"/>
                <a:ea typeface="华文楷体" pitchFamily="0" charset="0"/>
                <a:cs typeface="Lucida Sans"/>
              </a:rPr>
              <a:t>T</a:t>
            </a:r>
            <a:r>
              <a:rPr lang="en-US" altLang="zh-CN" sz="3600" b="0" i="0" u="none" strike="noStrike" kern="1200" cap="small" spc="0" baseline="0">
                <a:solidFill>
                  <a:schemeClr val="tx2"/>
                </a:solidFill>
                <a:latin typeface="Century Schoolbook" pitchFamily="0" charset="0"/>
                <a:ea typeface="华文楷体" pitchFamily="0" charset="0"/>
                <a:cs typeface="Lucida Sans"/>
              </a:rPr>
              <a:t>S</a:t>
            </a:r>
            <a:r>
              <a:rPr lang="en-US" altLang="zh-CN" sz="3600" b="0" i="0" u="none" strike="noStrike" kern="1200" cap="small" spc="60" baseline="0">
                <a:solidFill>
                  <a:schemeClr val="tx2"/>
                </a:solidFill>
                <a:latin typeface="Century Schoolbook" pitchFamily="0" charset="0"/>
                <a:ea typeface="华文楷体" pitchFamily="0" charset="0"/>
                <a:cs typeface="Lucida Sans"/>
              </a:rPr>
              <a:t> </a:t>
            </a:r>
            <a:r>
              <a:rPr lang="en-US" altLang="zh-CN" sz="3600" b="0" i="0" u="none" strike="noStrike" kern="1200" cap="small" spc="-295" baseline="0">
                <a:solidFill>
                  <a:schemeClr val="tx2"/>
                </a:solidFill>
                <a:latin typeface="Century Schoolbook" pitchFamily="0" charset="0"/>
                <a:ea typeface="华文楷体" pitchFamily="0" charset="0"/>
                <a:cs typeface="Lucida Sans"/>
              </a:rPr>
              <a:t>V</a:t>
            </a:r>
            <a:r>
              <a:rPr lang="en-US" altLang="zh-CN" sz="3600" b="0" i="0" u="none" strike="noStrike" kern="1200" cap="small" spc="-35" baseline="0">
                <a:solidFill>
                  <a:schemeClr val="tx2"/>
                </a:solidFill>
                <a:latin typeface="Century Schoolbook" pitchFamily="0" charset="0"/>
                <a:ea typeface="华文楷体" pitchFamily="0" charset="0"/>
                <a:cs typeface="Lucida Sans"/>
              </a:rPr>
              <a:t>A</a:t>
            </a:r>
            <a:r>
              <a:rPr lang="en-US" altLang="zh-CN" sz="3600" b="0" i="0" u="none" strike="noStrike" kern="1200" cap="small" spc="25" baseline="0">
                <a:solidFill>
                  <a:schemeClr val="tx2"/>
                </a:solidFill>
                <a:latin typeface="Century Schoolbook" pitchFamily="0" charset="0"/>
                <a:ea typeface="华文楷体" pitchFamily="0" charset="0"/>
                <a:cs typeface="Lucida Sans"/>
              </a:rPr>
              <a:t>LU</a:t>
            </a:r>
            <a:r>
              <a:rPr lang="en-US" altLang="zh-CN" sz="3600" b="0" i="0" u="none" strike="noStrike" kern="1200" cap="small" spc="0" baseline="0">
                <a:solidFill>
                  <a:schemeClr val="tx2"/>
                </a:solidFill>
                <a:latin typeface="Century Schoolbook" pitchFamily="0" charset="0"/>
                <a:ea typeface="华文楷体" pitchFamily="0" charset="0"/>
                <a:cs typeface="Lucida Sans"/>
              </a:rPr>
              <a:t>E</a:t>
            </a:r>
            <a:r>
              <a:rPr lang="en-US" altLang="zh-CN" sz="3600" b="0" i="0" u="none" strike="noStrike" kern="1200" cap="small" spc="-65" baseline="0">
                <a:solidFill>
                  <a:schemeClr val="tx2"/>
                </a:solidFill>
                <a:latin typeface="Century Schoolbook" pitchFamily="0" charset="0"/>
                <a:ea typeface="华文楷体" pitchFamily="0" charset="0"/>
                <a:cs typeface="Lucida Sans"/>
              </a:rPr>
              <a:t> </a:t>
            </a:r>
            <a:r>
              <a:rPr lang="en-US" altLang="zh-CN" sz="3600" b="0" i="0" u="none" strike="noStrike" kern="1200" cap="small" spc="-15" baseline="0">
                <a:solidFill>
                  <a:schemeClr val="tx2"/>
                </a:solidFill>
                <a:latin typeface="Century Schoolbook" pitchFamily="0" charset="0"/>
                <a:ea typeface="华文楷体" pitchFamily="0" charset="0"/>
                <a:cs typeface="Lucida Sans"/>
              </a:rPr>
              <a:t>P</a:t>
            </a:r>
            <a:r>
              <a:rPr lang="en-US" altLang="zh-CN" sz="3600" b="0" i="0" u="none" strike="noStrike" kern="1200" cap="small" spc="-30" baseline="0">
                <a:solidFill>
                  <a:schemeClr val="tx2"/>
                </a:solidFill>
                <a:latin typeface="Century Schoolbook" pitchFamily="0" charset="0"/>
                <a:ea typeface="华文楷体" pitchFamily="0" charset="0"/>
                <a:cs typeface="Lucida Sans"/>
              </a:rPr>
              <a:t>R</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15" baseline="0">
                <a:solidFill>
                  <a:schemeClr val="tx2"/>
                </a:solidFill>
                <a:latin typeface="Century Schoolbook" pitchFamily="0" charset="0"/>
                <a:ea typeface="华文楷体" pitchFamily="0" charset="0"/>
                <a:cs typeface="Lucida Sans"/>
              </a:rPr>
              <a:t>P</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25" baseline="0">
                <a:solidFill>
                  <a:schemeClr val="tx2"/>
                </a:solidFill>
                <a:latin typeface="Century Schoolbook" pitchFamily="0" charset="0"/>
                <a:ea typeface="华文楷体" pitchFamily="0" charset="0"/>
                <a:cs typeface="Lucida Sans"/>
              </a:rPr>
              <a:t>S</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35" baseline="0">
                <a:solidFill>
                  <a:schemeClr val="tx2"/>
                </a:solidFill>
                <a:latin typeface="Century Schoolbook" pitchFamily="0" charset="0"/>
                <a:ea typeface="华文楷体" pitchFamily="0" charset="0"/>
                <a:cs typeface="Lucida Sans"/>
              </a:rPr>
              <a:t>T</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0" baseline="0">
                <a:solidFill>
                  <a:schemeClr val="tx2"/>
                </a:solidFill>
                <a:latin typeface="Century Schoolbook" pitchFamily="0" charset="0"/>
                <a:ea typeface="华文楷体" pitchFamily="0" charset="0"/>
                <a:cs typeface="Lucida Sans"/>
              </a:rPr>
              <a:t>N</a:t>
            </a:r>
            <a:endParaRPr lang="zh-CN" altLang="en-US" sz="3600" b="0" i="0" u="none" strike="noStrike" kern="1200" cap="small" spc="0" baseline="0">
              <a:solidFill>
                <a:schemeClr val="tx2"/>
              </a:solidFill>
              <a:latin typeface="Century Schoolbook" pitchFamily="0" charset="0"/>
              <a:ea typeface="华文楷体" pitchFamily="0" charset="0"/>
              <a:cs typeface="Lucida Sans"/>
            </a:endParaRPr>
          </a:p>
        </p:txBody>
      </p:sp>
      <p:sp>
        <p:nvSpPr>
          <p:cNvPr id="131" name="文本框"/>
          <p:cNvSpPr>
            <a:spLocks noGrp="1"/>
          </p:cNvSpPr>
          <p:nvPr>
            <p:ph type="sldNum"/>
          </p:nvPr>
        </p:nvSpPr>
        <p:spPr>
          <a:xfrm rot="0">
            <a:off x="11214101" y="6314272"/>
            <a:ext cx="812799" cy="191719"/>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7</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32"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33" name="矩形"/>
          <p:cNvSpPr>
            <a:spLocks/>
          </p:cNvSpPr>
          <p:nvPr/>
        </p:nvSpPr>
        <p:spPr>
          <a:xfrm rot="0">
            <a:off x="2971799" y="2597171"/>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Conditional Formatting</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:It is used for highlighting the missing values.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Filter</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is used for removing or filtering out the missing values.</a:t>
            </a:r>
            <a:r>
              <a:rPr lang="en-US" altLang="zh-CN" sz="2000" b="0" i="0" u="sng" strike="noStrike" kern="1200" cap="none" spc="0" baseline="0">
                <a:solidFill>
                  <a:schemeClr val="tx1"/>
                </a:solidFill>
                <a:latin typeface="Century Schoolbook" pitchFamily="0" charset="0"/>
                <a:ea typeface="宋体" pitchFamily="0" charset="0"/>
                <a:cs typeface="Century Schoolbook" pitchFamily="0" charset="0"/>
              </a:rPr>
              <a:t> </a:t>
            </a:r>
            <a:endParaRPr lang="en-US" altLang="zh-CN" sz="2000" b="0" i="0" u="sng"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Formula</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is used for to calculate the attendance levels of the employee.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Pivot</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is used for summary of the data.</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Graph</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a:t>
            </a:r>
            <a:r>
              <a:rPr lang="en-US" altLang="zh-CN" sz="2000" b="0" i="0" u="none" strike="noStrike" kern="1200" cap="none" spc="0" baseline="0">
                <a:solidFill>
                  <a:schemeClr val="tx1"/>
                </a:solidFill>
                <a:latin typeface="Google Sans" pitchFamily="0" charset="0"/>
                <a:ea typeface="宋体" pitchFamily="0" charset="0"/>
                <a:cs typeface="Century Schoolbook" pitchFamily="0" charset="0"/>
              </a:rPr>
              <a:t>is a visual element that represents data in a worksheet.</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a:t>
            </a: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770534365"/>
      </p:ext>
    </p:extLst>
  </p:cSld>
  <p:clrMapOvr>
    <a:masterClrMapping/>
  </p:clrMapOvr>
  <p:transition spd="slow">
    <p:fade/>
  </p:transition>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09600" y="274638"/>
            <a:ext cx="9956800" cy="79216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small" spc="0" baseline="0">
                <a:solidFill>
                  <a:schemeClr val="tx2"/>
                </a:solidFill>
                <a:latin typeface="Century Schoolbook" pitchFamily="0" charset="0"/>
                <a:ea typeface="华文楷体" pitchFamily="0" charset="0"/>
                <a:cs typeface="Lucida Sans"/>
              </a:rPr>
              <a:t>Dataset Description</a:t>
            </a:r>
            <a:endParaRPr lang="zh-CN" altLang="en-US" sz="3000" b="0" i="0" u="none" strike="noStrike" kern="1200" cap="small" spc="0" baseline="0">
              <a:solidFill>
                <a:schemeClr val="tx2"/>
              </a:solidFill>
              <a:latin typeface="Century Schoolbook" pitchFamily="0" charset="0"/>
              <a:ea typeface="华文楷体" pitchFamily="0" charset="0"/>
              <a:cs typeface="Lucida Sans"/>
            </a:endParaRPr>
          </a:p>
        </p:txBody>
      </p:sp>
      <p:sp>
        <p:nvSpPr>
          <p:cNvPr id="135" name="矩形"/>
          <p:cNvSpPr>
            <a:spLocks/>
          </p:cNvSpPr>
          <p:nvPr/>
        </p:nvSpPr>
        <p:spPr>
          <a:xfrm rot="0">
            <a:off x="838200" y="1295399"/>
            <a:ext cx="7620000" cy="520142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The dataset used for this analysis includes employee records with attributes such as :</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dataset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ID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(Numerical value)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Name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(Text)</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type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(Text)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Performance level</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(Text)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Gender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(Male, Female)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Rating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(Numerical value)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status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(Numerical value)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Business unit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(Text)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593657711"/>
      </p:ext>
    </p:extLst>
  </p:cSld>
  <p:clrMapOvr>
    <a:masterClrMapping/>
  </p:clrMapOvr>
  <p:transition spd="slow">
    <p:fade/>
  </p:transition>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矩形"/>
          <p:cNvSpPr>
            <a:spLocks/>
          </p:cNvSpPr>
          <p:nvPr/>
        </p:nvSpPr>
        <p:spPr>
          <a:xfrm rot="0">
            <a:off x="752476" y="6486039"/>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739778" y="654938"/>
            <a:ext cx="8480425" cy="670696"/>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pPr>
            <a:r>
              <a:rPr lang="en-US" altLang="zh-CN" sz="4250" b="0" i="0" u="none" strike="noStrike" kern="1200" cap="small" spc="15" baseline="0">
                <a:solidFill>
                  <a:schemeClr val="tx2"/>
                </a:solidFill>
                <a:latin typeface="Century Schoolbook" pitchFamily="0" charset="0"/>
                <a:ea typeface="华文楷体" pitchFamily="0" charset="0"/>
                <a:cs typeface="Lucida Sans"/>
              </a:rPr>
              <a:t>THE</a:t>
            </a:r>
            <a:r>
              <a:rPr lang="en-US" altLang="zh-CN" sz="4250" b="0" i="0" u="none" strike="noStrike" kern="1200" cap="small" spc="20" baseline="0">
                <a:solidFill>
                  <a:schemeClr val="tx2"/>
                </a:solidFill>
                <a:latin typeface="Century Schoolbook" pitchFamily="0" charset="0"/>
                <a:ea typeface="华文楷体" pitchFamily="0" charset="0"/>
                <a:cs typeface="Lucida Sans"/>
              </a:rPr>
              <a:t> </a:t>
            </a:r>
            <a:r>
              <a:rPr lang="en-US" altLang="zh-CN" sz="4250" b="0" i="0" u="none" strike="noStrike" kern="1200" cap="small" spc="20" baseline="0">
                <a:solidFill>
                  <a:schemeClr val="tx2"/>
                </a:solidFill>
                <a:latin typeface="Century Schoolbook" pitchFamily="0" charset="0"/>
                <a:ea typeface="华文楷体" pitchFamily="0" charset="0"/>
                <a:cs typeface="Lucida Sans"/>
              </a:rPr>
              <a:t>"</a:t>
            </a:r>
            <a:r>
              <a:rPr lang="en-US" altLang="zh-CN" sz="4250" b="0" i="0" u="none" strike="noStrike" kern="1200" cap="small" spc="10" baseline="0">
                <a:solidFill>
                  <a:schemeClr val="tx2"/>
                </a:solidFill>
                <a:latin typeface="Century Schoolbook" pitchFamily="0" charset="0"/>
                <a:ea typeface="华文楷体" pitchFamily="0" charset="0"/>
                <a:cs typeface="Lucida Sans"/>
              </a:rPr>
              <a:t>WOW</a:t>
            </a:r>
            <a:r>
              <a:rPr lang="en-US" altLang="zh-CN" sz="4250" b="0" i="0" u="none" strike="noStrike" kern="1200" cap="small" spc="10" baseline="0">
                <a:solidFill>
                  <a:schemeClr val="tx2"/>
                </a:solidFill>
                <a:latin typeface="Century Schoolbook" pitchFamily="0" charset="0"/>
                <a:ea typeface="华文楷体" pitchFamily="0" charset="0"/>
                <a:cs typeface="Lucida Sans"/>
              </a:rPr>
              <a:t>"</a:t>
            </a:r>
            <a:r>
              <a:rPr lang="en-US" altLang="zh-CN" sz="4250" b="0" i="0" u="none" strike="noStrike" kern="1200" cap="small" spc="85" baseline="0">
                <a:solidFill>
                  <a:schemeClr val="tx2"/>
                </a:solidFill>
                <a:latin typeface="Century Schoolbook" pitchFamily="0" charset="0"/>
                <a:ea typeface="华文楷体" pitchFamily="0" charset="0"/>
                <a:cs typeface="Lucida Sans"/>
              </a:rPr>
              <a:t> </a:t>
            </a:r>
            <a:r>
              <a:rPr lang="en-US" altLang="zh-CN" sz="4250" b="0" i="0" u="none" strike="noStrike" kern="1200" cap="small" spc="10" baseline="0">
                <a:solidFill>
                  <a:schemeClr val="tx2"/>
                </a:solidFill>
                <a:latin typeface="Century Schoolbook" pitchFamily="0" charset="0"/>
                <a:ea typeface="华文楷体" pitchFamily="0" charset="0"/>
                <a:cs typeface="Lucida Sans"/>
              </a:rPr>
              <a:t>IN</a:t>
            </a:r>
            <a:r>
              <a:rPr lang="en-US" altLang="zh-CN" sz="4250" b="0" i="0" u="none" strike="noStrike" kern="1200" cap="small" spc="-5" baseline="0">
                <a:solidFill>
                  <a:schemeClr val="tx2"/>
                </a:solidFill>
                <a:latin typeface="Century Schoolbook" pitchFamily="0" charset="0"/>
                <a:ea typeface="华文楷体" pitchFamily="0" charset="0"/>
                <a:cs typeface="Lucida Sans"/>
              </a:rPr>
              <a:t> </a:t>
            </a:r>
            <a:r>
              <a:rPr lang="en-US" altLang="zh-CN" sz="4250" b="0" i="0" u="none" strike="noStrike" kern="1200" cap="small" spc="15" baseline="0">
                <a:solidFill>
                  <a:schemeClr val="tx2"/>
                </a:solidFill>
                <a:latin typeface="Century Schoolbook" pitchFamily="0" charset="0"/>
                <a:ea typeface="华文楷体" pitchFamily="0" charset="0"/>
                <a:cs typeface="Lucida Sans"/>
              </a:rPr>
              <a:t>OUR</a:t>
            </a:r>
            <a:r>
              <a:rPr lang="en-US" altLang="zh-CN" sz="4250" b="0" i="0" u="none" strike="noStrike" kern="1200" cap="small" spc="-10" baseline="0">
                <a:solidFill>
                  <a:schemeClr val="tx2"/>
                </a:solidFill>
                <a:latin typeface="Century Schoolbook" pitchFamily="0" charset="0"/>
                <a:ea typeface="华文楷体" pitchFamily="0" charset="0"/>
                <a:cs typeface="Lucida Sans"/>
              </a:rPr>
              <a:t> </a:t>
            </a:r>
            <a:r>
              <a:rPr lang="en-US" altLang="zh-CN" sz="4250" b="0" i="0" u="none" strike="noStrike" kern="1200" cap="small" spc="20" baseline="0">
                <a:solidFill>
                  <a:schemeClr val="tx2"/>
                </a:solidFill>
                <a:latin typeface="Century Schoolbook" pitchFamily="0" charset="0"/>
                <a:ea typeface="华文楷体" pitchFamily="0" charset="0"/>
                <a:cs typeface="Lucida Sans"/>
              </a:rPr>
              <a:t>SOLUTION</a:t>
            </a:r>
            <a:endParaRPr lang="zh-CN" altLang="en-US" sz="4250" b="0" i="0" u="none" strike="noStrike" kern="1200" cap="small" spc="0" baseline="0">
              <a:solidFill>
                <a:schemeClr val="tx2"/>
              </a:solidFill>
              <a:latin typeface="Century Schoolbook" pitchFamily="0" charset="0"/>
              <a:ea typeface="华文楷体" pitchFamily="0" charset="0"/>
              <a:cs typeface="Lucida Sans"/>
            </a:endParaRPr>
          </a:p>
        </p:txBody>
      </p:sp>
      <p:sp>
        <p:nvSpPr>
          <p:cNvPr id="141" name="矩形"/>
          <p:cNvSpPr>
            <a:spLocks/>
          </p:cNvSpPr>
          <p:nvPr/>
        </p:nvSpPr>
        <p:spPr>
          <a:xfrm rot="0">
            <a:off x="11277219" y="6473336"/>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533402" y="1479523"/>
            <a:ext cx="8820151" cy="470898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Method: </a:t>
            </a: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Power Query and Dynamic Dashboards</a:t>
            </a:r>
            <a:endPar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Data Import and Transformation with Power Query</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Import Data</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Transform Data</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Automate Updates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How to Use</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entury Schoolbook" pitchFamily="0" charset="0"/>
                <a:ea typeface="宋体" pitchFamily="0" charset="0"/>
                <a:cs typeface="Century Schoolbook" pitchFamily="0" charset="0"/>
              </a:rPr>
              <a:t>.</a:t>
            </a:r>
            <a:endParaRPr lang="zh-CN" altLang="en-US" sz="20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095405971"/>
      </p:ext>
    </p:extLst>
  </p:cSld>
  <p:clrMapOvr>
    <a:masterClrMapping/>
  </p:clrMapOvr>
  <p:transition spd="slow">
    <p:fade/>
  </p:transition>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
        <a:ea typeface=""/>
        <a:cs typeface=""/>
      </a:majorFont>
      <a:minorFont>
        <a:latin typeface=""/>
        <a:ea typeface=""/>
        <a:cs typeface=""/>
      </a:minorFont>
    </a:fontScheme>
    <a:fmtScheme name="Orie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2024-09-24T01:16:08Z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