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58" r:id="rId7"/>
    <p:sldId id="261" r:id="rId8"/>
    <p:sldId id="262" r:id="rId9"/>
    <p:sldId id="283" r:id="rId10"/>
    <p:sldId id="264" r:id="rId11"/>
    <p:sldId id="267" r:id="rId12"/>
    <p:sldId id="28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5BB7B-87CA-44C9-BCCA-6AC41EED9F9C}" v="9" dt="2025-02-01T07:49:27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LOGO 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GENERATING LOGO WITH DIFFUSION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328636-B12A-14C9-BCDB-507E9A01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20" y="2812869"/>
            <a:ext cx="6903466" cy="27780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MULUKUTLA  JAHNAVI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KEMIDI  MANISH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SAHU AMRITHA KUMARI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MORLA MANISH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35622-4BE5-072A-8D07-FF6B0498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FFE94-43C4-AE5D-9C9D-33E0A8E2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1463041"/>
            <a:ext cx="8143385" cy="76635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gency FB" panose="020B0503020202020204" pitchFamily="34" charset="0"/>
              </a:rPr>
              <a:t>Team : BUGBUSTERS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91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077" y="1650144"/>
            <a:ext cx="7959271" cy="4093243"/>
          </a:xfrm>
        </p:spPr>
        <p:txBody>
          <a:bodyPr/>
          <a:lstStyle/>
          <a:p>
            <a:r>
              <a:rPr lang="en-US" dirty="0"/>
              <a:t>In today's competitive market, establishing a memorable brand identity through a captivating logo is crucial for businesses.</a:t>
            </a:r>
          </a:p>
          <a:p>
            <a:r>
              <a:rPr lang="en-US" dirty="0"/>
              <a:t> However, many companies face challenges in creating unique and compelling logos that accurately represent their brand values and vision.</a:t>
            </a:r>
          </a:p>
          <a:p>
            <a:r>
              <a:rPr lang="en-US" dirty="0"/>
              <a:t> </a:t>
            </a:r>
            <a:r>
              <a:rPr lang="en-US" dirty="0" err="1"/>
              <a:t>LogoCraft</a:t>
            </a:r>
            <a:r>
              <a:rPr lang="en-US" dirty="0"/>
              <a:t> addresses this issue by leveraging cutting-edge Diffusion technology to generate custom logos based on user-provided descriptions.</a:t>
            </a:r>
          </a:p>
          <a:p>
            <a:r>
              <a:rPr lang="en-US" dirty="0"/>
              <a:t> By offering a seamless interface and intuitive controls, </a:t>
            </a:r>
            <a:r>
              <a:rPr lang="en-US" dirty="0" err="1"/>
              <a:t>LogoCraft</a:t>
            </a:r>
            <a:r>
              <a:rPr lang="en-US" dirty="0"/>
              <a:t> empowers businesses of all sizes to effortlessly create professional-grade logos that resonate with their target audience.</a:t>
            </a:r>
          </a:p>
          <a:p>
            <a:r>
              <a:rPr lang="en-US" dirty="0"/>
              <a:t> This project aims to revolutionize the logo design process, enabling businesses to stand out in a crowded marketplace and make a lasting impression on their customers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A02BAC-6920-4E92-AB1A-B0A4A842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39635"/>
            <a:ext cx="11214100" cy="1182020"/>
          </a:xfrm>
        </p:spPr>
        <p:txBody>
          <a:bodyPr/>
          <a:lstStyle/>
          <a:p>
            <a:r>
              <a:rPr lang="en-US" dirty="0" err="1"/>
              <a:t>LogoCraft</a:t>
            </a:r>
            <a:r>
              <a:rPr lang="en-US" dirty="0"/>
              <a:t>: Innovative Logo Generation with Diffusion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681162"/>
            <a:ext cx="5157787" cy="652735"/>
          </a:xfrm>
        </p:spPr>
        <p:txBody>
          <a:bodyPr>
            <a:normAutofit/>
          </a:bodyPr>
          <a:lstStyle/>
          <a:p>
            <a:r>
              <a:rPr lang="en-US" sz="2800" dirty="0"/>
              <a:t>What is logo generation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Inter"/>
              </a:rPr>
              <a:t>What is </a:t>
            </a:r>
            <a:r>
              <a:rPr lang="en-IN" sz="2400" b="1" i="0" dirty="0">
                <a:effectLst/>
                <a:latin typeface="Inter"/>
              </a:rPr>
              <a:t>Diffusion Technology?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. the process of creating a unique and visually appealing logo, which is a graphic symbol or emblem that represents a brand, company, organization, or individual.</a:t>
            </a:r>
          </a:p>
          <a:p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 A logo is a critical element of branding, as it helps establish identity, build recognition, and convey the values or personality of the entity it represents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Inter"/>
              </a:rPr>
              <a:t>Diffusion Technology</a:t>
            </a:r>
            <a:r>
              <a:rPr lang="en-US" sz="2000" b="0" i="0" dirty="0">
                <a:effectLst/>
                <a:latin typeface="Inter"/>
              </a:rPr>
              <a:t> is a cutting-edge approach in the field of </a:t>
            </a:r>
            <a:r>
              <a:rPr lang="en-US" sz="2000" b="1" i="0" dirty="0">
                <a:effectLst/>
                <a:latin typeface="Inter"/>
              </a:rPr>
              <a:t>generative artificial intelligence (AI)</a:t>
            </a:r>
            <a:r>
              <a:rPr lang="en-US" sz="2000" b="0" i="0" dirty="0">
                <a:effectLst/>
                <a:latin typeface="Inter"/>
              </a:rPr>
              <a:t> that focuses on creating high-quality, realistic outputs, such as images, logos, or other visual content.</a:t>
            </a:r>
          </a:p>
          <a:p>
            <a:r>
              <a:rPr lang="en-US" sz="2000" b="0" i="0" dirty="0">
                <a:effectLst/>
                <a:latin typeface="Inter"/>
              </a:rPr>
              <a:t> It is based on </a:t>
            </a:r>
            <a:r>
              <a:rPr lang="en-US" sz="2000" b="1" i="0" dirty="0">
                <a:effectLst/>
                <a:latin typeface="Inter"/>
              </a:rPr>
              <a:t>diffusion models</a:t>
            </a:r>
            <a:r>
              <a:rPr lang="en-US" sz="2000" b="0" i="0" dirty="0">
                <a:effectLst/>
                <a:latin typeface="Inter"/>
              </a:rPr>
              <a:t>, which are a class of generative models that iteratively refine random noise into meaningful and coherent outputs.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main tools and libraries used in your project: 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DIFFUSERS</a:t>
            </a:r>
          </a:p>
          <a:p>
            <a:r>
              <a:rPr lang="en-US" dirty="0"/>
              <a:t>Library for diffusion models, used to load and run the Stable Diffusion model.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 *TRANSFORMERS</a:t>
            </a:r>
          </a:p>
          <a:p>
            <a:r>
              <a:rPr lang="en-US" dirty="0"/>
              <a:t>- Provides the infrastructure and pre-trained models for natural language processing tasks.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SCIPY</a:t>
            </a:r>
          </a:p>
          <a:p>
            <a:r>
              <a:rPr lang="en-US" dirty="0"/>
              <a:t>A scientific computing library used for various mathematical functions and algorithms.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TORCH(PYTORCH)</a:t>
            </a:r>
          </a:p>
          <a:p>
            <a:r>
              <a:rPr lang="en-US" dirty="0"/>
              <a:t>- An open-source deep learning framework used for GPU acceleration and model inference.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/>
              <a:t>PIL (PYTHON IMAGING LIBRARY)*:</a:t>
            </a:r>
          </a:p>
          <a:p>
            <a:r>
              <a:rPr lang="en-US" dirty="0"/>
              <a:t>- A library for image processing, used to handle and save the generated images.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are the main tools and libraries used in your project: 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="1" dirty="0"/>
              <a:t>Hugging Face CLI*:</a:t>
            </a:r>
          </a:p>
          <a:p>
            <a:r>
              <a:rPr lang="en-US" b="1" dirty="0"/>
              <a:t>- </a:t>
            </a:r>
            <a:r>
              <a:rPr lang="en-US" dirty="0"/>
              <a:t>Used for authentication and accessing pre-trained models from Hugging Face's model hub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b="1" dirty="0" err="1"/>
              <a:t>Jupyter</a:t>
            </a:r>
            <a:r>
              <a:rPr lang="en-US" b="1" dirty="0"/>
              <a:t> Notebook / Google </a:t>
            </a:r>
            <a:r>
              <a:rPr lang="en-US" b="1" dirty="0" err="1"/>
              <a:t>Colab</a:t>
            </a:r>
            <a:r>
              <a:rPr lang="en-US" b="1" dirty="0"/>
              <a:t>*:</a:t>
            </a:r>
          </a:p>
          <a:p>
            <a:r>
              <a:rPr lang="en-US" b="1" dirty="0"/>
              <a:t> </a:t>
            </a:r>
            <a:r>
              <a:rPr lang="en-US" dirty="0"/>
              <a:t>- Interactive environments for writing, running code, and displaying images</a:t>
            </a:r>
            <a:r>
              <a:rPr lang="en-US" b="1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352575"/>
            <a:ext cx="12192002" cy="2289897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00" y="4247253"/>
            <a:ext cx="9402006" cy="1463040"/>
          </a:xfrm>
        </p:spPr>
        <p:txBody>
          <a:bodyPr/>
          <a:lstStyle/>
          <a:p>
            <a:r>
              <a:rPr lang="en-US" sz="2800" b="1" dirty="0"/>
              <a:t>https://github.com/Manish-072/LogoCraft/blob/main/LOGOCRAFT.ipynb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3124202"/>
            <a:ext cx="9089572" cy="102978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Here's a concise summary of the expected outcome of the project</a:t>
            </a:r>
            <a:r>
              <a:rPr lang="en-US" sz="2000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D501A-929D-8810-C0E5-7D75BBBFEA05}"/>
              </a:ext>
            </a:extLst>
          </p:cNvPr>
          <p:cNvSpPr txBox="1"/>
          <p:nvPr/>
        </p:nvSpPr>
        <p:spPr>
          <a:xfrm>
            <a:off x="124096" y="4093029"/>
            <a:ext cx="11194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Enhanced Efficiency: The project will significantly streamline processes, resulting in improved productivity and reduced operational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Increased Revenue: By targeting new markets and enhancing existing offerings, the project is anticipated to drive higher sales and revenue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Satisfaction: Implementing user-centric solutions will lead to a better customer experience, fostering loyalty and positive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Market Leadership: With innovative strategies and cutting-edge technology, the project aims to position the organization as a leader in its industry.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F011B-090D-AE5A-DCA5-4F444241F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B3E19-D2F8-492E-B185-C8B53BBAFCB9}"/>
              </a:ext>
            </a:extLst>
          </p:cNvPr>
          <p:cNvSpPr txBox="1"/>
          <p:nvPr/>
        </p:nvSpPr>
        <p:spPr>
          <a:xfrm>
            <a:off x="853440" y="3344091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: GENERATED LOGO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6D175B-6BE3-BB1F-3F20-8D27E824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33" y="3851562"/>
            <a:ext cx="5934490" cy="27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73</TotalTime>
  <Words>559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Arial Black</vt:lpstr>
      <vt:lpstr>Calibri</vt:lpstr>
      <vt:lpstr>Inter</vt:lpstr>
      <vt:lpstr>Trade Gothic LT Pro</vt:lpstr>
      <vt:lpstr>Trebuchet MS</vt:lpstr>
      <vt:lpstr>Office Theme</vt:lpstr>
      <vt:lpstr>LOGO CRAFT</vt:lpstr>
      <vt:lpstr>Team : BUGBUSTERS</vt:lpstr>
      <vt:lpstr>PROBLEM STATEMENT</vt:lpstr>
      <vt:lpstr>LogoCraft: Innovative Logo Generation with Diffusion Technology</vt:lpstr>
      <vt:lpstr>Here are the main tools and libraries used in your project: </vt:lpstr>
      <vt:lpstr>Here are the main tools and libraries used in your project: </vt:lpstr>
      <vt:lpstr>GITHUB LINK</vt:lpstr>
      <vt:lpstr>Here's a concise summary of the expected outcome of the project: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Morla Manish</dc:creator>
  <cp:lastModifiedBy>Morla Manish</cp:lastModifiedBy>
  <cp:revision>2</cp:revision>
  <dcterms:created xsi:type="dcterms:W3CDTF">2025-02-01T06:37:50Z</dcterms:created>
  <dcterms:modified xsi:type="dcterms:W3CDTF">2025-02-01T07:55:13Z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