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f757d918f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f757d918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757d918f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757d918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f757d918f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f757d918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33"/>
            <a:ext cx="9144000" cy="228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4796667"/>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2524400"/>
            <a:ext cx="8118600" cy="20304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5120852"/>
            <a:ext cx="8118600" cy="105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386200"/>
            <a:ext cx="8520600" cy="2808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4796667"/>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2524400"/>
            <a:ext cx="8118600" cy="20304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62233"/>
            <a:ext cx="3999900" cy="4529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62233"/>
            <a:ext cx="3999900" cy="4529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56040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843133"/>
            <a:ext cx="4045200" cy="1777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562133"/>
            <a:ext cx="8520600" cy="4529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85800" y="1524000"/>
            <a:ext cx="7772400" cy="12414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66" name="Google Shape;66;p14"/>
          <p:cNvSpPr txBox="1"/>
          <p:nvPr>
            <p:ph idx="1" type="subTitle"/>
          </p:nvPr>
        </p:nvSpPr>
        <p:spPr>
          <a:xfrm>
            <a:off x="1143000" y="3732425"/>
            <a:ext cx="7086600" cy="2098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US" sz="2800"/>
              <a:t>Section - D</a:t>
            </a:r>
            <a:endParaRPr/>
          </a:p>
          <a:p>
            <a:pPr indent="0" lvl="0" marL="0" rtl="0" algn="l">
              <a:spcBef>
                <a:spcPts val="560"/>
              </a:spcBef>
              <a:spcAft>
                <a:spcPts val="0"/>
              </a:spcAft>
              <a:buClr>
                <a:srgbClr val="888888"/>
              </a:buClr>
              <a:buSzPts val="2800"/>
              <a:buNone/>
            </a:pPr>
            <a:r>
              <a:rPr lang="en-US" sz="2800"/>
              <a:t>-KUSUMA SHREE V: PES1UG19CS241</a:t>
            </a:r>
            <a:endParaRPr sz="2800"/>
          </a:p>
          <a:p>
            <a:pPr indent="0" lvl="0" marL="0" rtl="0" algn="l">
              <a:spcBef>
                <a:spcPts val="560"/>
              </a:spcBef>
              <a:spcAft>
                <a:spcPts val="0"/>
              </a:spcAft>
              <a:buClr>
                <a:srgbClr val="888888"/>
              </a:buClr>
              <a:buSzPts val="2800"/>
              <a:buNone/>
            </a:pPr>
            <a:r>
              <a:rPr lang="en-US" sz="2800"/>
              <a:t>-MANISH KOTE S : PES1UG19CS260</a:t>
            </a:r>
            <a:endParaRPr sz="2800"/>
          </a:p>
          <a:p>
            <a:pPr indent="0" lvl="0" marL="0" rtl="0" algn="l">
              <a:spcBef>
                <a:spcPts val="560"/>
              </a:spcBef>
              <a:spcAft>
                <a:spcPts val="0"/>
              </a:spcAft>
              <a:buClr>
                <a:srgbClr val="888888"/>
              </a:buClr>
              <a:buSzPts val="2800"/>
              <a:buNone/>
            </a:pPr>
            <a:r>
              <a:rPr lang="en-US" sz="2800"/>
              <a:t>-MANISH REDDY M: PES1UG19CS262</a:t>
            </a:r>
            <a:endParaRPr sz="2800"/>
          </a:p>
        </p:txBody>
      </p:sp>
      <p:sp>
        <p:nvSpPr>
          <p:cNvPr descr="PES University - Home | Facebook" id="67" name="Google Shape;6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68" name="Google Shape;68;p14"/>
          <p:cNvPicPr preferRelativeResize="0"/>
          <p:nvPr/>
        </p:nvPicPr>
        <p:blipFill rotWithShape="1">
          <a:blip r:embed="rId3">
            <a:alphaModFix/>
          </a:blip>
          <a:srcRect b="0" l="0" r="0" t="0"/>
          <a:stretch/>
        </p:blipFill>
        <p:spPr>
          <a:xfrm>
            <a:off x="3729038" y="0"/>
            <a:ext cx="1685925" cy="1685925"/>
          </a:xfrm>
          <a:prstGeom prst="rect">
            <a:avLst/>
          </a:prstGeom>
          <a:noFill/>
          <a:ln>
            <a:noFill/>
          </a:ln>
        </p:spPr>
      </p:pic>
      <p:sp>
        <p:nvSpPr>
          <p:cNvPr id="69" name="Google Shape;69;p14"/>
          <p:cNvSpPr txBox="1"/>
          <p:nvPr/>
        </p:nvSpPr>
        <p:spPr>
          <a:xfrm>
            <a:off x="685800" y="5799300"/>
            <a:ext cx="7086600" cy="105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800"/>
              <a:buFont typeface="Arial"/>
              <a:buNone/>
            </a:pPr>
            <a:r>
              <a:rPr b="0" i="0" lang="en-US" sz="2800" u="none" cap="none" strike="noStrike">
                <a:solidFill>
                  <a:schemeClr val="lt1"/>
                </a:solidFill>
                <a:latin typeface="Calibri"/>
                <a:ea typeface="Calibri"/>
                <a:cs typeface="Calibri"/>
                <a:sym typeface="Calibri"/>
              </a:rPr>
              <a:t>GITHUB Link https://github.com/Manish-22/talentx </a:t>
            </a:r>
            <a:endParaRPr b="0" i="0" sz="2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888888"/>
              </a:buClr>
              <a:buSzPts val="2800"/>
              <a:buFont typeface="Arial"/>
              <a:buNone/>
            </a:pPr>
            <a:r>
              <a:t/>
            </a:r>
            <a:endParaRPr sz="2800">
              <a:solidFill>
                <a:schemeClr val="lt1"/>
              </a:solidFill>
              <a:latin typeface="Calibri"/>
              <a:ea typeface="Calibri"/>
              <a:cs typeface="Calibri"/>
              <a:sym typeface="Calibri"/>
            </a:endParaRPr>
          </a:p>
        </p:txBody>
      </p:sp>
      <p:sp>
        <p:nvSpPr>
          <p:cNvPr id="70" name="Google Shape;70;p14"/>
          <p:cNvSpPr txBox="1"/>
          <p:nvPr/>
        </p:nvSpPr>
        <p:spPr>
          <a:xfrm>
            <a:off x="647700" y="2944813"/>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lt1"/>
                </a:solidFill>
                <a:latin typeface="Calibri"/>
                <a:ea typeface="Calibri"/>
                <a:cs typeface="Calibri"/>
                <a:sym typeface="Calibri"/>
              </a:rPr>
              <a:t>Project</a:t>
            </a:r>
            <a:r>
              <a:rPr b="0" i="0" lang="en-US" sz="3200" u="none" cap="none" strike="noStrike">
                <a:solidFill>
                  <a:schemeClr val="lt1"/>
                </a:solidFill>
                <a:latin typeface="Calibri"/>
                <a:ea typeface="Calibri"/>
                <a:cs typeface="Calibri"/>
                <a:sym typeface="Calibri"/>
              </a:rPr>
              <a:t> Title -</a:t>
            </a:r>
            <a:r>
              <a:rPr b="1" i="1" lang="en-US" sz="3200" u="none" cap="none" strike="noStrike">
                <a:solidFill>
                  <a:schemeClr val="lt1"/>
                </a:solidFill>
                <a:latin typeface="Calibri"/>
                <a:ea typeface="Calibri"/>
                <a:cs typeface="Calibri"/>
                <a:sym typeface="Calibri"/>
              </a:rPr>
              <a:t>TalentX </a:t>
            </a:r>
            <a:endParaRPr b="1" i="1" sz="32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Abstract</a:t>
            </a:r>
            <a:endParaRPr/>
          </a:p>
        </p:txBody>
      </p:sp>
      <p:sp>
        <p:nvSpPr>
          <p:cNvPr id="76" name="Google Shape;76;p15"/>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200">
                <a:latin typeface="Arial"/>
                <a:ea typeface="Arial"/>
                <a:cs typeface="Arial"/>
                <a:sym typeface="Arial"/>
              </a:rPr>
              <a:t>Social media platforms like Facebook, Instagram, YouTube, Tiktok etc., have indeed realised the dreams of many wishing to make a career using their artistic talents, but these existing portals are not really successful in connecting talent to their target audience. We therefore would like to design a web page which is able to unify the platforms and channelize the target audience to the respective talents benefitting the artists. This also helps the audience to easily watch content they truly appreciate rather than surfing through unnecessary posts. This software will be used by both the artists and audience to connect with each other. </a:t>
            </a:r>
            <a:r>
              <a:rPr lang="en-US" sz="2200"/>
              <a:t>Our w</a:t>
            </a:r>
            <a:r>
              <a:rPr lang="en-US" sz="2200">
                <a:latin typeface="Arial"/>
                <a:ea typeface="Arial"/>
                <a:cs typeface="Arial"/>
                <a:sym typeface="Arial"/>
              </a:rPr>
              <a:t>ebsite allows users to upload their articles and paintings, thereby creating a good platform for them to exhibit their talent.</a:t>
            </a:r>
            <a:endParaRPr sz="2200">
              <a:latin typeface="Arial"/>
              <a:ea typeface="Arial"/>
              <a:cs typeface="Arial"/>
              <a:sym typeface="Arial"/>
            </a:endParaRPr>
          </a:p>
          <a:p>
            <a:pPr indent="-139700" lvl="0" marL="342900" rtl="0" algn="l">
              <a:spcBef>
                <a:spcPts val="1200"/>
              </a:spcBef>
              <a:spcAft>
                <a:spcPts val="160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Technologies Used</a:t>
            </a:r>
            <a:endParaRPr/>
          </a:p>
        </p:txBody>
      </p:sp>
      <p:sp>
        <p:nvSpPr>
          <p:cNvPr id="82" name="Google Shape;82;p16"/>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273050" lvl="0" marL="342900" rtl="0" algn="l">
              <a:spcBef>
                <a:spcPts val="0"/>
              </a:spcBef>
              <a:spcAft>
                <a:spcPts val="0"/>
              </a:spcAft>
              <a:buSzPts val="2100"/>
              <a:buChar char="●"/>
            </a:pPr>
            <a:r>
              <a:rPr b="1" i="1" lang="en-US" sz="2100"/>
              <a:t>Tachyons </a:t>
            </a:r>
            <a:r>
              <a:rPr lang="en-US" sz="2100"/>
              <a:t>:Used to build and design UI without writing CSS.</a:t>
            </a:r>
            <a:endParaRPr sz="2100"/>
          </a:p>
          <a:p>
            <a:pPr indent="-273050" lvl="0" marL="342900" rtl="0" algn="l">
              <a:spcBef>
                <a:spcPts val="1600"/>
              </a:spcBef>
              <a:spcAft>
                <a:spcPts val="0"/>
              </a:spcAft>
              <a:buSzPts val="2100"/>
              <a:buChar char="●"/>
            </a:pPr>
            <a:r>
              <a:rPr b="1" i="1" lang="en-US" sz="2100"/>
              <a:t>Particles</a:t>
            </a:r>
            <a:r>
              <a:rPr lang="en-US" sz="2100"/>
              <a:t>: It is a lightweight and responsive javascript plugin for reactive particles</a:t>
            </a:r>
            <a:endParaRPr sz="2100"/>
          </a:p>
          <a:p>
            <a:pPr indent="-273050" lvl="0" marL="342900" rtl="0" algn="l">
              <a:spcBef>
                <a:spcPts val="1600"/>
              </a:spcBef>
              <a:spcAft>
                <a:spcPts val="0"/>
              </a:spcAft>
              <a:buSzPts val="2100"/>
              <a:buChar char="●"/>
            </a:pPr>
            <a:r>
              <a:rPr b="1" i="1" lang="en-US" sz="2100"/>
              <a:t>Router DOM</a:t>
            </a:r>
            <a:r>
              <a:rPr lang="en-US" sz="2100"/>
              <a:t>:DOM bindings for React Router</a:t>
            </a:r>
            <a:endParaRPr sz="2100"/>
          </a:p>
          <a:p>
            <a:pPr indent="-273050" lvl="0" marL="342900" rtl="0" algn="l">
              <a:spcBef>
                <a:spcPts val="1600"/>
              </a:spcBef>
              <a:spcAft>
                <a:spcPts val="0"/>
              </a:spcAft>
              <a:buSzPts val="2100"/>
              <a:buChar char="●"/>
            </a:pPr>
            <a:r>
              <a:rPr b="1" i="1" lang="en-US" sz="2100"/>
              <a:t>Nodemon</a:t>
            </a:r>
            <a:r>
              <a:rPr lang="en-US" sz="2100"/>
              <a:t>: It works in the backend and it listens for any changes in server.js file and automatically updates it.</a:t>
            </a:r>
            <a:endParaRPr sz="2100"/>
          </a:p>
          <a:p>
            <a:pPr indent="-273050" lvl="0" marL="342900" rtl="0" algn="l">
              <a:spcBef>
                <a:spcPts val="1600"/>
              </a:spcBef>
              <a:spcAft>
                <a:spcPts val="0"/>
              </a:spcAft>
              <a:buSzPts val="2100"/>
              <a:buChar char="●"/>
            </a:pPr>
            <a:r>
              <a:rPr b="1" i="1" lang="en-US" sz="2100"/>
              <a:t>Flexbox: </a:t>
            </a:r>
            <a:r>
              <a:rPr lang="en-US" sz="2100"/>
              <a:t>Simplifies Css which is used to make the website responsive</a:t>
            </a:r>
            <a:endParaRPr sz="2100"/>
          </a:p>
          <a:p>
            <a:pPr indent="-273050" lvl="0" marL="342900" rtl="0" algn="l">
              <a:spcBef>
                <a:spcPts val="1600"/>
              </a:spcBef>
              <a:spcAft>
                <a:spcPts val="0"/>
              </a:spcAft>
              <a:buSzPts val="2100"/>
              <a:buChar char="●"/>
            </a:pPr>
            <a:r>
              <a:rPr b="1" i="1" lang="en-US" sz="2100"/>
              <a:t>Body-parser</a:t>
            </a:r>
            <a:r>
              <a:rPr lang="en-US" sz="2100"/>
              <a:t>: Express middleware to format the response and request by the server.</a:t>
            </a:r>
            <a:endParaRPr sz="2100"/>
          </a:p>
          <a:p>
            <a:pPr indent="0" lvl="0" marL="342900" rtl="0" algn="l">
              <a:spcBef>
                <a:spcPts val="1600"/>
              </a:spcBef>
              <a:spcAft>
                <a:spcPts val="0"/>
              </a:spcAft>
              <a:buNone/>
            </a:pPr>
            <a:r>
              <a:t/>
            </a:r>
            <a:endParaRPr sz="3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457200" y="279350"/>
            <a:ext cx="8229600" cy="5847000"/>
          </a:xfrm>
          <a:prstGeom prst="rect">
            <a:avLst/>
          </a:prstGeom>
        </p:spPr>
        <p:txBody>
          <a:bodyPr anchorCtr="0" anchor="t" bIns="45700" lIns="91425" spcFirstLastPara="1" rIns="91425" wrap="square" tIns="45700">
            <a:noAutofit/>
          </a:bodyPr>
          <a:lstStyle/>
          <a:p>
            <a:pPr indent="0" lvl="0" marL="0" rtl="0" algn="l">
              <a:spcBef>
                <a:spcPts val="360"/>
              </a:spcBef>
              <a:spcAft>
                <a:spcPts val="1600"/>
              </a:spcAft>
              <a:buNone/>
            </a:pPr>
            <a:r>
              <a:rPr b="1" lang="en-US" sz="4000"/>
              <a:t>Basic Technologies used are NodeJs, ReactJs, mongodb, ExpressJs.</a:t>
            </a:r>
            <a:endParaRPr b="1"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Member Contributions</a:t>
            </a:r>
            <a:endParaRPr/>
          </a:p>
        </p:txBody>
      </p:sp>
      <p:sp>
        <p:nvSpPr>
          <p:cNvPr id="93" name="Google Shape;9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Manish Reddy M:</a:t>
            </a:r>
            <a:endParaRPr/>
          </a:p>
          <a:p>
            <a:pPr indent="0" lvl="0" marL="0" rtl="0" algn="l">
              <a:spcBef>
                <a:spcPts val="1600"/>
              </a:spcBef>
              <a:spcAft>
                <a:spcPts val="0"/>
              </a:spcAft>
              <a:buNone/>
            </a:pPr>
            <a:r>
              <a:rPr lang="en-US"/>
              <a:t>Built the basic framework of the website using Felxbox and particles.js .Added the background gradient.</a:t>
            </a:r>
            <a:endParaRPr/>
          </a:p>
          <a:p>
            <a:pPr indent="0" lvl="0" marL="0" rtl="0" algn="l">
              <a:spcBef>
                <a:spcPts val="1600"/>
              </a:spcBef>
              <a:spcAft>
                <a:spcPts val="0"/>
              </a:spcAft>
              <a:buNone/>
            </a:pPr>
            <a:r>
              <a:rPr lang="en-US"/>
              <a:t>Made the signin and register components using the react framework. Connected it to the backend where it checks for the accuracy of the username and password stored in the database. If everything is proper then the user is allowed to the website.</a:t>
            </a:r>
            <a:endParaRPr/>
          </a:p>
          <a:p>
            <a:pPr indent="0" lvl="0" marL="0" rtl="0" algn="l">
              <a:spcBef>
                <a:spcPts val="1600"/>
              </a:spcBef>
              <a:spcAft>
                <a:spcPts val="0"/>
              </a:spcAft>
              <a:buNone/>
            </a:pPr>
            <a:r>
              <a:rPr lang="en-US"/>
              <a:t>Added the navigation component where in the user can log out anytime he wants. </a:t>
            </a:r>
            <a:endParaRPr/>
          </a:p>
          <a:p>
            <a:pPr indent="0" lvl="0" marL="0" rtl="0" algn="l">
              <a:spcBef>
                <a:spcPts val="1600"/>
              </a:spcBef>
              <a:spcAft>
                <a:spcPts val="1600"/>
              </a:spcAft>
              <a:buNone/>
            </a:pPr>
            <a:r>
              <a:rPr lang="en-US"/>
              <a:t>Added the carousel feature in the home page wherein a brief idea of our website is provided.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Member Contributions</a:t>
            </a:r>
            <a:endParaRPr/>
          </a:p>
          <a:p>
            <a:pPr indent="0" lvl="0" marL="0" rtl="0" algn="ctr">
              <a:spcBef>
                <a:spcPts val="0"/>
              </a:spcBef>
              <a:spcAft>
                <a:spcPts val="0"/>
              </a:spcAft>
              <a:buNone/>
            </a:pPr>
            <a:r>
              <a:t/>
            </a:r>
            <a:endParaRPr/>
          </a:p>
        </p:txBody>
      </p:sp>
      <p:sp>
        <p:nvSpPr>
          <p:cNvPr id="99" name="Google Shape;99;p1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i="1" lang="en-US"/>
              <a:t>KUSUMA SHREE V:</a:t>
            </a:r>
            <a:endParaRPr b="1" i="1"/>
          </a:p>
          <a:p>
            <a:pPr indent="0" lvl="0" marL="0" rtl="0" algn="l">
              <a:spcBef>
                <a:spcPts val="1600"/>
              </a:spcBef>
              <a:spcAft>
                <a:spcPts val="0"/>
              </a:spcAft>
              <a:buNone/>
            </a:pPr>
            <a:r>
              <a:rPr lang="en-US" sz="2000"/>
              <a:t>Made the navigation bar for the homepage and routed links to the specific page.</a:t>
            </a:r>
            <a:endParaRPr sz="2000"/>
          </a:p>
          <a:p>
            <a:pPr indent="0" lvl="0" marL="0" rtl="0" algn="l">
              <a:spcBef>
                <a:spcPts val="1600"/>
              </a:spcBef>
              <a:spcAft>
                <a:spcPts val="0"/>
              </a:spcAft>
              <a:buNone/>
            </a:pPr>
            <a:r>
              <a:rPr lang="en-US" sz="2000"/>
              <a:t>Worked on Paintings Component of the website </a:t>
            </a:r>
            <a:endParaRPr sz="2000"/>
          </a:p>
          <a:p>
            <a:pPr indent="0" lvl="0" marL="0" rtl="0" algn="l">
              <a:spcBef>
                <a:spcPts val="1600"/>
              </a:spcBef>
              <a:spcAft>
                <a:spcPts val="0"/>
              </a:spcAft>
              <a:buNone/>
            </a:pPr>
            <a:r>
              <a:rPr lang="en-US" sz="2000"/>
              <a:t>-This allows user to upload a painting </a:t>
            </a:r>
            <a:endParaRPr sz="2000"/>
          </a:p>
          <a:p>
            <a:pPr indent="0" lvl="0" marL="0" rtl="0" algn="l">
              <a:spcBef>
                <a:spcPts val="1600"/>
              </a:spcBef>
              <a:spcAft>
                <a:spcPts val="1600"/>
              </a:spcAft>
              <a:buNone/>
            </a:pPr>
            <a:r>
              <a:rPr lang="en-US" sz="2000"/>
              <a:t>-Also made the gallery form of images uploaded to display on the website.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Member Contributions</a:t>
            </a:r>
            <a:endParaRPr/>
          </a:p>
          <a:p>
            <a:pPr indent="0" lvl="0" marL="0" rtl="0" algn="ctr">
              <a:spcBef>
                <a:spcPts val="0"/>
              </a:spcBef>
              <a:spcAft>
                <a:spcPts val="0"/>
              </a:spcAft>
              <a:buNone/>
            </a:pPr>
            <a:r>
              <a:t/>
            </a:r>
            <a:endParaRPr/>
          </a:p>
        </p:txBody>
      </p:sp>
      <p:sp>
        <p:nvSpPr>
          <p:cNvPr id="105" name="Google Shape;105;p2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100"/>
              <a:t>Manish Kote S:</a:t>
            </a:r>
            <a:endParaRPr b="1" sz="2100"/>
          </a:p>
          <a:p>
            <a:pPr indent="0" lvl="0" marL="0" rtl="0" algn="l">
              <a:spcBef>
                <a:spcPts val="1600"/>
              </a:spcBef>
              <a:spcAft>
                <a:spcPts val="0"/>
              </a:spcAft>
              <a:buNone/>
            </a:pPr>
            <a:r>
              <a:rPr lang="en-US" sz="2100"/>
              <a:t>worked on Article component of the website</a:t>
            </a:r>
            <a:endParaRPr sz="2100"/>
          </a:p>
          <a:p>
            <a:pPr indent="0" lvl="0" marL="0" rtl="0" algn="l">
              <a:spcBef>
                <a:spcPts val="1600"/>
              </a:spcBef>
              <a:spcAft>
                <a:spcPts val="0"/>
              </a:spcAft>
              <a:buNone/>
            </a:pPr>
            <a:r>
              <a:rPr lang="en-US" sz="2100"/>
              <a:t>-It allows the users to upload their article </a:t>
            </a:r>
            <a:endParaRPr sz="2100"/>
          </a:p>
          <a:p>
            <a:pPr indent="0" lvl="0" marL="0" rtl="0" algn="l">
              <a:spcBef>
                <a:spcPts val="1600"/>
              </a:spcBef>
              <a:spcAft>
                <a:spcPts val="0"/>
              </a:spcAft>
              <a:buNone/>
            </a:pPr>
            <a:r>
              <a:rPr lang="en-US" sz="2100"/>
              <a:t>-There are some articles uploaded to display on the website</a:t>
            </a:r>
            <a:endParaRPr sz="21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