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202791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MANISH KUMAR NAVALE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5" y="3445978"/>
            <a:ext cx="27483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STU5fd58a0a41ac21607830026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5368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University Institute of Technology, RGPV, Bhopal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Mobile No: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Mail ID: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7725023656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NAVALE2580@GMAIL.COM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167779"/>
            <a:ext cx="6548035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After finishing the project, I feel satisfied with the results. However, being my first project, I see areas for improvement, especially in enhancing the slicer. Although visually appealing, it could be more efficient, allowing for better comparisons over different time periods.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</a:t>
              </a:r>
              <a:r>
                <a:rPr lang="en-US" sz="1600" dirty="0" smtClean="0">
                  <a:latin typeface="+mj-lt"/>
                </a:rPr>
                <a:t>Title</a:t>
              </a:r>
              <a:endParaRPr lang="en-US" sz="1600" b="1" dirty="0">
                <a:latin typeface="+mj-lt"/>
              </a:endParaRP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 smtClean="0">
                  <a:latin typeface="+mj-lt"/>
                </a:rPr>
                <a:t>Power </a:t>
              </a:r>
              <a:r>
                <a:rPr lang="en-US" sz="1600" b="1" dirty="0">
                  <a:latin typeface="+mj-lt"/>
                </a:rPr>
                <a:t>BI Enabled Comprehensive Analysis on Unicorn </a:t>
              </a:r>
              <a:r>
                <a:rPr lang="en-US" sz="1600" b="1" dirty="0" smtClean="0">
                  <a:latin typeface="+mj-lt"/>
                </a:rPr>
                <a:t>Businesses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1,074 unicorns across 15 industries have a total funding of $592.82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billion.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560D0E-33BB-8564-4F1A-5B42E2343E74}"/>
                </a:ext>
              </a:extLst>
            </p:cNvPr>
            <p:cNvSpPr/>
            <p:nvPr/>
          </p:nvSpPr>
          <p:spPr>
            <a:xfrm>
              <a:off x="712031" y="2128260"/>
              <a:ext cx="677333" cy="64346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Byte-dance has the highest valuation at $180B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The number of unicorn companies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has risen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from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2020 to 2021.The highest is 520 unicorn companies in 2021.</a:t>
                </a:r>
                <a:endParaRPr lang="en-US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92A4C9-DAB8-80D3-B09E-07655DAEBB65}"/>
              </a:ext>
            </a:extLst>
          </p:cNvPr>
          <p:cNvSpPr/>
          <p:nvPr/>
        </p:nvSpPr>
        <p:spPr>
          <a:xfrm>
            <a:off x="1396283" y="2231623"/>
            <a:ext cx="7059538" cy="6434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91440"/>
            <a:r>
              <a:rPr lang="en-US" dirty="0">
                <a:solidFill>
                  <a:schemeClr val="tx1"/>
                </a:solidFill>
              </a:rPr>
              <a:t>Fintech </a:t>
            </a:r>
            <a:r>
              <a:rPr lang="en-US" dirty="0" smtClean="0">
                <a:solidFill>
                  <a:schemeClr val="tx1"/>
                </a:solidFill>
              </a:rPr>
              <a:t>companies </a:t>
            </a:r>
            <a:r>
              <a:rPr lang="en-US" dirty="0">
                <a:solidFill>
                  <a:schemeClr val="tx1"/>
                </a:solidFill>
              </a:rPr>
              <a:t>have received the most funding overall $108 </a:t>
            </a:r>
            <a:r>
              <a:rPr lang="en-US" dirty="0" smtClean="0">
                <a:solidFill>
                  <a:schemeClr val="tx1"/>
                </a:solidFill>
              </a:rPr>
              <a:t>billion.</a:t>
            </a:r>
          </a:p>
          <a:p>
            <a:pPr marL="91440"/>
            <a:r>
              <a:rPr lang="en-US" dirty="0" smtClean="0">
                <a:solidFill>
                  <a:schemeClr val="tx1"/>
                </a:solidFill>
              </a:rPr>
              <a:t>JUUL </a:t>
            </a:r>
            <a:r>
              <a:rPr lang="en-US" dirty="0">
                <a:solidFill>
                  <a:schemeClr val="tx1"/>
                </a:solidFill>
              </a:rPr>
              <a:t>Labs have largest individual funding round $14 billion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0"/>
            <a:ext cx="5058525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Which </a:t>
            </a:r>
            <a:r>
              <a:rPr lang="en-US" dirty="0">
                <a:latin typeface="+mn-lt"/>
              </a:rPr>
              <a:t>country </a:t>
            </a:r>
            <a:r>
              <a:rPr lang="en-US" dirty="0" smtClean="0">
                <a:latin typeface="+mn-lt"/>
              </a:rPr>
              <a:t>has </a:t>
            </a:r>
            <a:r>
              <a:rPr lang="en-US" dirty="0">
                <a:latin typeface="+mn-lt"/>
              </a:rPr>
              <a:t>the highest number of unicorns?</a:t>
            </a:r>
            <a:endParaRPr lang="en-IN" dirty="0" smtClean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2" y="1600644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Which company has the highest return on investment?</a:t>
            </a:r>
            <a:endParaRPr lang="en-IN" dirty="0" smtClean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2" y="1917444"/>
            <a:ext cx="505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In which year did the highest number of companies become unicorns?</a:t>
            </a:r>
            <a:endParaRPr lang="en-IN" dirty="0" smtClean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0" y="2443471"/>
            <a:ext cx="5139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+mn-lt"/>
              </a:rPr>
              <a:t>Which </a:t>
            </a:r>
            <a:r>
              <a:rPr lang="en-IN" dirty="0">
                <a:latin typeface="+mn-lt"/>
              </a:rPr>
              <a:t>i</a:t>
            </a:r>
            <a:r>
              <a:rPr lang="en-IN" dirty="0" smtClean="0">
                <a:latin typeface="+mn-lt"/>
              </a:rPr>
              <a:t>ndustry </a:t>
            </a:r>
            <a:r>
              <a:rPr lang="en-IN" dirty="0" smtClean="0">
                <a:latin typeface="+mn-lt"/>
              </a:rPr>
              <a:t>has</a:t>
            </a:r>
            <a:r>
              <a:rPr lang="en-IN" dirty="0" smtClean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most of the </a:t>
            </a:r>
            <a:r>
              <a:rPr lang="en-IN" dirty="0" smtClean="0">
                <a:latin typeface="+mn-lt"/>
              </a:rPr>
              <a:t>unicorns?</a:t>
            </a:r>
            <a:endParaRPr lang="en-IN" dirty="0" smtClean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0" y="2758841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Who has funded the most unicorns among investors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89" y="3059079"/>
            <a:ext cx="505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What is the average time it takes for companies to become </a:t>
            </a:r>
            <a:r>
              <a:rPr lang="en-US" dirty="0" smtClean="0">
                <a:latin typeface="+mn-lt"/>
              </a:rPr>
              <a:t>unicorns?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89" y="3531144"/>
            <a:ext cx="5236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much total investment is invested in unicorns</a:t>
            </a:r>
            <a:r>
              <a:rPr lang="en-US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data was collected from sources, and after the data collection, the data was cleaned and </a:t>
            </a:r>
            <a:r>
              <a:rPr lang="en-US" dirty="0" smtClean="0">
                <a:latin typeface="+mn-lt"/>
              </a:rPr>
              <a:t>preprocessed.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the DAX function to find the year in which the company became a unicorn and its funding in $B</a:t>
            </a:r>
            <a:r>
              <a:rPr lang="en-US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Some </a:t>
            </a:r>
            <a:r>
              <a:rPr lang="en-US" dirty="0">
                <a:latin typeface="+mn-lt"/>
              </a:rPr>
              <a:t>basic visualizations were used, including slice </a:t>
            </a:r>
            <a:r>
              <a:rPr lang="en-US" dirty="0" smtClean="0">
                <a:latin typeface="+mn-lt"/>
              </a:rPr>
              <a:t>charts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Summarized </a:t>
            </a: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data through visualization and formatted the visualizations, such as changing backgrounds and colors.</a:t>
            </a:r>
            <a:endParaRPr lang="en-US" dirty="0" smtClean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Used stacked bar chart to find which industry have most unicorn.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Used matrix for showing highest ROI.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Used stacked bar chart for investors who invested most of the unicorn.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stacked column</a:t>
            </a:r>
            <a:r>
              <a:rPr lang="en-US" dirty="0" smtClean="0"/>
              <a:t> chart for year companies become unicorn.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latin typeface="+mn-lt"/>
              </a:rPr>
              <a:t>Microsoft Power BI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20"/>
            <a:ext cx="6548034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5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c0fa2617-96bd-425d-8578-e93563fe37c5"/>
    <ds:schemaRef ds:uri="http://www.w3.org/XML/1998/namespace"/>
    <ds:schemaRef ds:uri="9162bd5b-4ed9-4da3-b376-05204580ba3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398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Poppins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MANISH NAVALE</cp:lastModifiedBy>
  <cp:revision>75</cp:revision>
  <dcterms:modified xsi:type="dcterms:W3CDTF">2024-04-01T08:28:06Z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