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77" r:id="rId2"/>
    <p:sldId id="463" r:id="rId3"/>
    <p:sldId id="390" r:id="rId4"/>
    <p:sldId id="467" r:id="rId5"/>
    <p:sldId id="415" r:id="rId6"/>
    <p:sldId id="481" r:id="rId7"/>
    <p:sldId id="482" r:id="rId8"/>
    <p:sldId id="480" r:id="rId9"/>
    <p:sldId id="479" r:id="rId10"/>
    <p:sldId id="478" r:id="rId11"/>
    <p:sldId id="471" r:id="rId12"/>
    <p:sldId id="472" r:id="rId13"/>
    <p:sldId id="475" r:id="rId14"/>
    <p:sldId id="474" r:id="rId15"/>
    <p:sldId id="477" r:id="rId16"/>
    <p:sldId id="428" r:id="rId17"/>
    <p:sldId id="396" r:id="rId18"/>
    <p:sldId id="431" r:id="rId19"/>
    <p:sldId id="487" r:id="rId20"/>
    <p:sldId id="483" r:id="rId21"/>
    <p:sldId id="486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F5F5"/>
    <a:srgbClr val="F9F9F9"/>
    <a:srgbClr val="3333CC"/>
    <a:srgbClr val="FF3399"/>
    <a:srgbClr val="6600CC"/>
    <a:srgbClr val="FF0066"/>
    <a:srgbClr val="FB7405"/>
    <a:srgbClr val="33CCFF"/>
    <a:srgbClr val="B989FF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50" autoAdjust="0"/>
    <p:restoredTop sz="94803" autoAdjust="0"/>
  </p:normalViewPr>
  <p:slideViewPr>
    <p:cSldViewPr snapToGrid="0">
      <p:cViewPr varScale="1">
        <p:scale>
          <a:sx n="84" d="100"/>
          <a:sy n="84" d="100"/>
        </p:scale>
        <p:origin x="339" y="3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8" d="100"/>
          <a:sy n="58" d="100"/>
        </p:scale>
        <p:origin x="2172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59230B0E-39ED-45EA-AD95-669D0616B39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A82B798-201A-4B14-B1F0-6A660C5C727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E2F5857-B39B-4284-A086-C6DE2719C94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E3EF34-7656-4396-AEBE-2B554E5E934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878219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A49F08-9100-4AF5-BC0A-FC6A093BE3CC}" type="datetimeFigureOut">
              <a:rPr lang="ko-KR" altLang="en-US" smtClean="0"/>
              <a:pPr/>
              <a:t>2024-11-21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8FC7D2-309F-4B1D-AF63-DB3D4B54485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793352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18" Type="http://schemas.openxmlformats.org/officeDocument/2006/relationships/image" Target="../media/image16.svg"/><Relationship Id="rId26" Type="http://schemas.openxmlformats.org/officeDocument/2006/relationships/image" Target="../media/image24.sv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2" Type="http://schemas.openxmlformats.org/officeDocument/2006/relationships/hyperlink" Target="http://www.pptmon.com/" TargetMode="External"/><Relationship Id="rId16" Type="http://schemas.openxmlformats.org/officeDocument/2006/relationships/image" Target="../media/image14.svg"/><Relationship Id="rId20" Type="http://schemas.openxmlformats.org/officeDocument/2006/relationships/image" Target="../media/image18.sv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24" Type="http://schemas.openxmlformats.org/officeDocument/2006/relationships/image" Target="../media/image22.sv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10" Type="http://schemas.openxmlformats.org/officeDocument/2006/relationships/image" Target="../media/image8.svg"/><Relationship Id="rId19" Type="http://schemas.openxmlformats.org/officeDocument/2006/relationships/image" Target="../media/image17.pn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svg"/><Relationship Id="rId22" Type="http://schemas.openxmlformats.org/officeDocument/2006/relationships/image" Target="../media/image20.svg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svg"/><Relationship Id="rId13" Type="http://schemas.openxmlformats.org/officeDocument/2006/relationships/image" Target="../media/image56.png"/><Relationship Id="rId18" Type="http://schemas.openxmlformats.org/officeDocument/2006/relationships/image" Target="../media/image59.svg"/><Relationship Id="rId3" Type="http://schemas.openxmlformats.org/officeDocument/2006/relationships/image" Target="../media/image1.png"/><Relationship Id="rId7" Type="http://schemas.openxmlformats.org/officeDocument/2006/relationships/image" Target="../media/image52.png"/><Relationship Id="rId12" Type="http://schemas.openxmlformats.org/officeDocument/2006/relationships/image" Target="../media/image45.svg"/><Relationship Id="rId17" Type="http://schemas.openxmlformats.org/officeDocument/2006/relationships/image" Target="../media/image58.png"/><Relationship Id="rId2" Type="http://schemas.openxmlformats.org/officeDocument/2006/relationships/hyperlink" Target="http://www.pptmon.com/" TargetMode="External"/><Relationship Id="rId16" Type="http://schemas.openxmlformats.org/officeDocument/2006/relationships/image" Target="../media/image41.sv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1.svg"/><Relationship Id="rId11" Type="http://schemas.openxmlformats.org/officeDocument/2006/relationships/image" Target="../media/image44.png"/><Relationship Id="rId5" Type="http://schemas.openxmlformats.org/officeDocument/2006/relationships/image" Target="../media/image50.png"/><Relationship Id="rId15" Type="http://schemas.openxmlformats.org/officeDocument/2006/relationships/image" Target="../media/image40.png"/><Relationship Id="rId10" Type="http://schemas.openxmlformats.org/officeDocument/2006/relationships/image" Target="../media/image55.svg"/><Relationship Id="rId4" Type="http://schemas.openxmlformats.org/officeDocument/2006/relationships/image" Target="../media/image2.svg"/><Relationship Id="rId9" Type="http://schemas.openxmlformats.org/officeDocument/2006/relationships/image" Target="../media/image54.png"/><Relationship Id="rId14" Type="http://schemas.openxmlformats.org/officeDocument/2006/relationships/image" Target="../media/image57.sv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svg"/><Relationship Id="rId13" Type="http://schemas.openxmlformats.org/officeDocument/2006/relationships/image" Target="../media/image42.png"/><Relationship Id="rId3" Type="http://schemas.openxmlformats.org/officeDocument/2006/relationships/image" Target="../media/image1.png"/><Relationship Id="rId7" Type="http://schemas.openxmlformats.org/officeDocument/2006/relationships/image" Target="../media/image60.png"/><Relationship Id="rId12" Type="http://schemas.openxmlformats.org/officeDocument/2006/relationships/image" Target="../media/image64.sv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1.svg"/><Relationship Id="rId11" Type="http://schemas.openxmlformats.org/officeDocument/2006/relationships/image" Target="../media/image9.png"/><Relationship Id="rId5" Type="http://schemas.openxmlformats.org/officeDocument/2006/relationships/image" Target="../media/image50.png"/><Relationship Id="rId10" Type="http://schemas.openxmlformats.org/officeDocument/2006/relationships/image" Target="../media/image63.svg"/><Relationship Id="rId4" Type="http://schemas.openxmlformats.org/officeDocument/2006/relationships/image" Target="../media/image2.svg"/><Relationship Id="rId9" Type="http://schemas.openxmlformats.org/officeDocument/2006/relationships/image" Target="../media/image62.png"/><Relationship Id="rId14" Type="http://schemas.openxmlformats.org/officeDocument/2006/relationships/image" Target="../media/image43.sv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svg"/><Relationship Id="rId3" Type="http://schemas.openxmlformats.org/officeDocument/2006/relationships/image" Target="../media/image1.png"/><Relationship Id="rId7" Type="http://schemas.openxmlformats.org/officeDocument/2006/relationships/image" Target="../media/image67.png"/><Relationship Id="rId12" Type="http://schemas.openxmlformats.org/officeDocument/2006/relationships/image" Target="../media/image14.sv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6.svg"/><Relationship Id="rId11" Type="http://schemas.openxmlformats.org/officeDocument/2006/relationships/image" Target="../media/image13.png"/><Relationship Id="rId5" Type="http://schemas.openxmlformats.org/officeDocument/2006/relationships/image" Target="../media/image65.png"/><Relationship Id="rId10" Type="http://schemas.openxmlformats.org/officeDocument/2006/relationships/image" Target="../media/image70.svg"/><Relationship Id="rId4" Type="http://schemas.openxmlformats.org/officeDocument/2006/relationships/image" Target="../media/image2.svg"/><Relationship Id="rId9" Type="http://schemas.openxmlformats.org/officeDocument/2006/relationships/image" Target="../media/image69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svg"/><Relationship Id="rId3" Type="http://schemas.openxmlformats.org/officeDocument/2006/relationships/image" Target="../media/image1.png"/><Relationship Id="rId7" Type="http://schemas.openxmlformats.org/officeDocument/2006/relationships/image" Target="../media/image46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4.svg"/><Relationship Id="rId4" Type="http://schemas.openxmlformats.org/officeDocument/2006/relationships/image" Target="../media/image2.svg"/><Relationship Id="rId9" Type="http://schemas.openxmlformats.org/officeDocument/2006/relationships/image" Target="../media/image13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1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47.svg"/><Relationship Id="rId4" Type="http://schemas.openxmlformats.org/officeDocument/2006/relationships/image" Target="../media/image2.svg"/><Relationship Id="rId9" Type="http://schemas.openxmlformats.org/officeDocument/2006/relationships/image" Target="../media/image46.png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48.png"/><Relationship Id="rId3" Type="http://schemas.openxmlformats.org/officeDocument/2006/relationships/image" Target="../media/image1.png"/><Relationship Id="rId7" Type="http://schemas.openxmlformats.org/officeDocument/2006/relationships/image" Target="../media/image9.png"/><Relationship Id="rId12" Type="http://schemas.openxmlformats.org/officeDocument/2006/relationships/image" Target="../media/image47.sv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svg"/><Relationship Id="rId11" Type="http://schemas.openxmlformats.org/officeDocument/2006/relationships/image" Target="../media/image46.png"/><Relationship Id="rId5" Type="http://schemas.openxmlformats.org/officeDocument/2006/relationships/image" Target="../media/image7.png"/><Relationship Id="rId10" Type="http://schemas.openxmlformats.org/officeDocument/2006/relationships/image" Target="../media/image43.svg"/><Relationship Id="rId4" Type="http://schemas.openxmlformats.org/officeDocument/2006/relationships/image" Target="../media/image2.svg"/><Relationship Id="rId9" Type="http://schemas.openxmlformats.org/officeDocument/2006/relationships/image" Target="../media/image42.png"/><Relationship Id="rId14" Type="http://schemas.openxmlformats.org/officeDocument/2006/relationships/image" Target="../media/image49.svg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svg"/><Relationship Id="rId3" Type="http://schemas.openxmlformats.org/officeDocument/2006/relationships/image" Target="../media/image55.svg"/><Relationship Id="rId7" Type="http://schemas.openxmlformats.org/officeDocument/2006/relationships/image" Target="../media/image50.png"/><Relationship Id="rId12" Type="http://schemas.openxmlformats.org/officeDocument/2006/relationships/image" Target="../media/image16.svg"/><Relationship Id="rId2" Type="http://schemas.openxmlformats.org/officeDocument/2006/relationships/image" Target="../media/image5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svg"/><Relationship Id="rId11" Type="http://schemas.openxmlformats.org/officeDocument/2006/relationships/image" Target="../media/image15.png"/><Relationship Id="rId5" Type="http://schemas.openxmlformats.org/officeDocument/2006/relationships/image" Target="../media/image1.png"/><Relationship Id="rId10" Type="http://schemas.openxmlformats.org/officeDocument/2006/relationships/image" Target="../media/image53.svg"/><Relationship Id="rId4" Type="http://schemas.openxmlformats.org/officeDocument/2006/relationships/hyperlink" Target="http://www.pptmon.com/" TargetMode="External"/><Relationship Id="rId9" Type="http://schemas.openxmlformats.org/officeDocument/2006/relationships/image" Target="../media/image52.png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svg"/><Relationship Id="rId3" Type="http://schemas.openxmlformats.org/officeDocument/2006/relationships/image" Target="../media/image1.png"/><Relationship Id="rId7" Type="http://schemas.openxmlformats.org/officeDocument/2006/relationships/image" Target="../media/image58.png"/><Relationship Id="rId12" Type="http://schemas.openxmlformats.org/officeDocument/2006/relationships/image" Target="../media/image41.sv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7.svg"/><Relationship Id="rId11" Type="http://schemas.openxmlformats.org/officeDocument/2006/relationships/image" Target="../media/image40.png"/><Relationship Id="rId5" Type="http://schemas.openxmlformats.org/officeDocument/2006/relationships/image" Target="../media/image56.png"/><Relationship Id="rId10" Type="http://schemas.openxmlformats.org/officeDocument/2006/relationships/image" Target="../media/image45.svg"/><Relationship Id="rId4" Type="http://schemas.openxmlformats.org/officeDocument/2006/relationships/image" Target="../media/image2.svg"/><Relationship Id="rId9" Type="http://schemas.openxmlformats.org/officeDocument/2006/relationships/image" Target="../media/image44.png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3" Type="http://schemas.openxmlformats.org/officeDocument/2006/relationships/image" Target="../media/image72.svg"/><Relationship Id="rId7" Type="http://schemas.openxmlformats.org/officeDocument/2006/relationships/image" Target="../media/image1.png"/><Relationship Id="rId12" Type="http://schemas.openxmlformats.org/officeDocument/2006/relationships/image" Target="../media/image10.svg"/><Relationship Id="rId2" Type="http://schemas.openxmlformats.org/officeDocument/2006/relationships/image" Target="../media/image71.pn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11" Type="http://schemas.openxmlformats.org/officeDocument/2006/relationships/image" Target="../media/image9.png"/><Relationship Id="rId5" Type="http://schemas.openxmlformats.org/officeDocument/2006/relationships/image" Target="../media/image74.svg"/><Relationship Id="rId10" Type="http://schemas.openxmlformats.org/officeDocument/2006/relationships/image" Target="../media/image8.svg"/><Relationship Id="rId4" Type="http://schemas.openxmlformats.org/officeDocument/2006/relationships/image" Target="../media/image73.png"/><Relationship Id="rId9" Type="http://schemas.openxmlformats.org/officeDocument/2006/relationships/image" Target="../media/image7.png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svg"/><Relationship Id="rId3" Type="http://schemas.openxmlformats.org/officeDocument/2006/relationships/image" Target="../media/image1.png"/><Relationship Id="rId7" Type="http://schemas.openxmlformats.org/officeDocument/2006/relationships/image" Target="../media/image50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5.svg"/><Relationship Id="rId5" Type="http://schemas.openxmlformats.org/officeDocument/2006/relationships/image" Target="../media/image54.png"/><Relationship Id="rId10" Type="http://schemas.openxmlformats.org/officeDocument/2006/relationships/image" Target="../media/image53.svg"/><Relationship Id="rId4" Type="http://schemas.openxmlformats.org/officeDocument/2006/relationships/image" Target="../media/image2.svg"/><Relationship Id="rId9" Type="http://schemas.openxmlformats.org/officeDocument/2006/relationships/image" Target="../media/image52.png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13" Type="http://schemas.openxmlformats.org/officeDocument/2006/relationships/image" Target="../media/image31.png"/><Relationship Id="rId3" Type="http://schemas.openxmlformats.org/officeDocument/2006/relationships/image" Target="../media/image26.svg"/><Relationship Id="rId7" Type="http://schemas.openxmlformats.org/officeDocument/2006/relationships/image" Target="../media/image1.png"/><Relationship Id="rId12" Type="http://schemas.openxmlformats.org/officeDocument/2006/relationships/image" Target="../media/image24.svg"/><Relationship Id="rId2" Type="http://schemas.openxmlformats.org/officeDocument/2006/relationships/image" Target="../media/image25.png"/><Relationship Id="rId16" Type="http://schemas.openxmlformats.org/officeDocument/2006/relationships/image" Target="../media/image34.sv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11" Type="http://schemas.openxmlformats.org/officeDocument/2006/relationships/image" Target="../media/image23.png"/><Relationship Id="rId5" Type="http://schemas.openxmlformats.org/officeDocument/2006/relationships/image" Target="../media/image28.svg"/><Relationship Id="rId15" Type="http://schemas.openxmlformats.org/officeDocument/2006/relationships/image" Target="../media/image33.png"/><Relationship Id="rId10" Type="http://schemas.openxmlformats.org/officeDocument/2006/relationships/image" Target="../media/image30.svg"/><Relationship Id="rId4" Type="http://schemas.openxmlformats.org/officeDocument/2006/relationships/image" Target="../media/image27.png"/><Relationship Id="rId9" Type="http://schemas.openxmlformats.org/officeDocument/2006/relationships/image" Target="../media/image29.png"/><Relationship Id="rId14" Type="http://schemas.openxmlformats.org/officeDocument/2006/relationships/image" Target="../media/image32.svg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png"/><Relationship Id="rId18" Type="http://schemas.openxmlformats.org/officeDocument/2006/relationships/image" Target="../media/image16.svg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17" Type="http://schemas.openxmlformats.org/officeDocument/2006/relationships/image" Target="../media/image15.png"/><Relationship Id="rId2" Type="http://schemas.openxmlformats.org/officeDocument/2006/relationships/hyperlink" Target="http://www.pptmon.com/" TargetMode="External"/><Relationship Id="rId16" Type="http://schemas.openxmlformats.org/officeDocument/2006/relationships/image" Target="../media/image22.svg"/><Relationship Id="rId20" Type="http://schemas.openxmlformats.org/officeDocument/2006/relationships/image" Target="../media/image34.sv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6.svg"/><Relationship Id="rId11" Type="http://schemas.openxmlformats.org/officeDocument/2006/relationships/image" Target="../media/image11.png"/><Relationship Id="rId5" Type="http://schemas.openxmlformats.org/officeDocument/2006/relationships/image" Target="../media/image75.png"/><Relationship Id="rId15" Type="http://schemas.openxmlformats.org/officeDocument/2006/relationships/image" Target="../media/image21.png"/><Relationship Id="rId10" Type="http://schemas.openxmlformats.org/officeDocument/2006/relationships/image" Target="../media/image10.svg"/><Relationship Id="rId19" Type="http://schemas.openxmlformats.org/officeDocument/2006/relationships/image" Target="../media/image33.png"/><Relationship Id="rId4" Type="http://schemas.openxmlformats.org/officeDocument/2006/relationships/image" Target="../media/image2.svg"/><Relationship Id="rId9" Type="http://schemas.openxmlformats.org/officeDocument/2006/relationships/image" Target="../media/image9.png"/><Relationship Id="rId14" Type="http://schemas.openxmlformats.org/officeDocument/2006/relationships/image" Target="../media/image14.sv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svg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svg"/><Relationship Id="rId13" Type="http://schemas.openxmlformats.org/officeDocument/2006/relationships/image" Target="../media/image42.png"/><Relationship Id="rId3" Type="http://schemas.openxmlformats.org/officeDocument/2006/relationships/image" Target="../media/image1.png"/><Relationship Id="rId7" Type="http://schemas.openxmlformats.org/officeDocument/2006/relationships/image" Target="../media/image37.png"/><Relationship Id="rId12" Type="http://schemas.openxmlformats.org/officeDocument/2006/relationships/image" Target="../media/image41.svg"/><Relationship Id="rId2" Type="http://schemas.openxmlformats.org/officeDocument/2006/relationships/hyperlink" Target="http://www.pptmon.com/" TargetMode="External"/><Relationship Id="rId16" Type="http://schemas.openxmlformats.org/officeDocument/2006/relationships/image" Target="../media/image45.sv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6.svg"/><Relationship Id="rId11" Type="http://schemas.openxmlformats.org/officeDocument/2006/relationships/image" Target="../media/image40.png"/><Relationship Id="rId5" Type="http://schemas.openxmlformats.org/officeDocument/2006/relationships/image" Target="../media/image35.png"/><Relationship Id="rId15" Type="http://schemas.openxmlformats.org/officeDocument/2006/relationships/image" Target="../media/image44.png"/><Relationship Id="rId10" Type="http://schemas.openxmlformats.org/officeDocument/2006/relationships/image" Target="../media/image39.sv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43.svg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48.png"/><Relationship Id="rId3" Type="http://schemas.openxmlformats.org/officeDocument/2006/relationships/image" Target="../media/image1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47.svg"/><Relationship Id="rId4" Type="http://schemas.openxmlformats.org/officeDocument/2006/relationships/image" Target="../media/image2.svg"/><Relationship Id="rId9" Type="http://schemas.openxmlformats.org/officeDocument/2006/relationships/image" Target="../media/image46.png"/><Relationship Id="rId14" Type="http://schemas.openxmlformats.org/officeDocument/2006/relationships/image" Target="../media/image49.svg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1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47.svg"/><Relationship Id="rId4" Type="http://schemas.openxmlformats.org/officeDocument/2006/relationships/image" Target="../media/image2.svg"/><Relationship Id="rId9" Type="http://schemas.openxmlformats.org/officeDocument/2006/relationships/image" Target="../media/image46.png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svg"/><Relationship Id="rId13" Type="http://schemas.openxmlformats.org/officeDocument/2006/relationships/image" Target="../media/image56.png"/><Relationship Id="rId18" Type="http://schemas.openxmlformats.org/officeDocument/2006/relationships/image" Target="../media/image59.svg"/><Relationship Id="rId3" Type="http://schemas.openxmlformats.org/officeDocument/2006/relationships/image" Target="../media/image1.png"/><Relationship Id="rId7" Type="http://schemas.openxmlformats.org/officeDocument/2006/relationships/image" Target="../media/image52.png"/><Relationship Id="rId12" Type="http://schemas.openxmlformats.org/officeDocument/2006/relationships/image" Target="../media/image45.svg"/><Relationship Id="rId17" Type="http://schemas.openxmlformats.org/officeDocument/2006/relationships/image" Target="../media/image58.png"/><Relationship Id="rId2" Type="http://schemas.openxmlformats.org/officeDocument/2006/relationships/hyperlink" Target="http://www.pptmon.com/" TargetMode="External"/><Relationship Id="rId16" Type="http://schemas.openxmlformats.org/officeDocument/2006/relationships/image" Target="../media/image41.sv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1.svg"/><Relationship Id="rId11" Type="http://schemas.openxmlformats.org/officeDocument/2006/relationships/image" Target="../media/image44.png"/><Relationship Id="rId5" Type="http://schemas.openxmlformats.org/officeDocument/2006/relationships/image" Target="../media/image50.png"/><Relationship Id="rId15" Type="http://schemas.openxmlformats.org/officeDocument/2006/relationships/image" Target="../media/image40.png"/><Relationship Id="rId10" Type="http://schemas.openxmlformats.org/officeDocument/2006/relationships/image" Target="../media/image55.svg"/><Relationship Id="rId4" Type="http://schemas.openxmlformats.org/officeDocument/2006/relationships/image" Target="../media/image2.svg"/><Relationship Id="rId9" Type="http://schemas.openxmlformats.org/officeDocument/2006/relationships/image" Target="../media/image54.png"/><Relationship Id="rId14" Type="http://schemas.openxmlformats.org/officeDocument/2006/relationships/image" Target="../media/image57.svg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3" Type="http://schemas.openxmlformats.org/officeDocument/2006/relationships/image" Target="../media/image1.png"/><Relationship Id="rId7" Type="http://schemas.openxmlformats.org/officeDocument/2006/relationships/image" Target="../media/image33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.svg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48.png"/><Relationship Id="rId3" Type="http://schemas.openxmlformats.org/officeDocument/2006/relationships/image" Target="../media/image1.png"/><Relationship Id="rId7" Type="http://schemas.openxmlformats.org/officeDocument/2006/relationships/image" Target="../media/image9.png"/><Relationship Id="rId12" Type="http://schemas.openxmlformats.org/officeDocument/2006/relationships/image" Target="../media/image43.sv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svg"/><Relationship Id="rId11" Type="http://schemas.openxmlformats.org/officeDocument/2006/relationships/image" Target="../media/image42.png"/><Relationship Id="rId5" Type="http://schemas.openxmlformats.org/officeDocument/2006/relationships/image" Target="../media/image7.png"/><Relationship Id="rId10" Type="http://schemas.openxmlformats.org/officeDocument/2006/relationships/image" Target="../media/image47.svg"/><Relationship Id="rId4" Type="http://schemas.openxmlformats.org/officeDocument/2006/relationships/image" Target="../media/image2.svg"/><Relationship Id="rId9" Type="http://schemas.openxmlformats.org/officeDocument/2006/relationships/image" Target="../media/image46.png"/><Relationship Id="rId14" Type="http://schemas.openxmlformats.org/officeDocument/2006/relationships/image" Target="../media/image49.svg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13" Type="http://schemas.openxmlformats.org/officeDocument/2006/relationships/image" Target="../media/image54.png"/><Relationship Id="rId18" Type="http://schemas.openxmlformats.org/officeDocument/2006/relationships/image" Target="../media/image41.svg"/><Relationship Id="rId3" Type="http://schemas.openxmlformats.org/officeDocument/2006/relationships/image" Target="../media/image57.svg"/><Relationship Id="rId7" Type="http://schemas.openxmlformats.org/officeDocument/2006/relationships/image" Target="../media/image1.png"/><Relationship Id="rId12" Type="http://schemas.openxmlformats.org/officeDocument/2006/relationships/image" Target="../media/image53.svg"/><Relationship Id="rId17" Type="http://schemas.openxmlformats.org/officeDocument/2006/relationships/image" Target="../media/image40.png"/><Relationship Id="rId2" Type="http://schemas.openxmlformats.org/officeDocument/2006/relationships/image" Target="../media/image56.png"/><Relationship Id="rId16" Type="http://schemas.openxmlformats.org/officeDocument/2006/relationships/image" Target="../media/image45.sv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11" Type="http://schemas.openxmlformats.org/officeDocument/2006/relationships/image" Target="../media/image52.png"/><Relationship Id="rId5" Type="http://schemas.openxmlformats.org/officeDocument/2006/relationships/image" Target="../media/image59.svg"/><Relationship Id="rId15" Type="http://schemas.openxmlformats.org/officeDocument/2006/relationships/image" Target="../media/image44.png"/><Relationship Id="rId10" Type="http://schemas.openxmlformats.org/officeDocument/2006/relationships/image" Target="../media/image51.svg"/><Relationship Id="rId4" Type="http://schemas.openxmlformats.org/officeDocument/2006/relationships/image" Target="../media/image58.png"/><Relationship Id="rId9" Type="http://schemas.openxmlformats.org/officeDocument/2006/relationships/image" Target="../media/image50.png"/><Relationship Id="rId14" Type="http://schemas.openxmlformats.org/officeDocument/2006/relationships/image" Target="../media/image55.sv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PTM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  <a:extLst>
              <a:ext uri="{FF2B5EF4-FFF2-40B4-BE49-F238E27FC236}">
                <a16:creationId xmlns:a16="http://schemas.microsoft.com/office/drawing/2014/main" id="{18391A64-485F-424B-B3B2-B1CB6E26B08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D0222388-ACFB-4C7D-92F6-B808C17D7B09}"/>
              </a:ext>
            </a:extLst>
          </p:cNvPr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5ACC130B-2AF3-416C-A3E6-F265EF7CD622}"/>
              </a:ext>
            </a:extLst>
          </p:cNvPr>
          <p:cNvGrpSpPr/>
          <p:nvPr userDrawn="1"/>
        </p:nvGrpSpPr>
        <p:grpSpPr>
          <a:xfrm>
            <a:off x="8559800" y="822252"/>
            <a:ext cx="3632200" cy="5735710"/>
            <a:chOff x="8039100" y="0"/>
            <a:chExt cx="4152900" cy="6557962"/>
          </a:xfrm>
        </p:grpSpPr>
        <p:pic>
          <p:nvPicPr>
            <p:cNvPr id="11" name="그래픽 10">
              <a:extLst>
                <a:ext uri="{FF2B5EF4-FFF2-40B4-BE49-F238E27FC236}">
                  <a16:creationId xmlns:a16="http://schemas.microsoft.com/office/drawing/2014/main" id="{E160C295-577F-4355-BDE7-33262C08BE9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8039100" y="0"/>
              <a:ext cx="4152900" cy="6448425"/>
            </a:xfrm>
            <a:prstGeom prst="rect">
              <a:avLst/>
            </a:prstGeom>
          </p:spPr>
        </p:pic>
        <p:pic>
          <p:nvPicPr>
            <p:cNvPr id="6" name="그래픽 5">
              <a:extLst>
                <a:ext uri="{FF2B5EF4-FFF2-40B4-BE49-F238E27FC236}">
                  <a16:creationId xmlns:a16="http://schemas.microsoft.com/office/drawing/2014/main" id="{4FD308D3-A402-4CED-97CB-9165D450A09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 cstate="print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8543925" y="604837"/>
              <a:ext cx="3648075" cy="5953125"/>
            </a:xfrm>
            <a:prstGeom prst="rect">
              <a:avLst/>
            </a:prstGeom>
          </p:spPr>
        </p:pic>
      </p:grpSp>
      <p:pic>
        <p:nvPicPr>
          <p:cNvPr id="21" name="그래픽 20">
            <a:extLst>
              <a:ext uri="{FF2B5EF4-FFF2-40B4-BE49-F238E27FC236}">
                <a16:creationId xmlns:a16="http://schemas.microsoft.com/office/drawing/2014/main" id="{AD797E15-06A9-4302-9ED0-A28DAE58565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 cstate="print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 t="18895" r="65049"/>
          <a:stretch/>
        </p:blipFill>
        <p:spPr>
          <a:xfrm>
            <a:off x="11854085" y="207847"/>
            <a:ext cx="337916" cy="784141"/>
          </a:xfrm>
          <a:prstGeom prst="rect">
            <a:avLst/>
          </a:prstGeom>
        </p:spPr>
      </p:pic>
      <p:pic>
        <p:nvPicPr>
          <p:cNvPr id="22" name="그래픽 21">
            <a:extLst>
              <a:ext uri="{FF2B5EF4-FFF2-40B4-BE49-F238E27FC236}">
                <a16:creationId xmlns:a16="http://schemas.microsoft.com/office/drawing/2014/main" id="{67DCA6EA-2409-49CB-A474-CBDA4E9139A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1" cstate="print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 t="1588"/>
          <a:stretch/>
        </p:blipFill>
        <p:spPr>
          <a:xfrm>
            <a:off x="8365184" y="-1"/>
            <a:ext cx="3577252" cy="3203294"/>
          </a:xfrm>
          <a:prstGeom prst="rect">
            <a:avLst/>
          </a:prstGeom>
        </p:spPr>
      </p:pic>
      <p:pic>
        <p:nvPicPr>
          <p:cNvPr id="24" name="그래픽 23">
            <a:extLst>
              <a:ext uri="{FF2B5EF4-FFF2-40B4-BE49-F238E27FC236}">
                <a16:creationId xmlns:a16="http://schemas.microsoft.com/office/drawing/2014/main" id="{34D6A63A-4EE9-4BEE-A947-0EA7506562C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 cstate="print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 r="70464"/>
          <a:stretch/>
        </p:blipFill>
        <p:spPr>
          <a:xfrm>
            <a:off x="11516167" y="3802042"/>
            <a:ext cx="675834" cy="2288152"/>
          </a:xfrm>
          <a:prstGeom prst="rect">
            <a:avLst/>
          </a:prstGeom>
        </p:spPr>
      </p:pic>
      <p:pic>
        <p:nvPicPr>
          <p:cNvPr id="25" name="그래픽 24">
            <a:extLst>
              <a:ext uri="{FF2B5EF4-FFF2-40B4-BE49-F238E27FC236}">
                <a16:creationId xmlns:a16="http://schemas.microsoft.com/office/drawing/2014/main" id="{0266D53B-65C3-416F-8B20-F596E4326326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748080" y="3447088"/>
            <a:ext cx="676778" cy="676778"/>
          </a:xfrm>
          <a:prstGeom prst="rect">
            <a:avLst/>
          </a:prstGeom>
        </p:spPr>
      </p:pic>
      <p:pic>
        <p:nvPicPr>
          <p:cNvPr id="27" name="그래픽 26">
            <a:extLst>
              <a:ext uri="{FF2B5EF4-FFF2-40B4-BE49-F238E27FC236}">
                <a16:creationId xmlns:a16="http://schemas.microsoft.com/office/drawing/2014/main" id="{7EA2C74C-20DF-43D8-9F02-6E52D759EE8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7" cstate="print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rcRect r="30561"/>
          <a:stretch/>
        </p:blipFill>
        <p:spPr>
          <a:xfrm>
            <a:off x="11162602" y="2770311"/>
            <a:ext cx="1029398" cy="1353554"/>
          </a:xfrm>
          <a:prstGeom prst="rect">
            <a:avLst/>
          </a:prstGeom>
        </p:spPr>
      </p:pic>
      <p:pic>
        <p:nvPicPr>
          <p:cNvPr id="29" name="그래픽 28">
            <a:extLst>
              <a:ext uri="{FF2B5EF4-FFF2-40B4-BE49-F238E27FC236}">
                <a16:creationId xmlns:a16="http://schemas.microsoft.com/office/drawing/2014/main" id="{FD62BCC0-44F6-4178-B9AE-A86DDA0E2521}"/>
              </a:ext>
            </a:extLst>
          </p:cNvPr>
          <p:cNvPicPr>
            <a:picLocks noChangeAspect="1"/>
          </p:cNvPicPr>
          <p:nvPr userDrawn="1"/>
        </p:nvPicPr>
        <p:blipFill>
          <a:blip r:embed="rId19" cstate="print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6297682" y="5068022"/>
            <a:ext cx="1667778" cy="1667778"/>
          </a:xfrm>
          <a:prstGeom prst="rect">
            <a:avLst/>
          </a:prstGeom>
        </p:spPr>
      </p:pic>
      <p:pic>
        <p:nvPicPr>
          <p:cNvPr id="33" name="그래픽 32">
            <a:extLst>
              <a:ext uri="{FF2B5EF4-FFF2-40B4-BE49-F238E27FC236}">
                <a16:creationId xmlns:a16="http://schemas.microsoft.com/office/drawing/2014/main" id="{00456EA4-9AB8-43D2-A0AA-52F51DA8A0D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1" cstate="print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rcRect l="1" t="27333" r="45501"/>
          <a:stretch/>
        </p:blipFill>
        <p:spPr>
          <a:xfrm flipH="1" flipV="1">
            <a:off x="-12700" y="4482679"/>
            <a:ext cx="1949561" cy="2365308"/>
          </a:xfrm>
          <a:prstGeom prst="rect">
            <a:avLst/>
          </a:prstGeom>
        </p:spPr>
      </p:pic>
      <p:pic>
        <p:nvPicPr>
          <p:cNvPr id="26" name="그래픽 25">
            <a:extLst>
              <a:ext uri="{FF2B5EF4-FFF2-40B4-BE49-F238E27FC236}">
                <a16:creationId xmlns:a16="http://schemas.microsoft.com/office/drawing/2014/main" id="{E9BC7C7B-6F9A-4426-A960-F84AF18FB46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3" cstate="print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rcRect t="-1" b="50930"/>
          <a:stretch/>
        </p:blipFill>
        <p:spPr>
          <a:xfrm>
            <a:off x="133988" y="5766805"/>
            <a:ext cx="2288152" cy="1091195"/>
          </a:xfrm>
          <a:prstGeom prst="rect">
            <a:avLst/>
          </a:prstGeom>
        </p:spPr>
      </p:pic>
      <p:pic>
        <p:nvPicPr>
          <p:cNvPr id="31" name="그래픽 30">
            <a:extLst>
              <a:ext uri="{FF2B5EF4-FFF2-40B4-BE49-F238E27FC236}">
                <a16:creationId xmlns:a16="http://schemas.microsoft.com/office/drawing/2014/main" id="{A6FFD293-A93F-492E-AAD0-72ADFBF6E7A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5" cstate="print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rcRect t="31270" r="42325"/>
          <a:stretch/>
        </p:blipFill>
        <p:spPr>
          <a:xfrm flipH="1" flipV="1">
            <a:off x="-3822" y="4620840"/>
            <a:ext cx="2063165" cy="2237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4878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  <a:extLst>
              <a:ext uri="{FF2B5EF4-FFF2-40B4-BE49-F238E27FC236}">
                <a16:creationId xmlns:a16="http://schemas.microsoft.com/office/drawing/2014/main" id="{18391A64-485F-424B-B3B2-B1CB6E26B08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D0222388-ACFB-4C7D-92F6-B808C17D7B09}"/>
              </a:ext>
            </a:extLst>
          </p:cNvPr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그래픽 4">
            <a:extLst>
              <a:ext uri="{FF2B5EF4-FFF2-40B4-BE49-F238E27FC236}">
                <a16:creationId xmlns:a16="http://schemas.microsoft.com/office/drawing/2014/main" id="{3E248675-428D-4401-A5CF-7AFBEBAFD75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r="17751" b="20012"/>
          <a:stretch/>
        </p:blipFill>
        <p:spPr>
          <a:xfrm>
            <a:off x="9803736" y="4967490"/>
            <a:ext cx="2388264" cy="1890510"/>
          </a:xfrm>
          <a:prstGeom prst="rect">
            <a:avLst/>
          </a:prstGeom>
        </p:spPr>
      </p:pic>
      <p:pic>
        <p:nvPicPr>
          <p:cNvPr id="6" name="그래픽 5">
            <a:extLst>
              <a:ext uri="{FF2B5EF4-FFF2-40B4-BE49-F238E27FC236}">
                <a16:creationId xmlns:a16="http://schemas.microsoft.com/office/drawing/2014/main" id="{AC3AE33A-72D7-4876-9E2F-BF657A8E83D7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H="1" flipV="1">
            <a:off x="11417190" y="4470791"/>
            <a:ext cx="628561" cy="628561"/>
          </a:xfrm>
          <a:prstGeom prst="rect">
            <a:avLst/>
          </a:prstGeom>
        </p:spPr>
      </p:pic>
      <p:pic>
        <p:nvPicPr>
          <p:cNvPr id="7" name="그래픽 6">
            <a:extLst>
              <a:ext uri="{FF2B5EF4-FFF2-40B4-BE49-F238E27FC236}">
                <a16:creationId xmlns:a16="http://schemas.microsoft.com/office/drawing/2014/main" id="{0B1B7616-445E-40D4-AE75-7A0954EB441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 cstate="print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 r="9463" b="16155"/>
          <a:stretch/>
        </p:blipFill>
        <p:spPr>
          <a:xfrm>
            <a:off x="9563100" y="4876347"/>
            <a:ext cx="2628899" cy="1981653"/>
          </a:xfrm>
          <a:prstGeom prst="rect">
            <a:avLst/>
          </a:prstGeom>
        </p:spPr>
      </p:pic>
      <p:pic>
        <p:nvPicPr>
          <p:cNvPr id="9" name="그래픽 8">
            <a:extLst>
              <a:ext uri="{FF2B5EF4-FFF2-40B4-BE49-F238E27FC236}">
                <a16:creationId xmlns:a16="http://schemas.microsoft.com/office/drawing/2014/main" id="{73065D3F-B7A7-4EB9-BC50-8F933759A8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1" cstate="print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 t="24998"/>
          <a:stretch/>
        </p:blipFill>
        <p:spPr>
          <a:xfrm>
            <a:off x="402511" y="0"/>
            <a:ext cx="2222101" cy="1356541"/>
          </a:xfrm>
          <a:prstGeom prst="rect">
            <a:avLst/>
          </a:prstGeom>
        </p:spPr>
      </p:pic>
      <p:pic>
        <p:nvPicPr>
          <p:cNvPr id="10" name="그래픽 9">
            <a:extLst>
              <a:ext uri="{FF2B5EF4-FFF2-40B4-BE49-F238E27FC236}">
                <a16:creationId xmlns:a16="http://schemas.microsoft.com/office/drawing/2014/main" id="{FF64A91B-A6AA-41B5-8DAB-F4646EC72B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 cstate="print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 t="31644"/>
          <a:stretch/>
        </p:blipFill>
        <p:spPr>
          <a:xfrm>
            <a:off x="402512" y="0"/>
            <a:ext cx="2222101" cy="1236342"/>
          </a:xfrm>
          <a:prstGeom prst="rect">
            <a:avLst/>
          </a:prstGeom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F3F1521D-B3CA-4EB8-A937-7484D31D571E}"/>
              </a:ext>
            </a:extLst>
          </p:cNvPr>
          <p:cNvGrpSpPr/>
          <p:nvPr userDrawn="1"/>
        </p:nvGrpSpPr>
        <p:grpSpPr>
          <a:xfrm flipH="1" flipV="1">
            <a:off x="-1" y="1236342"/>
            <a:ext cx="1513561" cy="1720783"/>
            <a:chOff x="10678439" y="3900875"/>
            <a:chExt cx="1513561" cy="1720783"/>
          </a:xfrm>
        </p:grpSpPr>
        <p:pic>
          <p:nvPicPr>
            <p:cNvPr id="12" name="그래픽 11">
              <a:extLst>
                <a:ext uri="{FF2B5EF4-FFF2-40B4-BE49-F238E27FC236}">
                  <a16:creationId xmlns:a16="http://schemas.microsoft.com/office/drawing/2014/main" id="{E61383D2-0603-4141-A866-81FCC100EA35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15" cstate="print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rcRect l="14015" t="34" b="34"/>
            <a:stretch/>
          </p:blipFill>
          <p:spPr>
            <a:xfrm flipH="1" flipV="1">
              <a:off x="10678439" y="3900875"/>
              <a:ext cx="1513561" cy="1600584"/>
            </a:xfrm>
            <a:prstGeom prst="rect">
              <a:avLst/>
            </a:prstGeom>
          </p:spPr>
        </p:pic>
        <p:pic>
          <p:nvPicPr>
            <p:cNvPr id="13" name="그래픽 12">
              <a:extLst>
                <a:ext uri="{FF2B5EF4-FFF2-40B4-BE49-F238E27FC236}">
                  <a16:creationId xmlns:a16="http://schemas.microsoft.com/office/drawing/2014/main" id="{9CEEA59A-DB40-46DD-BFA5-7EAD20B4BC92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17" cstate="print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rcRect l="14015" t="34" b="34"/>
            <a:stretch/>
          </p:blipFill>
          <p:spPr>
            <a:xfrm flipH="1" flipV="1">
              <a:off x="10678439" y="4021074"/>
              <a:ext cx="1513561" cy="160058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534450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  <a:extLst>
              <a:ext uri="{FF2B5EF4-FFF2-40B4-BE49-F238E27FC236}">
                <a16:creationId xmlns:a16="http://schemas.microsoft.com/office/drawing/2014/main" id="{18391A64-485F-424B-B3B2-B1CB6E26B08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D0222388-ACFB-4C7D-92F6-B808C17D7B09}"/>
              </a:ext>
            </a:extLst>
          </p:cNvPr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그림 개체 틀 4">
            <a:extLst>
              <a:ext uri="{FF2B5EF4-FFF2-40B4-BE49-F238E27FC236}">
                <a16:creationId xmlns:a16="http://schemas.microsoft.com/office/drawing/2014/main" id="{BF8B508F-496A-4F21-995D-CE8B14A60053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1085941" y="1953580"/>
            <a:ext cx="2870200" cy="2608942"/>
          </a:xfrm>
          <a:prstGeom prst="roundRect">
            <a:avLst>
              <a:gd name="adj" fmla="val 6463"/>
            </a:avLst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828000" anchor="ctr" anchorCtr="1"/>
          <a:lstStyle>
            <a:lvl1pPr marL="0" indent="0">
              <a:buNone/>
              <a:defRPr sz="1400"/>
            </a:lvl1pPr>
          </a:lstStyle>
          <a:p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21" name="그림 개체 틀 4">
            <a:extLst>
              <a:ext uri="{FF2B5EF4-FFF2-40B4-BE49-F238E27FC236}">
                <a16:creationId xmlns:a16="http://schemas.microsoft.com/office/drawing/2014/main" id="{D5B1040E-1817-4F38-8E00-073AB2AA997D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660900" y="1953580"/>
            <a:ext cx="2870200" cy="2608942"/>
          </a:xfrm>
          <a:prstGeom prst="roundRect">
            <a:avLst>
              <a:gd name="adj" fmla="val 6463"/>
            </a:avLst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828000" anchor="ctr" anchorCtr="1"/>
          <a:lstStyle>
            <a:lvl1pPr marL="0" indent="0">
              <a:buNone/>
              <a:defRPr sz="1400"/>
            </a:lvl1pPr>
          </a:lstStyle>
          <a:p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22" name="그림 개체 틀 4">
            <a:extLst>
              <a:ext uri="{FF2B5EF4-FFF2-40B4-BE49-F238E27FC236}">
                <a16:creationId xmlns:a16="http://schemas.microsoft.com/office/drawing/2014/main" id="{058C2605-11CA-401B-9D62-43B9E926CCA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211227" y="1953580"/>
            <a:ext cx="2870200" cy="2608942"/>
          </a:xfrm>
          <a:prstGeom prst="roundRect">
            <a:avLst>
              <a:gd name="adj" fmla="val 6463"/>
            </a:avLst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828000" anchor="ctr" anchorCtr="1"/>
          <a:lstStyle>
            <a:lvl1pPr marL="0" indent="0">
              <a:buNone/>
              <a:defRPr sz="1400"/>
            </a:lvl1pPr>
          </a:lstStyle>
          <a:p>
            <a:r>
              <a:rPr lang="en-US" altLang="ko-KR" dirty="0"/>
              <a:t>Click icon to add picture</a:t>
            </a:r>
            <a:endParaRPr lang="ko-KR" altLang="en-US" dirty="0"/>
          </a:p>
        </p:txBody>
      </p:sp>
      <p:pic>
        <p:nvPicPr>
          <p:cNvPr id="26" name="그래픽 25">
            <a:extLst>
              <a:ext uri="{FF2B5EF4-FFF2-40B4-BE49-F238E27FC236}">
                <a16:creationId xmlns:a16="http://schemas.microsoft.com/office/drawing/2014/main" id="{0B63D107-0375-431A-B95C-266EE9EFAEF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t="-8062" r="44964" b="-1"/>
          <a:stretch/>
        </p:blipFill>
        <p:spPr>
          <a:xfrm>
            <a:off x="10969031" y="-96991"/>
            <a:ext cx="1222969" cy="1954505"/>
          </a:xfrm>
          <a:prstGeom prst="rect">
            <a:avLst/>
          </a:prstGeom>
        </p:spPr>
      </p:pic>
      <p:pic>
        <p:nvPicPr>
          <p:cNvPr id="27" name="그래픽 26">
            <a:extLst>
              <a:ext uri="{FF2B5EF4-FFF2-40B4-BE49-F238E27FC236}">
                <a16:creationId xmlns:a16="http://schemas.microsoft.com/office/drawing/2014/main" id="{66E52467-2392-48AD-9A40-4084DDB2C70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 l="14015" t="34" b="45007"/>
          <a:stretch/>
        </p:blipFill>
        <p:spPr>
          <a:xfrm flipH="1" flipV="1">
            <a:off x="10678438" y="-1"/>
            <a:ext cx="1513561" cy="880263"/>
          </a:xfrm>
          <a:prstGeom prst="rect">
            <a:avLst/>
          </a:prstGeom>
        </p:spPr>
      </p:pic>
      <p:pic>
        <p:nvPicPr>
          <p:cNvPr id="28" name="그래픽 27">
            <a:extLst>
              <a:ext uri="{FF2B5EF4-FFF2-40B4-BE49-F238E27FC236}">
                <a16:creationId xmlns:a16="http://schemas.microsoft.com/office/drawing/2014/main" id="{5265DDEB-8D88-40BF-9E0F-7C535420772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 cstate="print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 t="18895" r="-7430"/>
          <a:stretch/>
        </p:blipFill>
        <p:spPr>
          <a:xfrm>
            <a:off x="2228820" y="-925"/>
            <a:ext cx="659804" cy="498128"/>
          </a:xfrm>
          <a:prstGeom prst="rect">
            <a:avLst/>
          </a:prstGeom>
        </p:spPr>
      </p:pic>
      <p:pic>
        <p:nvPicPr>
          <p:cNvPr id="29" name="그래픽 28">
            <a:extLst>
              <a:ext uri="{FF2B5EF4-FFF2-40B4-BE49-F238E27FC236}">
                <a16:creationId xmlns:a16="http://schemas.microsoft.com/office/drawing/2014/main" id="{D80E1311-EE75-4410-8EC7-4310DA82FF2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1" cstate="print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 l="11779" t="26309"/>
          <a:stretch/>
        </p:blipFill>
        <p:spPr>
          <a:xfrm>
            <a:off x="-1" y="-73"/>
            <a:ext cx="2004786" cy="1523729"/>
          </a:xfrm>
          <a:prstGeom prst="rect">
            <a:avLst/>
          </a:prstGeom>
        </p:spPr>
      </p:pic>
      <p:pic>
        <p:nvPicPr>
          <p:cNvPr id="30" name="그래픽 29">
            <a:extLst>
              <a:ext uri="{FF2B5EF4-FFF2-40B4-BE49-F238E27FC236}">
                <a16:creationId xmlns:a16="http://schemas.microsoft.com/office/drawing/2014/main" id="{A136D8F0-BB70-48E8-AAEA-3CA0CD97DBA8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26229" y="1523656"/>
            <a:ext cx="429924" cy="429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5509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  <a:extLst>
              <a:ext uri="{FF2B5EF4-FFF2-40B4-BE49-F238E27FC236}">
                <a16:creationId xmlns:a16="http://schemas.microsoft.com/office/drawing/2014/main" id="{18391A64-485F-424B-B3B2-B1CB6E26B08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D0222388-ACFB-4C7D-92F6-B808C17D7B09}"/>
              </a:ext>
            </a:extLst>
          </p:cNvPr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그래픽 11">
            <a:extLst>
              <a:ext uri="{FF2B5EF4-FFF2-40B4-BE49-F238E27FC236}">
                <a16:creationId xmlns:a16="http://schemas.microsoft.com/office/drawing/2014/main" id="{669C45A4-99BC-4D0A-988A-BA7A44341D0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t="18895" r="20194"/>
          <a:stretch/>
        </p:blipFill>
        <p:spPr>
          <a:xfrm>
            <a:off x="11348412" y="1"/>
            <a:ext cx="843587" cy="857325"/>
          </a:xfrm>
          <a:prstGeom prst="rect">
            <a:avLst/>
          </a:prstGeom>
        </p:spPr>
      </p:pic>
      <p:pic>
        <p:nvPicPr>
          <p:cNvPr id="13" name="그래픽 12">
            <a:extLst>
              <a:ext uri="{FF2B5EF4-FFF2-40B4-BE49-F238E27FC236}">
                <a16:creationId xmlns:a16="http://schemas.microsoft.com/office/drawing/2014/main" id="{1D1B208A-6E6E-406E-90CE-1C806F5617C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 t="20085"/>
          <a:stretch/>
        </p:blipFill>
        <p:spPr>
          <a:xfrm>
            <a:off x="7137400" y="-1"/>
            <a:ext cx="3911112" cy="2843998"/>
          </a:xfrm>
          <a:prstGeom prst="rect">
            <a:avLst/>
          </a:prstGeom>
        </p:spPr>
      </p:pic>
      <p:pic>
        <p:nvPicPr>
          <p:cNvPr id="14" name="그래픽 13">
            <a:extLst>
              <a:ext uri="{FF2B5EF4-FFF2-40B4-BE49-F238E27FC236}">
                <a16:creationId xmlns:a16="http://schemas.microsoft.com/office/drawing/2014/main" id="{B65DB58B-C271-490F-8677-3E90DC8072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 cstate="print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 r="70464"/>
          <a:stretch/>
        </p:blipFill>
        <p:spPr>
          <a:xfrm>
            <a:off x="11453091" y="4260427"/>
            <a:ext cx="738910" cy="2501702"/>
          </a:xfrm>
          <a:prstGeom prst="rect">
            <a:avLst/>
          </a:prstGeom>
        </p:spPr>
      </p:pic>
      <p:pic>
        <p:nvPicPr>
          <p:cNvPr id="15" name="그래픽 14">
            <a:extLst>
              <a:ext uri="{FF2B5EF4-FFF2-40B4-BE49-F238E27FC236}">
                <a16:creationId xmlns:a16="http://schemas.microsoft.com/office/drawing/2014/main" id="{B3DA3026-2106-418B-907B-A5F982D00EB4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556031" y="3110546"/>
            <a:ext cx="739941" cy="739941"/>
          </a:xfrm>
          <a:prstGeom prst="rect">
            <a:avLst/>
          </a:prstGeom>
        </p:spPr>
      </p:pic>
      <p:pic>
        <p:nvPicPr>
          <p:cNvPr id="16" name="그래픽 15">
            <a:extLst>
              <a:ext uri="{FF2B5EF4-FFF2-40B4-BE49-F238E27FC236}">
                <a16:creationId xmlns:a16="http://schemas.microsoft.com/office/drawing/2014/main" id="{427AAD07-6135-41BC-BA20-E4EA2CBF6BE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t="18895" r="20194"/>
          <a:stretch/>
        </p:blipFill>
        <p:spPr>
          <a:xfrm flipH="1" flipV="1">
            <a:off x="1" y="6317323"/>
            <a:ext cx="532011" cy="540675"/>
          </a:xfrm>
          <a:prstGeom prst="rect">
            <a:avLst/>
          </a:prstGeom>
        </p:spPr>
      </p:pic>
      <p:pic>
        <p:nvPicPr>
          <p:cNvPr id="17" name="그래픽 16">
            <a:extLst>
              <a:ext uri="{FF2B5EF4-FFF2-40B4-BE49-F238E27FC236}">
                <a16:creationId xmlns:a16="http://schemas.microsoft.com/office/drawing/2014/main" id="{E3E59EBB-D4F5-49AF-856E-8DF4B2045CB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 t="20085"/>
          <a:stretch/>
        </p:blipFill>
        <p:spPr>
          <a:xfrm flipH="1" flipV="1">
            <a:off x="721145" y="5064422"/>
            <a:ext cx="2466556" cy="1793577"/>
          </a:xfrm>
          <a:prstGeom prst="rect">
            <a:avLst/>
          </a:prstGeom>
        </p:spPr>
      </p:pic>
      <p:pic>
        <p:nvPicPr>
          <p:cNvPr id="18" name="그래픽 17">
            <a:extLst>
              <a:ext uri="{FF2B5EF4-FFF2-40B4-BE49-F238E27FC236}">
                <a16:creationId xmlns:a16="http://schemas.microsoft.com/office/drawing/2014/main" id="{7CC1CDE8-6F20-43A4-A637-226378D03EA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 cstate="print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 r="70464"/>
          <a:stretch/>
        </p:blipFill>
        <p:spPr>
          <a:xfrm flipH="1" flipV="1">
            <a:off x="0" y="2593439"/>
            <a:ext cx="465996" cy="1577707"/>
          </a:xfrm>
          <a:prstGeom prst="rect">
            <a:avLst/>
          </a:prstGeom>
        </p:spPr>
      </p:pic>
      <p:pic>
        <p:nvPicPr>
          <p:cNvPr id="19" name="그래픽 18">
            <a:extLst>
              <a:ext uri="{FF2B5EF4-FFF2-40B4-BE49-F238E27FC236}">
                <a16:creationId xmlns:a16="http://schemas.microsoft.com/office/drawing/2014/main" id="{FB2055D2-399E-464A-9ACB-54107702D33B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flipH="1" flipV="1">
            <a:off x="2457044" y="4429676"/>
            <a:ext cx="466646" cy="466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9315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  <a:extLst>
              <a:ext uri="{FF2B5EF4-FFF2-40B4-BE49-F238E27FC236}">
                <a16:creationId xmlns:a16="http://schemas.microsoft.com/office/drawing/2014/main" id="{18391A64-485F-424B-B3B2-B1CB6E26B08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D0222388-ACFB-4C7D-92F6-B808C17D7B09}"/>
              </a:ext>
            </a:extLst>
          </p:cNvPr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그림 개체 틀 12">
            <a:extLst>
              <a:ext uri="{FF2B5EF4-FFF2-40B4-BE49-F238E27FC236}">
                <a16:creationId xmlns:a16="http://schemas.microsoft.com/office/drawing/2014/main" id="{568D35BA-8F41-4321-9F2F-8FBA011ED479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1504951" y="1288271"/>
            <a:ext cx="2140731" cy="2140729"/>
          </a:xfrm>
          <a:prstGeom prst="round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b" anchorCtr="1"/>
          <a:lstStyle>
            <a:lvl1pPr marL="0" marR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/>
            </a:lvl1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6" name="그림 개체 틀 12">
            <a:extLst>
              <a:ext uri="{FF2B5EF4-FFF2-40B4-BE49-F238E27FC236}">
                <a16:creationId xmlns:a16="http://schemas.microsoft.com/office/drawing/2014/main" id="{3D1B34F5-96CE-47FD-8337-ECBDB978E0F8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096000" y="1288271"/>
            <a:ext cx="2140731" cy="2140729"/>
          </a:xfrm>
          <a:prstGeom prst="round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b" anchorCtr="1"/>
          <a:lstStyle>
            <a:lvl1pPr marL="0" marR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/>
            </a:lvl1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7" name="그림 개체 틀 12">
            <a:extLst>
              <a:ext uri="{FF2B5EF4-FFF2-40B4-BE49-F238E27FC236}">
                <a16:creationId xmlns:a16="http://schemas.microsoft.com/office/drawing/2014/main" id="{F27C4A54-D8B3-40BE-8266-BEED2D559CEA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3800476" y="3592606"/>
            <a:ext cx="2140731" cy="2140729"/>
          </a:xfrm>
          <a:prstGeom prst="round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b" anchorCtr="1"/>
          <a:lstStyle>
            <a:lvl1pPr marL="0" marR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/>
            </a:lvl1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8" name="그림 개체 틀 12">
            <a:extLst>
              <a:ext uri="{FF2B5EF4-FFF2-40B4-BE49-F238E27FC236}">
                <a16:creationId xmlns:a16="http://schemas.microsoft.com/office/drawing/2014/main" id="{112E0BFB-B95A-445B-8540-6120D55E6A50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8391525" y="3592606"/>
            <a:ext cx="2140731" cy="2140729"/>
          </a:xfrm>
          <a:prstGeom prst="round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b" anchorCtr="1"/>
          <a:lstStyle>
            <a:lvl1pPr marL="0" marR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/>
            </a:lvl1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pic>
        <p:nvPicPr>
          <p:cNvPr id="13" name="그래픽 12">
            <a:extLst>
              <a:ext uri="{FF2B5EF4-FFF2-40B4-BE49-F238E27FC236}">
                <a16:creationId xmlns:a16="http://schemas.microsoft.com/office/drawing/2014/main" id="{41205723-B554-4C6D-8308-03CD618C608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t="18895" r="20194"/>
          <a:stretch/>
        </p:blipFill>
        <p:spPr>
          <a:xfrm>
            <a:off x="11659989" y="0"/>
            <a:ext cx="532011" cy="540675"/>
          </a:xfrm>
          <a:prstGeom prst="rect">
            <a:avLst/>
          </a:prstGeom>
        </p:spPr>
      </p:pic>
      <p:pic>
        <p:nvPicPr>
          <p:cNvPr id="15" name="그래픽 14">
            <a:extLst>
              <a:ext uri="{FF2B5EF4-FFF2-40B4-BE49-F238E27FC236}">
                <a16:creationId xmlns:a16="http://schemas.microsoft.com/office/drawing/2014/main" id="{51044070-FE8E-4604-9946-E100E519B4F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 r="70464"/>
          <a:stretch/>
        </p:blipFill>
        <p:spPr>
          <a:xfrm>
            <a:off x="11726005" y="2686852"/>
            <a:ext cx="465996" cy="1577707"/>
          </a:xfrm>
          <a:prstGeom prst="rect">
            <a:avLst/>
          </a:prstGeom>
        </p:spPr>
      </p:pic>
      <p:pic>
        <p:nvPicPr>
          <p:cNvPr id="16" name="그래픽 15">
            <a:extLst>
              <a:ext uri="{FF2B5EF4-FFF2-40B4-BE49-F238E27FC236}">
                <a16:creationId xmlns:a16="http://schemas.microsoft.com/office/drawing/2014/main" id="{964E8608-501C-43AA-B1EA-F9C6EBB571CF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193343" y="540675"/>
            <a:ext cx="466646" cy="466646"/>
          </a:xfrm>
          <a:prstGeom prst="rect">
            <a:avLst/>
          </a:prstGeom>
        </p:spPr>
      </p:pic>
      <p:pic>
        <p:nvPicPr>
          <p:cNvPr id="17" name="그래픽 16">
            <a:extLst>
              <a:ext uri="{FF2B5EF4-FFF2-40B4-BE49-F238E27FC236}">
                <a16:creationId xmlns:a16="http://schemas.microsoft.com/office/drawing/2014/main" id="{DAD30907-8835-410F-ACAD-97D87A8AE91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t="18895" r="20194"/>
          <a:stretch/>
        </p:blipFill>
        <p:spPr>
          <a:xfrm flipH="1" flipV="1">
            <a:off x="1" y="6317323"/>
            <a:ext cx="532011" cy="540675"/>
          </a:xfrm>
          <a:prstGeom prst="rect">
            <a:avLst/>
          </a:prstGeom>
        </p:spPr>
      </p:pic>
      <p:pic>
        <p:nvPicPr>
          <p:cNvPr id="19" name="그래픽 18">
            <a:extLst>
              <a:ext uri="{FF2B5EF4-FFF2-40B4-BE49-F238E27FC236}">
                <a16:creationId xmlns:a16="http://schemas.microsoft.com/office/drawing/2014/main" id="{18A88CB5-E85D-4E90-A6E8-CF4005F7C86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 r="70464"/>
          <a:stretch/>
        </p:blipFill>
        <p:spPr>
          <a:xfrm flipH="1" flipV="1">
            <a:off x="0" y="2593439"/>
            <a:ext cx="465996" cy="1577707"/>
          </a:xfrm>
          <a:prstGeom prst="rect">
            <a:avLst/>
          </a:prstGeom>
        </p:spPr>
      </p:pic>
      <p:pic>
        <p:nvPicPr>
          <p:cNvPr id="20" name="그래픽 19">
            <a:extLst>
              <a:ext uri="{FF2B5EF4-FFF2-40B4-BE49-F238E27FC236}">
                <a16:creationId xmlns:a16="http://schemas.microsoft.com/office/drawing/2014/main" id="{0BFF41A9-64A5-4E3D-B5AF-764A029DA971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flipH="1" flipV="1">
            <a:off x="532012" y="5850677"/>
            <a:ext cx="466646" cy="466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7815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  <a:extLst>
              <a:ext uri="{FF2B5EF4-FFF2-40B4-BE49-F238E27FC236}">
                <a16:creationId xmlns:a16="http://schemas.microsoft.com/office/drawing/2014/main" id="{18391A64-485F-424B-B3B2-B1CB6E26B08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D0222388-ACFB-4C7D-92F6-B808C17D7B09}"/>
              </a:ext>
            </a:extLst>
          </p:cNvPr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그림 개체 틀 4">
            <a:extLst>
              <a:ext uri="{FF2B5EF4-FFF2-40B4-BE49-F238E27FC236}">
                <a16:creationId xmlns:a16="http://schemas.microsoft.com/office/drawing/2014/main" id="{657E0661-2B31-4D82-96E5-0F57DD29DB8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2192000" cy="3429000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828000" anchor="ctr" anchorCtr="1"/>
          <a:lstStyle>
            <a:lvl1pPr marL="0" indent="0">
              <a:buNone/>
              <a:defRPr sz="1400"/>
            </a:lvl1pPr>
          </a:lstStyle>
          <a:p>
            <a:r>
              <a:rPr lang="en-US" altLang="ko-KR" dirty="0"/>
              <a:t>Click icon to add picture</a:t>
            </a:r>
            <a:endParaRPr lang="ko-KR" altLang="en-US" dirty="0"/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9C163179-B061-49FD-9475-009F5EF96990}"/>
              </a:ext>
            </a:extLst>
          </p:cNvPr>
          <p:cNvGrpSpPr/>
          <p:nvPr userDrawn="1"/>
        </p:nvGrpSpPr>
        <p:grpSpPr>
          <a:xfrm>
            <a:off x="0" y="4938099"/>
            <a:ext cx="1435099" cy="1919900"/>
            <a:chOff x="1" y="5379845"/>
            <a:chExt cx="1104900" cy="1478154"/>
          </a:xfrm>
        </p:grpSpPr>
        <p:pic>
          <p:nvPicPr>
            <p:cNvPr id="38" name="그래픽 37">
              <a:extLst>
                <a:ext uri="{FF2B5EF4-FFF2-40B4-BE49-F238E27FC236}">
                  <a16:creationId xmlns:a16="http://schemas.microsoft.com/office/drawing/2014/main" id="{A563AF54-6A19-4FF1-B613-7C3BF7669B64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5" cstate="print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t="18895" r="20194"/>
            <a:stretch/>
          </p:blipFill>
          <p:spPr>
            <a:xfrm flipH="1" flipV="1">
              <a:off x="1" y="6670593"/>
              <a:ext cx="184402" cy="187405"/>
            </a:xfrm>
            <a:prstGeom prst="rect">
              <a:avLst/>
            </a:prstGeom>
          </p:spPr>
        </p:pic>
        <p:pic>
          <p:nvPicPr>
            <p:cNvPr id="39" name="그래픽 38">
              <a:extLst>
                <a:ext uri="{FF2B5EF4-FFF2-40B4-BE49-F238E27FC236}">
                  <a16:creationId xmlns:a16="http://schemas.microsoft.com/office/drawing/2014/main" id="{AD0D96BF-3F17-451E-8089-978586D5935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7" cstate="print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t="20085"/>
            <a:stretch/>
          </p:blipFill>
          <p:spPr>
            <a:xfrm flipH="1" flipV="1">
              <a:off x="249960" y="6236321"/>
              <a:ext cx="854941" cy="621678"/>
            </a:xfrm>
            <a:prstGeom prst="rect">
              <a:avLst/>
            </a:prstGeom>
          </p:spPr>
        </p:pic>
        <p:pic>
          <p:nvPicPr>
            <p:cNvPr id="40" name="그래픽 39">
              <a:extLst>
                <a:ext uri="{FF2B5EF4-FFF2-40B4-BE49-F238E27FC236}">
                  <a16:creationId xmlns:a16="http://schemas.microsoft.com/office/drawing/2014/main" id="{26DC66D2-5BBF-40AE-AE7E-51AABB25319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9" cstate="print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 r="70464"/>
            <a:stretch/>
          </p:blipFill>
          <p:spPr>
            <a:xfrm flipH="1" flipV="1">
              <a:off x="1" y="5379845"/>
              <a:ext cx="161520" cy="546855"/>
            </a:xfrm>
            <a:prstGeom prst="rect">
              <a:avLst/>
            </a:prstGeom>
          </p:spPr>
        </p:pic>
        <p:pic>
          <p:nvPicPr>
            <p:cNvPr id="41" name="그래픽 40">
              <a:extLst>
                <a:ext uri="{FF2B5EF4-FFF2-40B4-BE49-F238E27FC236}">
                  <a16:creationId xmlns:a16="http://schemas.microsoft.com/office/drawing/2014/main" id="{17C3D778-7260-4A6E-9A6E-8D277F02494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1" cstate="print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 flipH="1" flipV="1">
              <a:off x="851645" y="6016310"/>
              <a:ext cx="161746" cy="16174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751191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  <a:extLst>
              <a:ext uri="{FF2B5EF4-FFF2-40B4-BE49-F238E27FC236}">
                <a16:creationId xmlns:a16="http://schemas.microsoft.com/office/drawing/2014/main" id="{18391A64-485F-424B-B3B2-B1CB6E26B08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D0222388-ACFB-4C7D-92F6-B808C17D7B09}"/>
              </a:ext>
            </a:extLst>
          </p:cNvPr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F419761C-8CDB-47DE-9B64-30A6743DD4B2}"/>
              </a:ext>
            </a:extLst>
          </p:cNvPr>
          <p:cNvGrpSpPr/>
          <p:nvPr userDrawn="1"/>
        </p:nvGrpSpPr>
        <p:grpSpPr>
          <a:xfrm>
            <a:off x="-1" y="-925"/>
            <a:ext cx="1473201" cy="996799"/>
            <a:chOff x="-1" y="-925"/>
            <a:chExt cx="3135355" cy="2121448"/>
          </a:xfrm>
        </p:grpSpPr>
        <p:pic>
          <p:nvPicPr>
            <p:cNvPr id="5" name="그래픽 4">
              <a:extLst>
                <a:ext uri="{FF2B5EF4-FFF2-40B4-BE49-F238E27FC236}">
                  <a16:creationId xmlns:a16="http://schemas.microsoft.com/office/drawing/2014/main" id="{5939A373-9CCB-4C1B-9E8E-9A250684A537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5" cstate="print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t="18895" r="-7430"/>
            <a:stretch/>
          </p:blipFill>
          <p:spPr>
            <a:xfrm>
              <a:off x="2419193" y="-925"/>
              <a:ext cx="716161" cy="540675"/>
            </a:xfrm>
            <a:prstGeom prst="rect">
              <a:avLst/>
            </a:prstGeom>
          </p:spPr>
        </p:pic>
        <p:pic>
          <p:nvPicPr>
            <p:cNvPr id="6" name="그래픽 5">
              <a:extLst>
                <a:ext uri="{FF2B5EF4-FFF2-40B4-BE49-F238E27FC236}">
                  <a16:creationId xmlns:a16="http://schemas.microsoft.com/office/drawing/2014/main" id="{A08917B0-4D7B-4289-B89C-4011D2014F1E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7" cstate="print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l="11779" t="26309"/>
            <a:stretch/>
          </p:blipFill>
          <p:spPr>
            <a:xfrm>
              <a:off x="-1" y="0"/>
              <a:ext cx="2176023" cy="1653877"/>
            </a:xfrm>
            <a:prstGeom prst="rect">
              <a:avLst/>
            </a:prstGeom>
          </p:spPr>
        </p:pic>
        <p:pic>
          <p:nvPicPr>
            <p:cNvPr id="8" name="그래픽 7">
              <a:extLst>
                <a:ext uri="{FF2B5EF4-FFF2-40B4-BE49-F238E27FC236}">
                  <a16:creationId xmlns:a16="http://schemas.microsoft.com/office/drawing/2014/main" id="{42571B20-7576-43B7-80A1-74F7701DF81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9" cstate="print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37011" y="1653877"/>
              <a:ext cx="466646" cy="466646"/>
            </a:xfrm>
            <a:prstGeom prst="rect">
              <a:avLst/>
            </a:prstGeom>
          </p:spPr>
        </p:pic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AB08D48C-12EE-498C-A90F-4F68F8005EE6}"/>
              </a:ext>
            </a:extLst>
          </p:cNvPr>
          <p:cNvGrpSpPr/>
          <p:nvPr userDrawn="1"/>
        </p:nvGrpSpPr>
        <p:grpSpPr>
          <a:xfrm>
            <a:off x="11220822" y="-1"/>
            <a:ext cx="971177" cy="635001"/>
            <a:chOff x="10541000" y="-1"/>
            <a:chExt cx="1651000" cy="1079501"/>
          </a:xfrm>
        </p:grpSpPr>
        <p:pic>
          <p:nvPicPr>
            <p:cNvPr id="7" name="그래픽 6">
              <a:extLst>
                <a:ext uri="{FF2B5EF4-FFF2-40B4-BE49-F238E27FC236}">
                  <a16:creationId xmlns:a16="http://schemas.microsoft.com/office/drawing/2014/main" id="{D9EE688A-8DA7-4F09-A1E5-AB2D48E8D88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11" cstate="print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rcRect l="-526" t="31802" r="-4117" b="-225"/>
            <a:stretch/>
          </p:blipFill>
          <p:spPr>
            <a:xfrm>
              <a:off x="10541000" y="0"/>
              <a:ext cx="1651000" cy="1079500"/>
            </a:xfrm>
            <a:prstGeom prst="rect">
              <a:avLst/>
            </a:prstGeom>
          </p:spPr>
        </p:pic>
        <p:pic>
          <p:nvPicPr>
            <p:cNvPr id="9" name="그래픽 8">
              <a:extLst>
                <a:ext uri="{FF2B5EF4-FFF2-40B4-BE49-F238E27FC236}">
                  <a16:creationId xmlns:a16="http://schemas.microsoft.com/office/drawing/2014/main" id="{34C9E611-C713-4642-819A-DDA72DEEA5DD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13" cstate="print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 l="-526" t="41681" r="56687" b="-224"/>
            <a:stretch/>
          </p:blipFill>
          <p:spPr>
            <a:xfrm>
              <a:off x="11500332" y="-1"/>
              <a:ext cx="691668" cy="9236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814329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래픽 8">
            <a:extLst>
              <a:ext uri="{FF2B5EF4-FFF2-40B4-BE49-F238E27FC236}">
                <a16:creationId xmlns:a16="http://schemas.microsoft.com/office/drawing/2014/main" id="{00E75C1D-4384-4FF7-B76F-ECFCEEBFEF8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9463" b="-503"/>
          <a:stretch/>
        </p:blipFill>
        <p:spPr>
          <a:xfrm>
            <a:off x="9563100" y="126547"/>
            <a:ext cx="2628899" cy="2375353"/>
          </a:xfrm>
          <a:prstGeom prst="rect">
            <a:avLst/>
          </a:prstGeom>
        </p:spPr>
      </p:pic>
      <p:pic>
        <p:nvPicPr>
          <p:cNvPr id="4" name="Graphic 3">
            <a:hlinkClick r:id="rId4"/>
            <a:extLst>
              <a:ext uri="{FF2B5EF4-FFF2-40B4-BE49-F238E27FC236}">
                <a16:creationId xmlns:a16="http://schemas.microsoft.com/office/drawing/2014/main" id="{18391A64-485F-424B-B3B2-B1CB6E26B08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D0222388-ACFB-4C7D-92F6-B808C17D7B09}"/>
              </a:ext>
            </a:extLst>
          </p:cNvPr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그림 개체 틀 7">
            <a:extLst>
              <a:ext uri="{FF2B5EF4-FFF2-40B4-BE49-F238E27FC236}">
                <a16:creationId xmlns:a16="http://schemas.microsoft.com/office/drawing/2014/main" id="{49BF57E7-3FF7-47C6-B256-59F745CC29F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1175574" y="1685593"/>
            <a:ext cx="1959655" cy="3896405"/>
          </a:xfrm>
          <a:prstGeom prst="roundRect">
            <a:avLst>
              <a:gd name="adj" fmla="val 4287"/>
            </a:avLst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828000" anchor="ctr" anchorCtr="1"/>
          <a:lstStyle>
            <a:lvl1pPr>
              <a:defRPr lang="ko-KR" altLang="en-US" sz="1400"/>
            </a:lvl1pPr>
          </a:lstStyle>
          <a:p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6" name="그림 개체 틀 7">
            <a:extLst>
              <a:ext uri="{FF2B5EF4-FFF2-40B4-BE49-F238E27FC236}">
                <a16:creationId xmlns:a16="http://schemas.microsoft.com/office/drawing/2014/main" id="{A9073CCA-59ED-4324-AC58-0E7A1F786497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3969973" y="1685593"/>
            <a:ext cx="1959655" cy="3896405"/>
          </a:xfrm>
          <a:prstGeom prst="roundRect">
            <a:avLst>
              <a:gd name="adj" fmla="val 4287"/>
            </a:avLst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828000" anchor="ctr" anchorCtr="1"/>
          <a:lstStyle>
            <a:lvl1pPr>
              <a:defRPr lang="ko-KR" altLang="en-US" sz="1400"/>
            </a:lvl1pPr>
          </a:lstStyle>
          <a:p>
            <a:r>
              <a:rPr lang="en-US" altLang="ko-KR" dirty="0"/>
              <a:t>Click icon to add picture</a:t>
            </a:r>
            <a:endParaRPr lang="ko-KR" altLang="en-US" dirty="0"/>
          </a:p>
        </p:txBody>
      </p:sp>
      <p:pic>
        <p:nvPicPr>
          <p:cNvPr id="7" name="그래픽 6">
            <a:extLst>
              <a:ext uri="{FF2B5EF4-FFF2-40B4-BE49-F238E27FC236}">
                <a16:creationId xmlns:a16="http://schemas.microsoft.com/office/drawing/2014/main" id="{0095C633-3C90-4A45-80BA-FEF2928AB6E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 r="17751" b="-502"/>
          <a:stretch/>
        </p:blipFill>
        <p:spPr>
          <a:xfrm>
            <a:off x="9803736" y="217689"/>
            <a:ext cx="2388264" cy="2375353"/>
          </a:xfrm>
          <a:prstGeom prst="rect">
            <a:avLst/>
          </a:prstGeom>
        </p:spPr>
      </p:pic>
      <p:pic>
        <p:nvPicPr>
          <p:cNvPr id="8" name="그래픽 7">
            <a:extLst>
              <a:ext uri="{FF2B5EF4-FFF2-40B4-BE49-F238E27FC236}">
                <a16:creationId xmlns:a16="http://schemas.microsoft.com/office/drawing/2014/main" id="{C3B5CC35-97A7-4B7E-B67E-8638D579892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 cstate="print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 b="44388"/>
          <a:stretch/>
        </p:blipFill>
        <p:spPr>
          <a:xfrm flipH="1" flipV="1">
            <a:off x="11417189" y="-1"/>
            <a:ext cx="628561" cy="349552"/>
          </a:xfrm>
          <a:prstGeom prst="rect">
            <a:avLst/>
          </a:prstGeom>
        </p:spPr>
      </p:pic>
      <p:pic>
        <p:nvPicPr>
          <p:cNvPr id="10" name="그래픽 9">
            <a:extLst>
              <a:ext uri="{FF2B5EF4-FFF2-40B4-BE49-F238E27FC236}">
                <a16:creationId xmlns:a16="http://schemas.microsoft.com/office/drawing/2014/main" id="{EC0F13B1-3F8B-4EE1-A86F-BF91A542C2A8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814133" y="349551"/>
            <a:ext cx="921342" cy="84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6138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  <a:extLst>
              <a:ext uri="{FF2B5EF4-FFF2-40B4-BE49-F238E27FC236}">
                <a16:creationId xmlns:a16="http://schemas.microsoft.com/office/drawing/2014/main" id="{18391A64-485F-424B-B3B2-B1CB6E26B08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D0222388-ACFB-4C7D-92F6-B808C17D7B09}"/>
              </a:ext>
            </a:extLst>
          </p:cNvPr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그림 개체 틀 7">
            <a:extLst>
              <a:ext uri="{FF2B5EF4-FFF2-40B4-BE49-F238E27FC236}">
                <a16:creationId xmlns:a16="http://schemas.microsoft.com/office/drawing/2014/main" id="{47BD4D86-7D73-4046-82C2-F2763AAF17D3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1510562" y="1157315"/>
            <a:ext cx="3668682" cy="4543425"/>
          </a:xfrm>
          <a:prstGeom prst="roundRect">
            <a:avLst>
              <a:gd name="adj" fmla="val 1407"/>
            </a:avLst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828000" anchor="ctr" anchorCtr="1"/>
          <a:lstStyle>
            <a:lvl1pPr>
              <a:defRPr lang="ko-KR" altLang="en-US" sz="1400"/>
            </a:lvl1pPr>
          </a:lstStyle>
          <a:p>
            <a:r>
              <a:rPr lang="en-US" altLang="ko-KR" dirty="0"/>
              <a:t>Click icon to add picture</a:t>
            </a:r>
            <a:endParaRPr lang="ko-KR" alt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B2254B58-8863-4083-9881-19D108D9B823}"/>
              </a:ext>
            </a:extLst>
          </p:cNvPr>
          <p:cNvGrpSpPr/>
          <p:nvPr userDrawn="1"/>
        </p:nvGrpSpPr>
        <p:grpSpPr>
          <a:xfrm>
            <a:off x="10172700" y="-1"/>
            <a:ext cx="2019301" cy="2858424"/>
            <a:chOff x="10678438" y="-1"/>
            <a:chExt cx="1513563" cy="2142526"/>
          </a:xfrm>
        </p:grpSpPr>
        <p:pic>
          <p:nvPicPr>
            <p:cNvPr id="6" name="그래픽 5">
              <a:extLst>
                <a:ext uri="{FF2B5EF4-FFF2-40B4-BE49-F238E27FC236}">
                  <a16:creationId xmlns:a16="http://schemas.microsoft.com/office/drawing/2014/main" id="{B1FD806A-0447-400E-A6E0-FC1B558C22B7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5" cstate="print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t="-1416" r="40173" b="-1"/>
            <a:stretch/>
          </p:blipFill>
          <p:spPr>
            <a:xfrm>
              <a:off x="10862589" y="248120"/>
              <a:ext cx="1329412" cy="1834306"/>
            </a:xfrm>
            <a:prstGeom prst="rect">
              <a:avLst/>
            </a:prstGeom>
          </p:spPr>
        </p:pic>
        <p:pic>
          <p:nvPicPr>
            <p:cNvPr id="7" name="그래픽 6">
              <a:extLst>
                <a:ext uri="{FF2B5EF4-FFF2-40B4-BE49-F238E27FC236}">
                  <a16:creationId xmlns:a16="http://schemas.microsoft.com/office/drawing/2014/main" id="{F84889D2-F88B-47CA-890A-DE3DEB60022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7" cstate="print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l="14015" t="34" b="37502"/>
            <a:stretch/>
          </p:blipFill>
          <p:spPr>
            <a:xfrm flipH="1" flipV="1">
              <a:off x="10678438" y="0"/>
              <a:ext cx="1513561" cy="1000462"/>
            </a:xfrm>
            <a:prstGeom prst="rect">
              <a:avLst/>
            </a:prstGeom>
          </p:spPr>
        </p:pic>
        <p:pic>
          <p:nvPicPr>
            <p:cNvPr id="8" name="그래픽 7">
              <a:extLst>
                <a:ext uri="{FF2B5EF4-FFF2-40B4-BE49-F238E27FC236}">
                  <a16:creationId xmlns:a16="http://schemas.microsoft.com/office/drawing/2014/main" id="{A267CC69-720E-4132-A9BF-24BFDB1FB5FB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9" cstate="print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 t="-8062" r="44964" b="-1"/>
            <a:stretch/>
          </p:blipFill>
          <p:spPr>
            <a:xfrm>
              <a:off x="10969031" y="188020"/>
              <a:ext cx="1222969" cy="1954505"/>
            </a:xfrm>
            <a:prstGeom prst="rect">
              <a:avLst/>
            </a:prstGeom>
          </p:spPr>
        </p:pic>
        <p:pic>
          <p:nvPicPr>
            <p:cNvPr id="9" name="그래픽 8">
              <a:extLst>
                <a:ext uri="{FF2B5EF4-FFF2-40B4-BE49-F238E27FC236}">
                  <a16:creationId xmlns:a16="http://schemas.microsoft.com/office/drawing/2014/main" id="{2B439EF5-6A49-4C49-B302-639D9491795B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11" cstate="print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rcRect l="14015" t="34" b="45007"/>
            <a:stretch/>
          </p:blipFill>
          <p:spPr>
            <a:xfrm flipH="1" flipV="1">
              <a:off x="10678438" y="-1"/>
              <a:ext cx="1513561" cy="88026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801786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래픽 9">
            <a:extLst>
              <a:ext uri="{FF2B5EF4-FFF2-40B4-BE49-F238E27FC236}">
                <a16:creationId xmlns:a16="http://schemas.microsoft.com/office/drawing/2014/main" id="{968C339E-EDAC-4B1C-AB23-82054FFEC36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3516"/>
          <a:stretch/>
        </p:blipFill>
        <p:spPr>
          <a:xfrm>
            <a:off x="8837393" y="0"/>
            <a:ext cx="2466556" cy="1940996"/>
          </a:xfrm>
          <a:prstGeom prst="rect">
            <a:avLst/>
          </a:prstGeom>
        </p:spPr>
      </p:pic>
      <p:pic>
        <p:nvPicPr>
          <p:cNvPr id="9" name="그래픽 8">
            <a:extLst>
              <a:ext uri="{FF2B5EF4-FFF2-40B4-BE49-F238E27FC236}">
                <a16:creationId xmlns:a16="http://schemas.microsoft.com/office/drawing/2014/main" id="{54663342-A0CD-443E-B06F-9C013E76ACF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-3220" r="-4844"/>
          <a:stretch/>
        </p:blipFill>
        <p:spPr>
          <a:xfrm>
            <a:off x="11493081" y="-1"/>
            <a:ext cx="698919" cy="688095"/>
          </a:xfrm>
          <a:prstGeom prst="rect">
            <a:avLst/>
          </a:prstGeom>
        </p:spPr>
      </p:pic>
      <p:pic>
        <p:nvPicPr>
          <p:cNvPr id="4" name="Graphic 3">
            <a:hlinkClick r:id="rId6"/>
            <a:extLst>
              <a:ext uri="{FF2B5EF4-FFF2-40B4-BE49-F238E27FC236}">
                <a16:creationId xmlns:a16="http://schemas.microsoft.com/office/drawing/2014/main" id="{18391A64-485F-424B-B3B2-B1CB6E26B08D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D0222388-ACFB-4C7D-92F6-B808C17D7B09}"/>
              </a:ext>
            </a:extLst>
          </p:cNvPr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그림 개체 틀 7">
            <a:extLst>
              <a:ext uri="{FF2B5EF4-FFF2-40B4-BE49-F238E27FC236}">
                <a16:creationId xmlns:a16="http://schemas.microsoft.com/office/drawing/2014/main" id="{CFBB1C87-80B7-4AA8-A74B-E9E59C8196DF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67611" y="1044207"/>
            <a:ext cx="6290413" cy="3657600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828000" anchor="ctr" anchorCtr="1"/>
          <a:lstStyle>
            <a:lvl1pPr>
              <a:defRPr lang="ko-KR" altLang="en-US" sz="1400"/>
            </a:lvl1pPr>
          </a:lstStyle>
          <a:p>
            <a:r>
              <a:rPr lang="en-US" altLang="ko-KR" dirty="0"/>
              <a:t>Click icon to add picture</a:t>
            </a:r>
            <a:endParaRPr lang="ko-KR" altLang="en-US" dirty="0"/>
          </a:p>
        </p:txBody>
      </p:sp>
      <p:pic>
        <p:nvPicPr>
          <p:cNvPr id="6" name="그래픽 5">
            <a:extLst>
              <a:ext uri="{FF2B5EF4-FFF2-40B4-BE49-F238E27FC236}">
                <a16:creationId xmlns:a16="http://schemas.microsoft.com/office/drawing/2014/main" id="{97C66189-75A6-4A68-A3D3-22CC8C94081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 cstate="print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 t="18895" r="-2191"/>
          <a:stretch/>
        </p:blipFill>
        <p:spPr>
          <a:xfrm>
            <a:off x="11407357" y="0"/>
            <a:ext cx="681236" cy="540675"/>
          </a:xfrm>
          <a:prstGeom prst="rect">
            <a:avLst/>
          </a:prstGeom>
        </p:spPr>
      </p:pic>
      <p:pic>
        <p:nvPicPr>
          <p:cNvPr id="7" name="그래픽 6">
            <a:extLst>
              <a:ext uri="{FF2B5EF4-FFF2-40B4-BE49-F238E27FC236}">
                <a16:creationId xmlns:a16="http://schemas.microsoft.com/office/drawing/2014/main" id="{478C4DC2-65F0-4843-82B4-596DFC009F0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1" cstate="print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 t="20085"/>
          <a:stretch/>
        </p:blipFill>
        <p:spPr>
          <a:xfrm>
            <a:off x="8751668" y="-1"/>
            <a:ext cx="2466556" cy="1793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2400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  <a:extLst>
              <a:ext uri="{FF2B5EF4-FFF2-40B4-BE49-F238E27FC236}">
                <a16:creationId xmlns:a16="http://schemas.microsoft.com/office/drawing/2014/main" id="{18391A64-485F-424B-B3B2-B1CB6E26B08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D0222388-ACFB-4C7D-92F6-B808C17D7B09}"/>
              </a:ext>
            </a:extLst>
          </p:cNvPr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3E4D90E4-6F87-4EAB-B25D-8FF36E22DA29}"/>
              </a:ext>
            </a:extLst>
          </p:cNvPr>
          <p:cNvGrpSpPr/>
          <p:nvPr userDrawn="1"/>
        </p:nvGrpSpPr>
        <p:grpSpPr>
          <a:xfrm>
            <a:off x="10234904" y="-1"/>
            <a:ext cx="1957095" cy="1930401"/>
            <a:chOff x="9563100" y="-1"/>
            <a:chExt cx="2628900" cy="2593043"/>
          </a:xfrm>
        </p:grpSpPr>
        <p:pic>
          <p:nvPicPr>
            <p:cNvPr id="5" name="그래픽 4">
              <a:extLst>
                <a:ext uri="{FF2B5EF4-FFF2-40B4-BE49-F238E27FC236}">
                  <a16:creationId xmlns:a16="http://schemas.microsoft.com/office/drawing/2014/main" id="{794FCF2D-0407-450B-99D9-BC82803DCB28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5" cstate="print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r="9463" b="-503"/>
            <a:stretch/>
          </p:blipFill>
          <p:spPr>
            <a:xfrm>
              <a:off x="9563100" y="126547"/>
              <a:ext cx="2628899" cy="2375353"/>
            </a:xfrm>
            <a:prstGeom prst="rect">
              <a:avLst/>
            </a:prstGeom>
          </p:spPr>
        </p:pic>
        <p:pic>
          <p:nvPicPr>
            <p:cNvPr id="6" name="그래픽 5">
              <a:extLst>
                <a:ext uri="{FF2B5EF4-FFF2-40B4-BE49-F238E27FC236}">
                  <a16:creationId xmlns:a16="http://schemas.microsoft.com/office/drawing/2014/main" id="{70A937B9-3C86-4C62-AC00-3D9BAB55D3CF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7" cstate="print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r="17751" b="-502"/>
            <a:stretch/>
          </p:blipFill>
          <p:spPr>
            <a:xfrm>
              <a:off x="9803736" y="217689"/>
              <a:ext cx="2388264" cy="2375353"/>
            </a:xfrm>
            <a:prstGeom prst="rect">
              <a:avLst/>
            </a:prstGeom>
          </p:spPr>
        </p:pic>
        <p:pic>
          <p:nvPicPr>
            <p:cNvPr id="7" name="그래픽 6">
              <a:extLst>
                <a:ext uri="{FF2B5EF4-FFF2-40B4-BE49-F238E27FC236}">
                  <a16:creationId xmlns:a16="http://schemas.microsoft.com/office/drawing/2014/main" id="{5A7A0D42-1F66-40AD-B87C-E8ECECD6D5C8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9" cstate="print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 b="44388"/>
            <a:stretch/>
          </p:blipFill>
          <p:spPr>
            <a:xfrm flipH="1" flipV="1">
              <a:off x="11417189" y="-1"/>
              <a:ext cx="628561" cy="34955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041866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그래픽 27">
            <a:extLst>
              <a:ext uri="{FF2B5EF4-FFF2-40B4-BE49-F238E27FC236}">
                <a16:creationId xmlns:a16="http://schemas.microsoft.com/office/drawing/2014/main" id="{0C388587-D38A-478F-A272-05780E5757F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17671" y="4396464"/>
            <a:ext cx="2507826" cy="2281896"/>
          </a:xfrm>
          <a:prstGeom prst="rect">
            <a:avLst/>
          </a:prstGeom>
        </p:spPr>
      </p:pic>
      <p:pic>
        <p:nvPicPr>
          <p:cNvPr id="27" name="그래픽 26">
            <a:extLst>
              <a:ext uri="{FF2B5EF4-FFF2-40B4-BE49-F238E27FC236}">
                <a16:creationId xmlns:a16="http://schemas.microsoft.com/office/drawing/2014/main" id="{611EBB9C-3493-40AE-B5A5-C94C8D0C1FF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1" t="22327" r="21927"/>
          <a:stretch/>
        </p:blipFill>
        <p:spPr>
          <a:xfrm>
            <a:off x="9761548" y="0"/>
            <a:ext cx="2430451" cy="1968144"/>
          </a:xfrm>
          <a:prstGeom prst="rect">
            <a:avLst/>
          </a:prstGeom>
        </p:spPr>
      </p:pic>
      <p:pic>
        <p:nvPicPr>
          <p:cNvPr id="4" name="Graphic 3">
            <a:hlinkClick r:id="rId6"/>
            <a:extLst>
              <a:ext uri="{FF2B5EF4-FFF2-40B4-BE49-F238E27FC236}">
                <a16:creationId xmlns:a16="http://schemas.microsoft.com/office/drawing/2014/main" id="{18391A64-485F-424B-B3B2-B1CB6E26B08D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D0222388-ACFB-4C7D-92F6-B808C17D7B09}"/>
              </a:ext>
            </a:extLst>
          </p:cNvPr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그래픽 8">
            <a:extLst>
              <a:ext uri="{FF2B5EF4-FFF2-40B4-BE49-F238E27FC236}">
                <a16:creationId xmlns:a16="http://schemas.microsoft.com/office/drawing/2014/main" id="{A22C2F5A-13EB-4AC1-B547-E0BF58D451E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 cstate="print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 r="64607"/>
          <a:stretch/>
        </p:blipFill>
        <p:spPr>
          <a:xfrm>
            <a:off x="11952111" y="4089370"/>
            <a:ext cx="239889" cy="677792"/>
          </a:xfrm>
          <a:prstGeom prst="rect">
            <a:avLst/>
          </a:prstGeom>
        </p:spPr>
      </p:pic>
      <p:pic>
        <p:nvPicPr>
          <p:cNvPr id="10" name="그래픽 9">
            <a:extLst>
              <a:ext uri="{FF2B5EF4-FFF2-40B4-BE49-F238E27FC236}">
                <a16:creationId xmlns:a16="http://schemas.microsoft.com/office/drawing/2014/main" id="{4034F2EC-9836-46A3-BB8B-306D724172AA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392104" y="4173950"/>
            <a:ext cx="2507826" cy="2281896"/>
          </a:xfrm>
          <a:prstGeom prst="rect">
            <a:avLst/>
          </a:prstGeom>
        </p:spPr>
      </p:pic>
      <p:pic>
        <p:nvPicPr>
          <p:cNvPr id="11" name="그래픽 10">
            <a:extLst>
              <a:ext uri="{FF2B5EF4-FFF2-40B4-BE49-F238E27FC236}">
                <a16:creationId xmlns:a16="http://schemas.microsoft.com/office/drawing/2014/main" id="{239630C3-3688-4FE6-B018-7165DCC6F322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890997" y="6046396"/>
            <a:ext cx="474454" cy="474454"/>
          </a:xfrm>
          <a:prstGeom prst="rect">
            <a:avLst/>
          </a:prstGeom>
        </p:spPr>
      </p:pic>
      <p:pic>
        <p:nvPicPr>
          <p:cNvPr id="21" name="그래픽 20">
            <a:extLst>
              <a:ext uri="{FF2B5EF4-FFF2-40B4-BE49-F238E27FC236}">
                <a16:creationId xmlns:a16="http://schemas.microsoft.com/office/drawing/2014/main" id="{FD55AEAC-E6F2-4347-BE3C-2C523AA565F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1" cstate="print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 l="35385" t="58523"/>
          <a:stretch/>
        </p:blipFill>
        <p:spPr>
          <a:xfrm flipH="1" flipV="1">
            <a:off x="10571584" y="5911546"/>
            <a:ext cx="1620416" cy="946454"/>
          </a:xfrm>
          <a:prstGeom prst="rect">
            <a:avLst/>
          </a:prstGeom>
        </p:spPr>
      </p:pic>
      <p:pic>
        <p:nvPicPr>
          <p:cNvPr id="25" name="그래픽 24">
            <a:extLst>
              <a:ext uri="{FF2B5EF4-FFF2-40B4-BE49-F238E27FC236}">
                <a16:creationId xmlns:a16="http://schemas.microsoft.com/office/drawing/2014/main" id="{93F5A09F-8D8C-4E2D-8E8B-34C62E8BD80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 cstate="print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rcRect t="34129" r="25780"/>
          <a:stretch/>
        </p:blipFill>
        <p:spPr>
          <a:xfrm>
            <a:off x="9881495" y="0"/>
            <a:ext cx="2310506" cy="1669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6625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  <a:extLst>
              <a:ext uri="{FF2B5EF4-FFF2-40B4-BE49-F238E27FC236}">
                <a16:creationId xmlns:a16="http://schemas.microsoft.com/office/drawing/2014/main" id="{18391A64-485F-424B-B3B2-B1CB6E26B08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D0222388-ACFB-4C7D-92F6-B808C17D7B09}"/>
              </a:ext>
            </a:extLst>
          </p:cNvPr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그래픽 4">
            <a:extLst>
              <a:ext uri="{FF2B5EF4-FFF2-40B4-BE49-F238E27FC236}">
                <a16:creationId xmlns:a16="http://schemas.microsoft.com/office/drawing/2014/main" id="{D39A8F2A-A1CB-4068-BEF0-97059E31BF29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20231" y="227534"/>
            <a:ext cx="1667778" cy="1667778"/>
          </a:xfrm>
          <a:prstGeom prst="rect">
            <a:avLst/>
          </a:prstGeom>
        </p:spPr>
      </p:pic>
      <p:pic>
        <p:nvPicPr>
          <p:cNvPr id="6" name="그래픽 5">
            <a:extLst>
              <a:ext uri="{FF2B5EF4-FFF2-40B4-BE49-F238E27FC236}">
                <a16:creationId xmlns:a16="http://schemas.microsoft.com/office/drawing/2014/main" id="{ABEBED38-89CE-4423-AFE5-EA8FE2D6B301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360141" y="-196956"/>
            <a:ext cx="1042361" cy="1042361"/>
          </a:xfrm>
          <a:prstGeom prst="rect">
            <a:avLst/>
          </a:prstGeom>
        </p:spPr>
      </p:pic>
      <p:pic>
        <p:nvPicPr>
          <p:cNvPr id="7" name="그래픽 6">
            <a:extLst>
              <a:ext uri="{FF2B5EF4-FFF2-40B4-BE49-F238E27FC236}">
                <a16:creationId xmlns:a16="http://schemas.microsoft.com/office/drawing/2014/main" id="{4AA6135B-2107-487E-B309-D8B879781D15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326822" y="-55721"/>
            <a:ext cx="3856736" cy="3509282"/>
          </a:xfrm>
          <a:prstGeom prst="rect">
            <a:avLst/>
          </a:prstGeom>
        </p:spPr>
      </p:pic>
      <p:pic>
        <p:nvPicPr>
          <p:cNvPr id="8" name="그래픽 7">
            <a:extLst>
              <a:ext uri="{FF2B5EF4-FFF2-40B4-BE49-F238E27FC236}">
                <a16:creationId xmlns:a16="http://schemas.microsoft.com/office/drawing/2014/main" id="{DF491348-FD88-46BE-8E49-6569188A33BF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1463364" y="4201194"/>
            <a:ext cx="2466921" cy="2466921"/>
          </a:xfrm>
          <a:prstGeom prst="rect">
            <a:avLst/>
          </a:prstGeom>
        </p:spPr>
      </p:pic>
      <p:pic>
        <p:nvPicPr>
          <p:cNvPr id="9" name="그래픽 8">
            <a:extLst>
              <a:ext uri="{FF2B5EF4-FFF2-40B4-BE49-F238E27FC236}">
                <a16:creationId xmlns:a16="http://schemas.microsoft.com/office/drawing/2014/main" id="{99FA4F77-AD02-4FDE-B768-6B76B1E20778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739633" y="3716403"/>
            <a:ext cx="729653" cy="729653"/>
          </a:xfrm>
          <a:prstGeom prst="rect">
            <a:avLst/>
          </a:prstGeom>
        </p:spPr>
      </p:pic>
      <p:pic>
        <p:nvPicPr>
          <p:cNvPr id="10" name="그래픽 9">
            <a:extLst>
              <a:ext uri="{FF2B5EF4-FFF2-40B4-BE49-F238E27FC236}">
                <a16:creationId xmlns:a16="http://schemas.microsoft.com/office/drawing/2014/main" id="{CD68E7AA-810A-42BE-A13F-D6E21318D060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20231" y="5696067"/>
            <a:ext cx="2466921" cy="2397430"/>
          </a:xfrm>
          <a:prstGeom prst="rect">
            <a:avLst/>
          </a:prstGeom>
        </p:spPr>
      </p:pic>
      <p:pic>
        <p:nvPicPr>
          <p:cNvPr id="11" name="그래픽 10">
            <a:extLst>
              <a:ext uri="{FF2B5EF4-FFF2-40B4-BE49-F238E27FC236}">
                <a16:creationId xmlns:a16="http://schemas.microsoft.com/office/drawing/2014/main" id="{59E0E5B9-F208-48BC-95F1-137DBE39B78E}"/>
              </a:ext>
            </a:extLst>
          </p:cNvPr>
          <p:cNvPicPr>
            <a:picLocks noChangeAspect="1"/>
          </p:cNvPicPr>
          <p:nvPr userDrawn="1"/>
        </p:nvPicPr>
        <p:blipFill>
          <a:blip r:embed="rId17" cstate="print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1082177" y="2986750"/>
            <a:ext cx="1598287" cy="1459305"/>
          </a:xfrm>
          <a:prstGeom prst="rect">
            <a:avLst/>
          </a:prstGeom>
        </p:spPr>
      </p:pic>
      <p:pic>
        <p:nvPicPr>
          <p:cNvPr id="13" name="그래픽 12">
            <a:extLst>
              <a:ext uri="{FF2B5EF4-FFF2-40B4-BE49-F238E27FC236}">
                <a16:creationId xmlns:a16="http://schemas.microsoft.com/office/drawing/2014/main" id="{B69F76F1-EC76-4013-8A7C-A75B60D47CE6}"/>
              </a:ext>
            </a:extLst>
          </p:cNvPr>
          <p:cNvPicPr>
            <a:picLocks noChangeAspect="1"/>
          </p:cNvPicPr>
          <p:nvPr userDrawn="1"/>
        </p:nvPicPr>
        <p:blipFill>
          <a:blip r:embed="rId19" cstate="print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3176101" y="2067857"/>
            <a:ext cx="2867025" cy="233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1658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PTMON 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  <a:extLst>
              <a:ext uri="{FF2B5EF4-FFF2-40B4-BE49-F238E27FC236}">
                <a16:creationId xmlns:a16="http://schemas.microsoft.com/office/drawing/2014/main" id="{18391A64-485F-424B-B3B2-B1CB6E26B08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A0AA798-D794-425E-BA64-2DD060502271}"/>
              </a:ext>
            </a:extLst>
          </p:cNvPr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72780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  <a:extLst>
              <a:ext uri="{FF2B5EF4-FFF2-40B4-BE49-F238E27FC236}">
                <a16:creationId xmlns:a16="http://schemas.microsoft.com/office/drawing/2014/main" id="{18391A64-485F-424B-B3B2-B1CB6E26B08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D0222388-ACFB-4C7D-92F6-B808C17D7B09}"/>
              </a:ext>
            </a:extLst>
          </p:cNvPr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그래픽 9">
            <a:extLst>
              <a:ext uri="{FF2B5EF4-FFF2-40B4-BE49-F238E27FC236}">
                <a16:creationId xmlns:a16="http://schemas.microsoft.com/office/drawing/2014/main" id="{F1A13659-8B3C-46C5-A341-6A053CA1171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l="48110" r="-5049"/>
          <a:stretch/>
        </p:blipFill>
        <p:spPr>
          <a:xfrm flipH="1" flipV="1">
            <a:off x="10764060" y="459040"/>
            <a:ext cx="1427939" cy="2281896"/>
          </a:xfrm>
          <a:prstGeom prst="rect">
            <a:avLst/>
          </a:prstGeom>
        </p:spPr>
      </p:pic>
      <p:pic>
        <p:nvPicPr>
          <p:cNvPr id="11" name="그래픽 10">
            <a:extLst>
              <a:ext uri="{FF2B5EF4-FFF2-40B4-BE49-F238E27FC236}">
                <a16:creationId xmlns:a16="http://schemas.microsoft.com/office/drawing/2014/main" id="{D7DC5EC8-5A0D-4134-B68B-3E9217ACA6E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 l="12354" t="30453" r="-4457"/>
          <a:stretch/>
        </p:blipFill>
        <p:spPr>
          <a:xfrm flipH="1" flipV="1">
            <a:off x="9324732" y="5095780"/>
            <a:ext cx="2867267" cy="1762220"/>
          </a:xfrm>
          <a:prstGeom prst="rect">
            <a:avLst/>
          </a:prstGeom>
        </p:spPr>
      </p:pic>
      <p:pic>
        <p:nvPicPr>
          <p:cNvPr id="12" name="그래픽 11">
            <a:extLst>
              <a:ext uri="{FF2B5EF4-FFF2-40B4-BE49-F238E27FC236}">
                <a16:creationId xmlns:a16="http://schemas.microsoft.com/office/drawing/2014/main" id="{6A650901-E037-4138-8C11-EA7F8FB856C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 cstate="print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 r="-7859"/>
          <a:stretch/>
        </p:blipFill>
        <p:spPr>
          <a:xfrm flipH="1" flipV="1">
            <a:off x="10032999" y="2090838"/>
            <a:ext cx="731061" cy="677792"/>
          </a:xfrm>
          <a:prstGeom prst="rect">
            <a:avLst/>
          </a:prstGeom>
        </p:spPr>
      </p:pic>
      <p:pic>
        <p:nvPicPr>
          <p:cNvPr id="13" name="그래픽 12">
            <a:extLst>
              <a:ext uri="{FF2B5EF4-FFF2-40B4-BE49-F238E27FC236}">
                <a16:creationId xmlns:a16="http://schemas.microsoft.com/office/drawing/2014/main" id="{73413321-92F5-4C87-AB9D-B8DECC13C67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1" cstate="print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 l="45141"/>
          <a:stretch/>
        </p:blipFill>
        <p:spPr>
          <a:xfrm flipH="1" flipV="1">
            <a:off x="10816242" y="402154"/>
            <a:ext cx="1375758" cy="2281896"/>
          </a:xfrm>
          <a:prstGeom prst="rect">
            <a:avLst/>
          </a:prstGeom>
        </p:spPr>
      </p:pic>
      <p:pic>
        <p:nvPicPr>
          <p:cNvPr id="14" name="그래픽 13">
            <a:extLst>
              <a:ext uri="{FF2B5EF4-FFF2-40B4-BE49-F238E27FC236}">
                <a16:creationId xmlns:a16="http://schemas.microsoft.com/office/drawing/2014/main" id="{BBB264B9-11D5-4ACA-B8FA-1D110DB957C1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 flipH="1" flipV="1">
            <a:off x="11350721" y="337150"/>
            <a:ext cx="474454" cy="474454"/>
          </a:xfrm>
          <a:prstGeom prst="rect">
            <a:avLst/>
          </a:prstGeom>
        </p:spPr>
      </p:pic>
      <p:pic>
        <p:nvPicPr>
          <p:cNvPr id="15" name="그래픽 14">
            <a:extLst>
              <a:ext uri="{FF2B5EF4-FFF2-40B4-BE49-F238E27FC236}">
                <a16:creationId xmlns:a16="http://schemas.microsoft.com/office/drawing/2014/main" id="{6C0A9456-4AA7-4B1C-B0A7-745ED4EAF5B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1" cstate="print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 l="-1419" t="58523" r="1"/>
          <a:stretch/>
        </p:blipFill>
        <p:spPr>
          <a:xfrm>
            <a:off x="9601200" y="0"/>
            <a:ext cx="2543388" cy="946454"/>
          </a:xfrm>
          <a:prstGeom prst="rect">
            <a:avLst/>
          </a:prstGeom>
        </p:spPr>
      </p:pic>
      <p:pic>
        <p:nvPicPr>
          <p:cNvPr id="16" name="그래픽 15">
            <a:extLst>
              <a:ext uri="{FF2B5EF4-FFF2-40B4-BE49-F238E27FC236}">
                <a16:creationId xmlns:a16="http://schemas.microsoft.com/office/drawing/2014/main" id="{57EA11CF-4CE7-4AFB-9A39-11C0B1C3B8E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 cstate="print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rcRect l="8500" t="42256" r="-605"/>
          <a:stretch/>
        </p:blipFill>
        <p:spPr>
          <a:xfrm flipH="1" flipV="1">
            <a:off x="9324734" y="5394830"/>
            <a:ext cx="2867265" cy="1463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9630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  <a:extLst>
              <a:ext uri="{FF2B5EF4-FFF2-40B4-BE49-F238E27FC236}">
                <a16:creationId xmlns:a16="http://schemas.microsoft.com/office/drawing/2014/main" id="{18391A64-485F-424B-B3B2-B1CB6E26B08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D0222388-ACFB-4C7D-92F6-B808C17D7B09}"/>
              </a:ext>
            </a:extLst>
          </p:cNvPr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그래픽 4">
            <a:extLst>
              <a:ext uri="{FF2B5EF4-FFF2-40B4-BE49-F238E27FC236}">
                <a16:creationId xmlns:a16="http://schemas.microsoft.com/office/drawing/2014/main" id="{151AE65B-9D82-4B1D-A991-7DDC693D0DF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t="18895" r="-7430"/>
          <a:stretch/>
        </p:blipFill>
        <p:spPr>
          <a:xfrm>
            <a:off x="2655689" y="1"/>
            <a:ext cx="716161" cy="540675"/>
          </a:xfrm>
          <a:prstGeom prst="rect">
            <a:avLst/>
          </a:prstGeom>
        </p:spPr>
      </p:pic>
      <p:pic>
        <p:nvPicPr>
          <p:cNvPr id="6" name="그래픽 5">
            <a:extLst>
              <a:ext uri="{FF2B5EF4-FFF2-40B4-BE49-F238E27FC236}">
                <a16:creationId xmlns:a16="http://schemas.microsoft.com/office/drawing/2014/main" id="{9AD8BCE1-D80F-4BB6-9E20-82ED7D1E552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 t="20085"/>
          <a:stretch/>
        </p:blipFill>
        <p:spPr>
          <a:xfrm>
            <a:off x="0" y="0"/>
            <a:ext cx="2466556" cy="1793577"/>
          </a:xfrm>
          <a:prstGeom prst="rect">
            <a:avLst/>
          </a:prstGeom>
        </p:spPr>
      </p:pic>
      <p:pic>
        <p:nvPicPr>
          <p:cNvPr id="7" name="그래픽 6">
            <a:extLst>
              <a:ext uri="{FF2B5EF4-FFF2-40B4-BE49-F238E27FC236}">
                <a16:creationId xmlns:a16="http://schemas.microsoft.com/office/drawing/2014/main" id="{CF3B03B9-7A1A-4A20-9976-3DF0F5A542A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 cstate="print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 l="35325" r="-4117" b="36396"/>
          <a:stretch/>
        </p:blipFill>
        <p:spPr>
          <a:xfrm>
            <a:off x="0" y="5854517"/>
            <a:ext cx="1085360" cy="1003483"/>
          </a:xfrm>
          <a:prstGeom prst="rect">
            <a:avLst/>
          </a:prstGeom>
        </p:spPr>
      </p:pic>
      <p:pic>
        <p:nvPicPr>
          <p:cNvPr id="8" name="그래픽 7">
            <a:extLst>
              <a:ext uri="{FF2B5EF4-FFF2-40B4-BE49-F238E27FC236}">
                <a16:creationId xmlns:a16="http://schemas.microsoft.com/office/drawing/2014/main" id="{19F8A19C-F9A4-4E15-AC96-B630C8C906B2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64011" y="1961677"/>
            <a:ext cx="466646" cy="466646"/>
          </a:xfrm>
          <a:prstGeom prst="rect">
            <a:avLst/>
          </a:prstGeom>
        </p:spPr>
      </p:pic>
      <p:pic>
        <p:nvPicPr>
          <p:cNvPr id="9" name="그래픽 8">
            <a:extLst>
              <a:ext uri="{FF2B5EF4-FFF2-40B4-BE49-F238E27FC236}">
                <a16:creationId xmlns:a16="http://schemas.microsoft.com/office/drawing/2014/main" id="{A01AA6E2-789E-4E50-8FA3-110C88ED3D7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 cstate="print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 l="35325" r="-4117" b="76628"/>
          <a:stretch/>
        </p:blipFill>
        <p:spPr>
          <a:xfrm>
            <a:off x="133832" y="6489263"/>
            <a:ext cx="1085360" cy="368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0320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  <a:extLst>
              <a:ext uri="{FF2B5EF4-FFF2-40B4-BE49-F238E27FC236}">
                <a16:creationId xmlns:a16="http://schemas.microsoft.com/office/drawing/2014/main" id="{18391A64-485F-424B-B3B2-B1CB6E26B08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D0222388-ACFB-4C7D-92F6-B808C17D7B09}"/>
              </a:ext>
            </a:extLst>
          </p:cNvPr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그래픽 9">
            <a:extLst>
              <a:ext uri="{FF2B5EF4-FFF2-40B4-BE49-F238E27FC236}">
                <a16:creationId xmlns:a16="http://schemas.microsoft.com/office/drawing/2014/main" id="{EFAD5EF1-ECA5-46B3-9034-D95923A2F94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t="18895" r="20194"/>
          <a:stretch/>
        </p:blipFill>
        <p:spPr>
          <a:xfrm>
            <a:off x="11659989" y="0"/>
            <a:ext cx="532011" cy="540675"/>
          </a:xfrm>
          <a:prstGeom prst="rect">
            <a:avLst/>
          </a:prstGeom>
        </p:spPr>
      </p:pic>
      <p:pic>
        <p:nvPicPr>
          <p:cNvPr id="11" name="그래픽 10">
            <a:extLst>
              <a:ext uri="{FF2B5EF4-FFF2-40B4-BE49-F238E27FC236}">
                <a16:creationId xmlns:a16="http://schemas.microsoft.com/office/drawing/2014/main" id="{1E9FAAD3-B191-4609-BE1F-1E6A4ACD051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 t="20085"/>
          <a:stretch/>
        </p:blipFill>
        <p:spPr>
          <a:xfrm>
            <a:off x="9004300" y="-1"/>
            <a:ext cx="2466556" cy="1793577"/>
          </a:xfrm>
          <a:prstGeom prst="rect">
            <a:avLst/>
          </a:prstGeom>
        </p:spPr>
      </p:pic>
      <p:pic>
        <p:nvPicPr>
          <p:cNvPr id="12" name="그래픽 11">
            <a:extLst>
              <a:ext uri="{FF2B5EF4-FFF2-40B4-BE49-F238E27FC236}">
                <a16:creationId xmlns:a16="http://schemas.microsoft.com/office/drawing/2014/main" id="{1FCEC5FC-12E3-4646-A7EA-EBC63C3B8D9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 cstate="print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 r="70464"/>
          <a:stretch/>
        </p:blipFill>
        <p:spPr>
          <a:xfrm>
            <a:off x="11726005" y="2686852"/>
            <a:ext cx="465996" cy="1577707"/>
          </a:xfrm>
          <a:prstGeom prst="rect">
            <a:avLst/>
          </a:prstGeom>
        </p:spPr>
      </p:pic>
      <p:pic>
        <p:nvPicPr>
          <p:cNvPr id="13" name="그래픽 12">
            <a:extLst>
              <a:ext uri="{FF2B5EF4-FFF2-40B4-BE49-F238E27FC236}">
                <a16:creationId xmlns:a16="http://schemas.microsoft.com/office/drawing/2014/main" id="{3030A7AE-7C37-4C68-B5A5-6BDB1E167C5A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268311" y="1961676"/>
            <a:ext cx="466646" cy="466646"/>
          </a:xfrm>
          <a:prstGeom prst="rect">
            <a:avLst/>
          </a:prstGeom>
        </p:spPr>
      </p:pic>
      <p:pic>
        <p:nvPicPr>
          <p:cNvPr id="15" name="그래픽 14">
            <a:extLst>
              <a:ext uri="{FF2B5EF4-FFF2-40B4-BE49-F238E27FC236}">
                <a16:creationId xmlns:a16="http://schemas.microsoft.com/office/drawing/2014/main" id="{09690B7B-0B4C-4CAE-BE7C-039B358E254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t="18895" r="20194"/>
          <a:stretch/>
        </p:blipFill>
        <p:spPr>
          <a:xfrm flipH="1" flipV="1">
            <a:off x="1" y="6317323"/>
            <a:ext cx="532011" cy="540675"/>
          </a:xfrm>
          <a:prstGeom prst="rect">
            <a:avLst/>
          </a:prstGeom>
        </p:spPr>
      </p:pic>
      <p:pic>
        <p:nvPicPr>
          <p:cNvPr id="16" name="그래픽 15">
            <a:extLst>
              <a:ext uri="{FF2B5EF4-FFF2-40B4-BE49-F238E27FC236}">
                <a16:creationId xmlns:a16="http://schemas.microsoft.com/office/drawing/2014/main" id="{9B595B0B-561B-4C8B-A05C-3CBC8098241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 t="20085"/>
          <a:stretch/>
        </p:blipFill>
        <p:spPr>
          <a:xfrm flipH="1" flipV="1">
            <a:off x="721145" y="5064422"/>
            <a:ext cx="2466556" cy="1793577"/>
          </a:xfrm>
          <a:prstGeom prst="rect">
            <a:avLst/>
          </a:prstGeom>
        </p:spPr>
      </p:pic>
      <p:pic>
        <p:nvPicPr>
          <p:cNvPr id="17" name="그래픽 16">
            <a:extLst>
              <a:ext uri="{FF2B5EF4-FFF2-40B4-BE49-F238E27FC236}">
                <a16:creationId xmlns:a16="http://schemas.microsoft.com/office/drawing/2014/main" id="{98597B08-0561-4171-A2D2-223D2C46F81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 cstate="print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 r="70464"/>
          <a:stretch/>
        </p:blipFill>
        <p:spPr>
          <a:xfrm flipH="1" flipV="1">
            <a:off x="0" y="2593439"/>
            <a:ext cx="465996" cy="1577707"/>
          </a:xfrm>
          <a:prstGeom prst="rect">
            <a:avLst/>
          </a:prstGeom>
        </p:spPr>
      </p:pic>
      <p:pic>
        <p:nvPicPr>
          <p:cNvPr id="18" name="그래픽 17">
            <a:extLst>
              <a:ext uri="{FF2B5EF4-FFF2-40B4-BE49-F238E27FC236}">
                <a16:creationId xmlns:a16="http://schemas.microsoft.com/office/drawing/2014/main" id="{504CED46-960E-4E27-A9CF-3CCE9755893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flipH="1" flipV="1">
            <a:off x="2457044" y="4429676"/>
            <a:ext cx="466646" cy="466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7717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  <a:extLst>
              <a:ext uri="{FF2B5EF4-FFF2-40B4-BE49-F238E27FC236}">
                <a16:creationId xmlns:a16="http://schemas.microsoft.com/office/drawing/2014/main" id="{18391A64-485F-424B-B3B2-B1CB6E26B08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D0222388-ACFB-4C7D-92F6-B808C17D7B09}"/>
              </a:ext>
            </a:extLst>
          </p:cNvPr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81458D3D-02B8-43E3-9BF3-E4D997B17EF1}"/>
              </a:ext>
            </a:extLst>
          </p:cNvPr>
          <p:cNvGrpSpPr/>
          <p:nvPr userDrawn="1"/>
        </p:nvGrpSpPr>
        <p:grpSpPr>
          <a:xfrm>
            <a:off x="-1" y="0"/>
            <a:ext cx="1562101" cy="1418487"/>
            <a:chOff x="-1" y="0"/>
            <a:chExt cx="2011798" cy="1826841"/>
          </a:xfrm>
        </p:grpSpPr>
        <p:pic>
          <p:nvPicPr>
            <p:cNvPr id="13" name="그래픽 12">
              <a:extLst>
                <a:ext uri="{FF2B5EF4-FFF2-40B4-BE49-F238E27FC236}">
                  <a16:creationId xmlns:a16="http://schemas.microsoft.com/office/drawing/2014/main" id="{364E1D8C-F42D-4F6F-8360-6B89E7F2E70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5" cstate="print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r="17751" b="20012"/>
            <a:stretch/>
          </p:blipFill>
          <p:spPr>
            <a:xfrm flipH="1" flipV="1">
              <a:off x="-1" y="0"/>
              <a:ext cx="1827648" cy="1446736"/>
            </a:xfrm>
            <a:prstGeom prst="rect">
              <a:avLst/>
            </a:prstGeom>
          </p:spPr>
        </p:pic>
        <p:pic>
          <p:nvPicPr>
            <p:cNvPr id="17" name="그래픽 16">
              <a:extLst>
                <a:ext uri="{FF2B5EF4-FFF2-40B4-BE49-F238E27FC236}">
                  <a16:creationId xmlns:a16="http://schemas.microsoft.com/office/drawing/2014/main" id="{0F57B245-B75B-4786-87F9-84580EFB960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 cstate="print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11918" y="1345827"/>
              <a:ext cx="481014" cy="481014"/>
            </a:xfrm>
            <a:prstGeom prst="rect">
              <a:avLst/>
            </a:prstGeom>
          </p:spPr>
        </p:pic>
        <p:pic>
          <p:nvPicPr>
            <p:cNvPr id="19" name="그래픽 18">
              <a:extLst>
                <a:ext uri="{FF2B5EF4-FFF2-40B4-BE49-F238E27FC236}">
                  <a16:creationId xmlns:a16="http://schemas.microsoft.com/office/drawing/2014/main" id="{B63648F3-4B13-4860-BBD2-2ADC6F39DD05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9" cstate="print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 r="9463" b="16155"/>
            <a:stretch/>
          </p:blipFill>
          <p:spPr>
            <a:xfrm flipH="1" flipV="1">
              <a:off x="0" y="0"/>
              <a:ext cx="2011797" cy="1516484"/>
            </a:xfrm>
            <a:prstGeom prst="rect">
              <a:avLst/>
            </a:prstGeom>
          </p:spPr>
        </p:pic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170F7C3F-DBC6-486D-8F09-19E5A3788C29}"/>
              </a:ext>
            </a:extLst>
          </p:cNvPr>
          <p:cNvGrpSpPr/>
          <p:nvPr userDrawn="1"/>
        </p:nvGrpSpPr>
        <p:grpSpPr>
          <a:xfrm>
            <a:off x="10154066" y="4561881"/>
            <a:ext cx="2037934" cy="2296119"/>
            <a:chOff x="9567386" y="3900875"/>
            <a:chExt cx="2624614" cy="2957125"/>
          </a:xfrm>
        </p:grpSpPr>
        <p:pic>
          <p:nvPicPr>
            <p:cNvPr id="12" name="그래픽 11">
              <a:extLst>
                <a:ext uri="{FF2B5EF4-FFF2-40B4-BE49-F238E27FC236}">
                  <a16:creationId xmlns:a16="http://schemas.microsoft.com/office/drawing/2014/main" id="{AA4A9F64-E718-4A3F-A935-3387B8A66BC7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11" cstate="print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rcRect t="24998"/>
            <a:stretch/>
          </p:blipFill>
          <p:spPr>
            <a:xfrm flipH="1" flipV="1">
              <a:off x="9567387" y="5501459"/>
              <a:ext cx="2222101" cy="1356541"/>
            </a:xfrm>
            <a:prstGeom prst="rect">
              <a:avLst/>
            </a:prstGeom>
          </p:spPr>
        </p:pic>
        <p:pic>
          <p:nvPicPr>
            <p:cNvPr id="20" name="그래픽 19">
              <a:extLst>
                <a:ext uri="{FF2B5EF4-FFF2-40B4-BE49-F238E27FC236}">
                  <a16:creationId xmlns:a16="http://schemas.microsoft.com/office/drawing/2014/main" id="{A240C8EE-6415-425D-ACC1-E56CA50F7CB8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13" cstate="print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 t="31644"/>
            <a:stretch/>
          </p:blipFill>
          <p:spPr>
            <a:xfrm flipH="1" flipV="1">
              <a:off x="9567386" y="5621658"/>
              <a:ext cx="2222101" cy="1236342"/>
            </a:xfrm>
            <a:prstGeom prst="rect">
              <a:avLst/>
            </a:prstGeom>
          </p:spPr>
        </p:pic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64A79314-4DF6-4426-B2EA-4F708CA8CDDC}"/>
                </a:ext>
              </a:extLst>
            </p:cNvPr>
            <p:cNvGrpSpPr/>
            <p:nvPr userDrawn="1"/>
          </p:nvGrpSpPr>
          <p:grpSpPr>
            <a:xfrm>
              <a:off x="10678439" y="3900875"/>
              <a:ext cx="1513561" cy="1720783"/>
              <a:chOff x="10678439" y="3900875"/>
              <a:chExt cx="1513561" cy="1720783"/>
            </a:xfrm>
          </p:grpSpPr>
          <p:pic>
            <p:nvPicPr>
              <p:cNvPr id="14" name="그래픽 13">
                <a:extLst>
                  <a:ext uri="{FF2B5EF4-FFF2-40B4-BE49-F238E27FC236}">
                    <a16:creationId xmlns:a16="http://schemas.microsoft.com/office/drawing/2014/main" id="{BADC58CF-B8A0-4925-A506-8B50EB3774AB}"/>
                  </a:ext>
                </a:extLst>
              </p:cNvPr>
              <p:cNvPicPr>
                <a:picLocks noChangeAspect="1"/>
              </p:cNvPicPr>
              <p:nvPr userDrawn="1"/>
            </p:nvPicPr>
            <p:blipFill rotWithShape="1">
              <a:blip r:embed="rId15" cstate="print">
                <a:extLs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rcRect l="14015" t="34" b="34"/>
              <a:stretch/>
            </p:blipFill>
            <p:spPr>
              <a:xfrm flipH="1" flipV="1">
                <a:off x="10678439" y="3900875"/>
                <a:ext cx="1513561" cy="1600584"/>
              </a:xfrm>
              <a:prstGeom prst="rect">
                <a:avLst/>
              </a:prstGeom>
            </p:spPr>
          </p:pic>
          <p:pic>
            <p:nvPicPr>
              <p:cNvPr id="21" name="그래픽 20">
                <a:extLst>
                  <a:ext uri="{FF2B5EF4-FFF2-40B4-BE49-F238E27FC236}">
                    <a16:creationId xmlns:a16="http://schemas.microsoft.com/office/drawing/2014/main" id="{DB8CED96-E366-4268-A6DA-7C00F3C4ABC9}"/>
                  </a:ext>
                </a:extLst>
              </p:cNvPr>
              <p:cNvPicPr>
                <a:picLocks noChangeAspect="1"/>
              </p:cNvPicPr>
              <p:nvPr userDrawn="1"/>
            </p:nvPicPr>
            <p:blipFill rotWithShape="1">
              <a:blip r:embed="rId17" cstate="print">
                <a:extLst>
                  <a:ext uri="{96DAC541-7B7A-43D3-8B79-37D633B846F1}">
                    <asvg:svgBlip xmlns:asvg="http://schemas.microsoft.com/office/drawing/2016/SVG/main" r:embed="rId18"/>
                  </a:ext>
                </a:extLst>
              </a:blip>
              <a:srcRect l="14015" t="34" b="34"/>
              <a:stretch/>
            </p:blipFill>
            <p:spPr>
              <a:xfrm flipH="1" flipV="1">
                <a:off x="10678439" y="4021074"/>
                <a:ext cx="1513561" cy="1600584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7822651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  <a:extLst>
              <a:ext uri="{FF2B5EF4-FFF2-40B4-BE49-F238E27FC236}">
                <a16:creationId xmlns:a16="http://schemas.microsoft.com/office/drawing/2014/main" id="{18391A64-485F-424B-B3B2-B1CB6E26B08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D0222388-ACFB-4C7D-92F6-B808C17D7B09}"/>
              </a:ext>
            </a:extLst>
          </p:cNvPr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그림 개체 틀 4">
            <a:extLst>
              <a:ext uri="{FF2B5EF4-FFF2-40B4-BE49-F238E27FC236}">
                <a16:creationId xmlns:a16="http://schemas.microsoft.com/office/drawing/2014/main" id="{7923B75E-DA54-43C6-AF25-FA0572D305A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49300" y="787400"/>
            <a:ext cx="4597400" cy="5283200"/>
          </a:xfrm>
          <a:prstGeom prst="roundRect">
            <a:avLst>
              <a:gd name="adj" fmla="val 10590"/>
            </a:avLst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828000" anchor="ctr" anchorCtr="1"/>
          <a:lstStyle>
            <a:lvl1pPr marL="0" indent="0">
              <a:buNone/>
              <a:defRPr sz="1400"/>
            </a:lvl1pPr>
          </a:lstStyle>
          <a:p>
            <a:r>
              <a:rPr lang="en-US" altLang="ko-KR" dirty="0"/>
              <a:t>Click icon to add picture</a:t>
            </a:r>
            <a:endParaRPr lang="ko-KR" alt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D093B8ED-B41C-4315-A5D5-57757D0B8918}"/>
              </a:ext>
            </a:extLst>
          </p:cNvPr>
          <p:cNvGrpSpPr/>
          <p:nvPr userDrawn="1"/>
        </p:nvGrpSpPr>
        <p:grpSpPr>
          <a:xfrm>
            <a:off x="9761548" y="0"/>
            <a:ext cx="2430453" cy="1968144"/>
            <a:chOff x="9761548" y="0"/>
            <a:chExt cx="2430453" cy="1968144"/>
          </a:xfrm>
        </p:grpSpPr>
        <p:pic>
          <p:nvPicPr>
            <p:cNvPr id="16" name="그래픽 15">
              <a:extLst>
                <a:ext uri="{FF2B5EF4-FFF2-40B4-BE49-F238E27FC236}">
                  <a16:creationId xmlns:a16="http://schemas.microsoft.com/office/drawing/2014/main" id="{16333017-DF44-432C-A4FC-B7835AB08662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5" cstate="print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l="1" t="22327" r="21927"/>
            <a:stretch/>
          </p:blipFill>
          <p:spPr>
            <a:xfrm>
              <a:off x="9761548" y="0"/>
              <a:ext cx="2430451" cy="1968144"/>
            </a:xfrm>
            <a:prstGeom prst="rect">
              <a:avLst/>
            </a:prstGeom>
          </p:spPr>
        </p:pic>
        <p:pic>
          <p:nvPicPr>
            <p:cNvPr id="21" name="그래픽 20">
              <a:extLst>
                <a:ext uri="{FF2B5EF4-FFF2-40B4-BE49-F238E27FC236}">
                  <a16:creationId xmlns:a16="http://schemas.microsoft.com/office/drawing/2014/main" id="{2493E515-E3A9-4F95-8FEF-EBEBE49691C2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7" cstate="print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t="34129" r="25780"/>
            <a:stretch/>
          </p:blipFill>
          <p:spPr>
            <a:xfrm>
              <a:off x="9881495" y="0"/>
              <a:ext cx="2310506" cy="166909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733193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  <a:extLst>
              <a:ext uri="{FF2B5EF4-FFF2-40B4-BE49-F238E27FC236}">
                <a16:creationId xmlns:a16="http://schemas.microsoft.com/office/drawing/2014/main" id="{18391A64-485F-424B-B3B2-B1CB6E26B08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D0222388-ACFB-4C7D-92F6-B808C17D7B09}"/>
              </a:ext>
            </a:extLst>
          </p:cNvPr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그래픽 4">
            <a:extLst>
              <a:ext uri="{FF2B5EF4-FFF2-40B4-BE49-F238E27FC236}">
                <a16:creationId xmlns:a16="http://schemas.microsoft.com/office/drawing/2014/main" id="{A0FD4895-D7A7-4E13-84A6-7D043E3359C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t="18895" r="-7430"/>
          <a:stretch/>
        </p:blipFill>
        <p:spPr>
          <a:xfrm>
            <a:off x="2419193" y="-925"/>
            <a:ext cx="716161" cy="540675"/>
          </a:xfrm>
          <a:prstGeom prst="rect">
            <a:avLst/>
          </a:prstGeom>
        </p:spPr>
      </p:pic>
      <p:pic>
        <p:nvPicPr>
          <p:cNvPr id="6" name="그래픽 5">
            <a:extLst>
              <a:ext uri="{FF2B5EF4-FFF2-40B4-BE49-F238E27FC236}">
                <a16:creationId xmlns:a16="http://schemas.microsoft.com/office/drawing/2014/main" id="{72CCFC1E-F5C7-4B38-9A14-403F16C1921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 l="11779" t="26309"/>
          <a:stretch/>
        </p:blipFill>
        <p:spPr>
          <a:xfrm>
            <a:off x="-1" y="0"/>
            <a:ext cx="2176023" cy="1653877"/>
          </a:xfrm>
          <a:prstGeom prst="rect">
            <a:avLst/>
          </a:prstGeom>
        </p:spPr>
      </p:pic>
      <p:pic>
        <p:nvPicPr>
          <p:cNvPr id="7" name="그래픽 6">
            <a:extLst>
              <a:ext uri="{FF2B5EF4-FFF2-40B4-BE49-F238E27FC236}">
                <a16:creationId xmlns:a16="http://schemas.microsoft.com/office/drawing/2014/main" id="{F18CB9C6-60DA-48B0-90A2-FDCB2905902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 cstate="print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 l="-526" t="31802" r="-4117" b="-225"/>
          <a:stretch/>
        </p:blipFill>
        <p:spPr>
          <a:xfrm>
            <a:off x="10541000" y="0"/>
            <a:ext cx="1651000" cy="1079500"/>
          </a:xfrm>
          <a:prstGeom prst="rect">
            <a:avLst/>
          </a:prstGeom>
        </p:spPr>
      </p:pic>
      <p:pic>
        <p:nvPicPr>
          <p:cNvPr id="8" name="그래픽 7">
            <a:extLst>
              <a:ext uri="{FF2B5EF4-FFF2-40B4-BE49-F238E27FC236}">
                <a16:creationId xmlns:a16="http://schemas.microsoft.com/office/drawing/2014/main" id="{D9767DCC-1534-4626-80B7-C292264DA9B1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37011" y="1653877"/>
            <a:ext cx="466646" cy="466646"/>
          </a:xfrm>
          <a:prstGeom prst="rect">
            <a:avLst/>
          </a:prstGeom>
        </p:spPr>
      </p:pic>
      <p:pic>
        <p:nvPicPr>
          <p:cNvPr id="9" name="그래픽 8">
            <a:extLst>
              <a:ext uri="{FF2B5EF4-FFF2-40B4-BE49-F238E27FC236}">
                <a16:creationId xmlns:a16="http://schemas.microsoft.com/office/drawing/2014/main" id="{10535E33-001C-432E-9C10-4F9E52EAF0E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 cstate="print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 l="-526" t="41681" r="56687" b="-224"/>
          <a:stretch/>
        </p:blipFill>
        <p:spPr>
          <a:xfrm>
            <a:off x="11500332" y="-1"/>
            <a:ext cx="691668" cy="92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8572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래픽 9">
            <a:extLst>
              <a:ext uri="{FF2B5EF4-FFF2-40B4-BE49-F238E27FC236}">
                <a16:creationId xmlns:a16="http://schemas.microsoft.com/office/drawing/2014/main" id="{480510F4-3A94-4D71-81BA-8C4DB46BDD4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-1416" r="40173" b="-1"/>
          <a:stretch/>
        </p:blipFill>
        <p:spPr>
          <a:xfrm>
            <a:off x="10862589" y="248120"/>
            <a:ext cx="1329412" cy="1834306"/>
          </a:xfrm>
          <a:prstGeom prst="rect">
            <a:avLst/>
          </a:prstGeom>
        </p:spPr>
      </p:pic>
      <p:pic>
        <p:nvPicPr>
          <p:cNvPr id="13" name="그래픽 12">
            <a:extLst>
              <a:ext uri="{FF2B5EF4-FFF2-40B4-BE49-F238E27FC236}">
                <a16:creationId xmlns:a16="http://schemas.microsoft.com/office/drawing/2014/main" id="{4B040810-0BAA-4618-AD67-73307141192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14015" t="34" b="37502"/>
          <a:stretch/>
        </p:blipFill>
        <p:spPr>
          <a:xfrm flipH="1" flipV="1">
            <a:off x="10678438" y="0"/>
            <a:ext cx="1513561" cy="1000462"/>
          </a:xfrm>
          <a:prstGeom prst="rect">
            <a:avLst/>
          </a:prstGeom>
        </p:spPr>
      </p:pic>
      <p:pic>
        <p:nvPicPr>
          <p:cNvPr id="4" name="Graphic 3">
            <a:hlinkClick r:id="rId6"/>
            <a:extLst>
              <a:ext uri="{FF2B5EF4-FFF2-40B4-BE49-F238E27FC236}">
                <a16:creationId xmlns:a16="http://schemas.microsoft.com/office/drawing/2014/main" id="{18391A64-485F-424B-B3B2-B1CB6E26B08D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D0222388-ACFB-4C7D-92F6-B808C17D7B09}"/>
              </a:ext>
            </a:extLst>
          </p:cNvPr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그래픽 4">
            <a:extLst>
              <a:ext uri="{FF2B5EF4-FFF2-40B4-BE49-F238E27FC236}">
                <a16:creationId xmlns:a16="http://schemas.microsoft.com/office/drawing/2014/main" id="{FE058F9D-5AEE-43F8-B591-098B34223E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 cstate="print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 r="17751" b="20012"/>
          <a:stretch/>
        </p:blipFill>
        <p:spPr>
          <a:xfrm flipH="1" flipV="1">
            <a:off x="-1" y="0"/>
            <a:ext cx="1827648" cy="1446736"/>
          </a:xfrm>
          <a:prstGeom prst="rect">
            <a:avLst/>
          </a:prstGeom>
        </p:spPr>
      </p:pic>
      <p:pic>
        <p:nvPicPr>
          <p:cNvPr id="6" name="그래픽 5">
            <a:extLst>
              <a:ext uri="{FF2B5EF4-FFF2-40B4-BE49-F238E27FC236}">
                <a16:creationId xmlns:a16="http://schemas.microsoft.com/office/drawing/2014/main" id="{7248DF06-6D22-434B-98A9-C7CA127E2E1C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11918" y="1345827"/>
            <a:ext cx="481014" cy="481014"/>
          </a:xfrm>
          <a:prstGeom prst="rect">
            <a:avLst/>
          </a:prstGeom>
        </p:spPr>
      </p:pic>
      <p:pic>
        <p:nvPicPr>
          <p:cNvPr id="7" name="그래픽 6">
            <a:extLst>
              <a:ext uri="{FF2B5EF4-FFF2-40B4-BE49-F238E27FC236}">
                <a16:creationId xmlns:a16="http://schemas.microsoft.com/office/drawing/2014/main" id="{7C431542-70F8-4095-8F9E-F43E7B869A5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 cstate="print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 r="9463" b="16155"/>
          <a:stretch/>
        </p:blipFill>
        <p:spPr>
          <a:xfrm flipH="1" flipV="1">
            <a:off x="0" y="0"/>
            <a:ext cx="2011797" cy="1516484"/>
          </a:xfrm>
          <a:prstGeom prst="rect">
            <a:avLst/>
          </a:prstGeom>
        </p:spPr>
      </p:pic>
      <p:pic>
        <p:nvPicPr>
          <p:cNvPr id="9" name="그래픽 8">
            <a:extLst>
              <a:ext uri="{FF2B5EF4-FFF2-40B4-BE49-F238E27FC236}">
                <a16:creationId xmlns:a16="http://schemas.microsoft.com/office/drawing/2014/main" id="{BEDBA1EC-4527-4B93-B59B-FC427A1BDCE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 cstate="print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rcRect t="-8062" r="44964" b="-1"/>
          <a:stretch/>
        </p:blipFill>
        <p:spPr>
          <a:xfrm>
            <a:off x="10969031" y="188020"/>
            <a:ext cx="1222969" cy="1954505"/>
          </a:xfrm>
          <a:prstGeom prst="rect">
            <a:avLst/>
          </a:prstGeom>
        </p:spPr>
      </p:pic>
      <p:pic>
        <p:nvPicPr>
          <p:cNvPr id="12" name="그래픽 11">
            <a:extLst>
              <a:ext uri="{FF2B5EF4-FFF2-40B4-BE49-F238E27FC236}">
                <a16:creationId xmlns:a16="http://schemas.microsoft.com/office/drawing/2014/main" id="{4D9C62C2-C727-4F06-8A70-BB2D93ED673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7" cstate="print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rcRect l="14015" t="34" b="45007"/>
          <a:stretch/>
        </p:blipFill>
        <p:spPr>
          <a:xfrm flipH="1" flipV="1">
            <a:off x="10678438" y="-1"/>
            <a:ext cx="1513561" cy="880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8185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>
            <a:alpha val="33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319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  <p:sldLayoutId id="2147483703" r:id="rId17"/>
    <p:sldLayoutId id="2147483704" r:id="rId18"/>
    <p:sldLayoutId id="2147483705" r:id="rId19"/>
    <p:sldLayoutId id="2147483687" r:id="rId20"/>
    <p:sldLayoutId id="2147483664" r:id="rId2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94.png"/><Relationship Id="rId5" Type="http://schemas.openxmlformats.org/officeDocument/2006/relationships/image" Target="../media/image93.jpeg"/><Relationship Id="rId4" Type="http://schemas.openxmlformats.org/officeDocument/2006/relationships/image" Target="../media/image9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jpeg"/><Relationship Id="rId2" Type="http://schemas.openxmlformats.org/officeDocument/2006/relationships/image" Target="../media/image95.jpe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97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google.com/url?sa=i&amp;url=https://nataliasilva.net/russian-folk-art-playing-cards/rchuentube4ka1djlmmvmfbdemhwqe&amp;psig=AOvVaw1019K0x9fTrsho0EYz5tVD&amp;ust=1591094534851000&amp;source=images&amp;cd=vfe&amp;ved=0CAIQjRxqFwoTCPjj_Zy34OkCFQAAAAAdAAAAABBI" TargetMode="External"/><Relationship Id="rId13" Type="http://schemas.openxmlformats.org/officeDocument/2006/relationships/image" Target="../media/image85.jpeg"/><Relationship Id="rId3" Type="http://schemas.openxmlformats.org/officeDocument/2006/relationships/image" Target="../media/image80.jpeg"/><Relationship Id="rId7" Type="http://schemas.openxmlformats.org/officeDocument/2006/relationships/image" Target="../media/image82.jpeg"/><Relationship Id="rId12" Type="http://schemas.openxmlformats.org/officeDocument/2006/relationships/hyperlink" Target="https://www.google.com/url?sa=i&amp;url=https://fineartamerica.com/featured/poker-playing-card-ace-diamond-miroslav-nemecek.html?product=greeting-card&amp;psig=AOvVaw2ig07ya8h2KsFz-B89t7-L&amp;ust=1591093928162000&amp;source=images&amp;cd=vfe&amp;ved=0CAIQjRxqFwoTCLD_r4S14OkCFQAAAAAdAAAAABAE" TargetMode="External"/><Relationship Id="rId2" Type="http://schemas.openxmlformats.org/officeDocument/2006/relationships/hyperlink" Target="https://www.google.com/url?sa=i&amp;url=http://www.jimknapp.com/Cards/Non-Bicycle.htm&amp;psig=AOvVaw2ddoaCDP188gpijGf9avQ2&amp;ust=1591093586890000&amp;source=images&amp;cd=vfe&amp;ved=0CAIQjRxqFwoTCLC599uz4OkCFQAAAAAdAAAAABAP" TargetMode="Externa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www.google.com/url?sa=i&amp;url=https://www.vectorstock.com/royalty-free-vector/poker-playing-card-2-club-vector-8695867&amp;psig=AOvVaw13oTraMATDaK3-OeBEVsKO&amp;ust=1591094454669000&amp;source=images&amp;cd=vfe&amp;ved=0CAIQjRxqFwoTCKCLs_O24OkCFQAAAAAdAAAAABAD" TargetMode="External"/><Relationship Id="rId11" Type="http://schemas.openxmlformats.org/officeDocument/2006/relationships/image" Target="../media/image84.jpeg"/><Relationship Id="rId5" Type="http://schemas.openxmlformats.org/officeDocument/2006/relationships/image" Target="../media/image81.jpeg"/><Relationship Id="rId10" Type="http://schemas.openxmlformats.org/officeDocument/2006/relationships/hyperlink" Target="https://www.google.com/url?sa=i&amp;url=https://fineartamerica.com/featured/poker-playing-card-king-club-miroslav-nemecek.html?product=greeting-card&amp;psig=AOvVaw2ig07ya8h2KsFz-B89t7-L&amp;ust=1591093928162000&amp;source=images&amp;cd=vfe&amp;ved=0CAIQjRxqFwoTCLD_r4S14OkCFQAAAAAdAAAAABAL" TargetMode="External"/><Relationship Id="rId4" Type="http://schemas.openxmlformats.org/officeDocument/2006/relationships/hyperlink" Target="https://www.google.com/url?sa=i&amp;url=https://fineartamerica.com/featured/poker-playing-card-queen-diamond-miroslav-nemecek.html?product=greeting-card&amp;psig=AOvVaw2ig07ya8h2KsFz-B89t7-L&amp;ust=1591093928162000&amp;source=images&amp;cd=vfe&amp;ved=0CAIQjRxqFwoTCLD_r4S14OkCFQAAAAAdAAAAABAR" TargetMode="External"/><Relationship Id="rId9" Type="http://schemas.openxmlformats.org/officeDocument/2006/relationships/image" Target="../media/image8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5750528" y="1004083"/>
            <a:ext cx="4027656" cy="3921793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453F9A68-5C68-41EE-9839-DEA9DD2A90C1}"/>
              </a:ext>
            </a:extLst>
          </p:cNvPr>
          <p:cNvSpPr txBox="1"/>
          <p:nvPr/>
        </p:nvSpPr>
        <p:spPr>
          <a:xfrm>
            <a:off x="290721" y="1609451"/>
            <a:ext cx="7772400" cy="212365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ko-KR" sz="6600" dirty="0">
                <a:solidFill>
                  <a:srgbClr val="002060"/>
                </a:solidFill>
                <a:latin typeface="Copperplate Gothic Light" pitchFamily="34" charset="0"/>
                <a:ea typeface="Cambria Math" pitchFamily="18" charset="0"/>
                <a:cs typeface="Arial" panose="020B0604020202020204" pitchFamily="34" charset="0"/>
              </a:rPr>
              <a:t>Quantum </a:t>
            </a:r>
          </a:p>
          <a:p>
            <a:r>
              <a:rPr lang="en-US" altLang="ko-KR" sz="6600" dirty="0">
                <a:solidFill>
                  <a:srgbClr val="002060"/>
                </a:solidFill>
                <a:latin typeface="Copperplate Gothic Light" pitchFamily="34" charset="0"/>
                <a:ea typeface="Cambria Math" pitchFamily="18" charset="0"/>
                <a:cs typeface="Arial" panose="020B0604020202020204" pitchFamily="34" charset="0"/>
              </a:rPr>
              <a:t>Computing</a:t>
            </a:r>
            <a:endParaRPr lang="ko-KR" altLang="en-US" sz="6600" dirty="0">
              <a:solidFill>
                <a:srgbClr val="002060"/>
              </a:solidFill>
              <a:latin typeface="Copperplate Gothic Light" pitchFamily="34" charset="0"/>
              <a:cs typeface="Arial" panose="020B0604020202020204" pitchFamily="34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5840361" y="1039352"/>
            <a:ext cx="3923071" cy="3827616"/>
          </a:xfrm>
          <a:prstGeom prst="ellipse">
            <a:avLst/>
          </a:prstGeom>
          <a:noFill/>
          <a:ln w="174625" cap="flat">
            <a:solidFill>
              <a:srgbClr val="FF0066"/>
            </a:solidFill>
            <a:prstDash val="solid"/>
            <a:miter/>
          </a:ln>
        </p:spPr>
        <p:txBody>
          <a:bodyPr rtlCol="0" anchor="ctr"/>
          <a:lstStyle/>
          <a:p>
            <a:pPr algn="l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6858000"/>
            <a:ext cx="12191999" cy="1439055"/>
          </a:xfrm>
          <a:prstGeom prst="rect">
            <a:avLst/>
          </a:pr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209371" y="3642856"/>
            <a:ext cx="4023360" cy="45719"/>
          </a:xfrm>
          <a:prstGeom prst="rect">
            <a:avLst/>
          </a:prstGeom>
          <a:solidFill>
            <a:srgbClr val="FF006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/>
          </a:p>
        </p:txBody>
      </p:sp>
      <p:sp>
        <p:nvSpPr>
          <p:cNvPr id="14" name="사각형: 둥근 모서리 4">
            <a:extLst>
              <a:ext uri="{FF2B5EF4-FFF2-40B4-BE49-F238E27FC236}">
                <a16:creationId xmlns:a16="http://schemas.microsoft.com/office/drawing/2014/main" id="{33AEAF99-B4AB-433A-A9EB-BA0A27DB4738}"/>
              </a:ext>
            </a:extLst>
          </p:cNvPr>
          <p:cNvSpPr/>
          <p:nvPr/>
        </p:nvSpPr>
        <p:spPr>
          <a:xfrm rot="2757165">
            <a:off x="1330343" y="5396696"/>
            <a:ext cx="548640" cy="2400482"/>
          </a:xfrm>
          <a:prstGeom prst="roundRect">
            <a:avLst>
              <a:gd name="adj" fmla="val 50000"/>
            </a:avLst>
          </a:prstGeom>
          <a:solidFill>
            <a:srgbClr val="FB7405"/>
          </a:solidFill>
          <a:ln w="9525" cap="flat">
            <a:noFill/>
            <a:prstDash val="solid"/>
            <a:miter/>
          </a:ln>
        </p:spPr>
        <p:txBody>
          <a:bodyPr tIns="252000" rtlCol="0" anchor="t" anchorCtr="0"/>
          <a:lstStyle/>
          <a:p>
            <a:pPr algn="ctr"/>
            <a:endParaRPr lang="en-US" altLang="ko-KR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51400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Connector 4"/>
          <p:cNvSpPr/>
          <p:nvPr/>
        </p:nvSpPr>
        <p:spPr>
          <a:xfrm>
            <a:off x="1420757" y="2905431"/>
            <a:ext cx="2502312" cy="2433481"/>
          </a:xfrm>
          <a:prstGeom prst="flowChartConnector">
            <a:avLst/>
          </a:prstGeom>
          <a:solidFill>
            <a:srgbClr val="33CC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/>
          </a:p>
        </p:txBody>
      </p:sp>
      <p:sp>
        <p:nvSpPr>
          <p:cNvPr id="6" name="U-Turn Arrow 5"/>
          <p:cNvSpPr/>
          <p:nvPr/>
        </p:nvSpPr>
        <p:spPr>
          <a:xfrm>
            <a:off x="2551465" y="2035266"/>
            <a:ext cx="7079230" cy="752169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100000"/>
            </a:avLst>
          </a:prstGeom>
          <a:solidFill>
            <a:srgbClr val="33CC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/>
          </a:p>
        </p:txBody>
      </p:sp>
      <p:sp>
        <p:nvSpPr>
          <p:cNvPr id="7" name="U-Turn Arrow 6"/>
          <p:cNvSpPr/>
          <p:nvPr/>
        </p:nvSpPr>
        <p:spPr>
          <a:xfrm rot="10800000">
            <a:off x="2467887" y="5353660"/>
            <a:ext cx="7177555" cy="830754"/>
          </a:xfrm>
          <a:prstGeom prst="uturnArrow">
            <a:avLst>
              <a:gd name="adj1" fmla="val 25000"/>
              <a:gd name="adj2" fmla="val 25000"/>
              <a:gd name="adj3" fmla="val 27083"/>
              <a:gd name="adj4" fmla="val 43750"/>
              <a:gd name="adj5" fmla="val 87265"/>
            </a:avLst>
          </a:prstGeom>
          <a:solidFill>
            <a:srgbClr val="FF006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430587" y="3480614"/>
            <a:ext cx="24187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075467" y="3544444"/>
            <a:ext cx="40115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Measuring just one entangled Qubit ,      you can directly deduce the properties of it’s partner</a:t>
            </a:r>
          </a:p>
        </p:txBody>
      </p:sp>
      <p:sp>
        <p:nvSpPr>
          <p:cNvPr id="10" name="Flowchart: Connector 9"/>
          <p:cNvSpPr/>
          <p:nvPr/>
        </p:nvSpPr>
        <p:spPr>
          <a:xfrm>
            <a:off x="8229595" y="2866102"/>
            <a:ext cx="2502312" cy="2433481"/>
          </a:xfrm>
          <a:prstGeom prst="flowChartConnector">
            <a:avLst/>
          </a:prstGeom>
          <a:solidFill>
            <a:srgbClr val="FF006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239431" y="3456035"/>
            <a:ext cx="24187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-29495" y="870158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000066"/>
                </a:solidFill>
                <a:latin typeface="Copperplate Gothic Bold" pitchFamily="34" charset="0"/>
              </a:rPr>
              <a:t>Quantum Entanglement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805090" y="1474841"/>
            <a:ext cx="4663440" cy="45719"/>
          </a:xfrm>
          <a:prstGeom prst="rect">
            <a:avLst/>
          </a:prstGeom>
          <a:solidFill>
            <a:srgbClr val="FB740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-29495" y="619442"/>
            <a:ext cx="1219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000066"/>
                </a:solidFill>
                <a:latin typeface="Copperplate Gothic Bold" pitchFamily="34" charset="0"/>
              </a:rPr>
              <a:t>Qubits</a:t>
            </a:r>
          </a:p>
          <a:p>
            <a:pPr algn="ctr"/>
            <a:r>
              <a:rPr lang="en-US" sz="3600" dirty="0">
                <a:solidFill>
                  <a:srgbClr val="000066"/>
                </a:solidFill>
                <a:latin typeface="Copperplate Gothic Bold" pitchFamily="34" charset="0"/>
              </a:rPr>
              <a:t> Manipulation</a:t>
            </a:r>
          </a:p>
        </p:txBody>
      </p:sp>
      <p:sp>
        <p:nvSpPr>
          <p:cNvPr id="67" name="Rectangle 66"/>
          <p:cNvSpPr/>
          <p:nvPr/>
        </p:nvSpPr>
        <p:spPr>
          <a:xfrm>
            <a:off x="4822723" y="1784553"/>
            <a:ext cx="2610465" cy="45719"/>
          </a:xfrm>
          <a:prstGeom prst="rect">
            <a:avLst/>
          </a:prstGeom>
          <a:solidFill>
            <a:srgbClr val="FB740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/>
          </a:p>
        </p:txBody>
      </p:sp>
      <p:sp>
        <p:nvSpPr>
          <p:cNvPr id="28" name="Flowchart: Delay 27"/>
          <p:cNvSpPr/>
          <p:nvPr/>
        </p:nvSpPr>
        <p:spPr>
          <a:xfrm>
            <a:off x="2492469" y="2359728"/>
            <a:ext cx="1578078" cy="1268361"/>
          </a:xfrm>
          <a:prstGeom prst="flowChartDelay">
            <a:avLst/>
          </a:prstGeom>
          <a:gradFill>
            <a:gsLst>
              <a:gs pos="26000">
                <a:srgbClr val="3333CC"/>
              </a:gs>
              <a:gs pos="100000">
                <a:srgbClr val="33CCFF"/>
              </a:gs>
            </a:gsLst>
            <a:lin ang="19800000" scaled="0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/>
          </a:p>
        </p:txBody>
      </p:sp>
      <p:sp>
        <p:nvSpPr>
          <p:cNvPr id="29" name="Flowchart: Extract 28"/>
          <p:cNvSpPr/>
          <p:nvPr/>
        </p:nvSpPr>
        <p:spPr>
          <a:xfrm rot="5400000">
            <a:off x="2558836" y="4387629"/>
            <a:ext cx="1526457" cy="1585451"/>
          </a:xfrm>
          <a:prstGeom prst="flowChartExtract">
            <a:avLst/>
          </a:prstGeom>
          <a:gradFill>
            <a:gsLst>
              <a:gs pos="26000">
                <a:srgbClr val="3333CC"/>
              </a:gs>
              <a:gs pos="100000">
                <a:srgbClr val="33CCFF"/>
              </a:gs>
            </a:gsLst>
            <a:lin ang="19800000" scaled="0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/>
          </a:p>
        </p:txBody>
      </p:sp>
      <p:cxnSp>
        <p:nvCxnSpPr>
          <p:cNvPr id="30" name="Straight Connector 29"/>
          <p:cNvCxnSpPr/>
          <p:nvPr/>
        </p:nvCxnSpPr>
        <p:spPr>
          <a:xfrm>
            <a:off x="1533835" y="2654694"/>
            <a:ext cx="988140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1524002" y="3249542"/>
            <a:ext cx="988140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7275874" y="4827615"/>
            <a:ext cx="988140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4055810" y="2964411"/>
            <a:ext cx="988140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1524002" y="5166816"/>
            <a:ext cx="988140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7270957" y="5486373"/>
            <a:ext cx="988140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4085306" y="5176657"/>
            <a:ext cx="988140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10122312" y="5211070"/>
            <a:ext cx="988140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45" name="Flowchart: Delay 44"/>
          <p:cNvSpPr/>
          <p:nvPr/>
        </p:nvSpPr>
        <p:spPr>
          <a:xfrm>
            <a:off x="8278753" y="4503161"/>
            <a:ext cx="1750150" cy="1381446"/>
          </a:xfrm>
          <a:prstGeom prst="flowChartDelay">
            <a:avLst/>
          </a:prstGeom>
          <a:gradFill>
            <a:gsLst>
              <a:gs pos="26000">
                <a:srgbClr val="3333CC"/>
              </a:gs>
              <a:gs pos="100000">
                <a:srgbClr val="33CCFF"/>
              </a:gs>
            </a:gsLst>
            <a:lin ang="19800000" scaled="0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9999406" y="5073445"/>
            <a:ext cx="294967" cy="250723"/>
          </a:xfrm>
          <a:prstGeom prst="ellipse">
            <a:avLst/>
          </a:prstGeom>
          <a:gradFill>
            <a:gsLst>
              <a:gs pos="10000">
                <a:srgbClr val="3333CC"/>
              </a:gs>
              <a:gs pos="100000">
                <a:srgbClr val="33CCFF"/>
              </a:gs>
            </a:gsLst>
            <a:lin ang="20400000" scaled="0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2536722" y="2669463"/>
            <a:ext cx="13568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Copperplate Gothic Light" pitchFamily="34" charset="0"/>
              </a:rPr>
              <a:t>AND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497394" y="4857140"/>
            <a:ext cx="13568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Copperplate Gothic Light" pitchFamily="34" charset="0"/>
              </a:rPr>
              <a:t>NOT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8268928" y="4832560"/>
            <a:ext cx="16272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Copperplate Gothic Light" pitchFamily="34" charset="0"/>
              </a:rPr>
              <a:t>NAND</a:t>
            </a:r>
          </a:p>
        </p:txBody>
      </p:sp>
      <p:sp>
        <p:nvSpPr>
          <p:cNvPr id="68" name="Oval 67"/>
          <p:cNvSpPr/>
          <p:nvPr/>
        </p:nvSpPr>
        <p:spPr>
          <a:xfrm>
            <a:off x="1356852" y="2580967"/>
            <a:ext cx="176980" cy="162233"/>
          </a:xfrm>
          <a:prstGeom prst="ellipse">
            <a:avLst/>
          </a:prstGeom>
          <a:solidFill>
            <a:srgbClr val="FF006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1361770" y="3161070"/>
            <a:ext cx="176980" cy="162233"/>
          </a:xfrm>
          <a:prstGeom prst="ellipse">
            <a:avLst/>
          </a:prstGeom>
          <a:solidFill>
            <a:srgbClr val="FF006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1425678" y="5068528"/>
            <a:ext cx="176980" cy="162233"/>
          </a:xfrm>
          <a:prstGeom prst="ellipse">
            <a:avLst/>
          </a:prstGeom>
          <a:solidFill>
            <a:srgbClr val="FF006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5014452" y="5088192"/>
            <a:ext cx="176980" cy="162233"/>
          </a:xfrm>
          <a:prstGeom prst="ellipse">
            <a:avLst/>
          </a:prstGeom>
          <a:solidFill>
            <a:srgbClr val="FF006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5019369" y="2895600"/>
            <a:ext cx="176980" cy="162233"/>
          </a:xfrm>
          <a:prstGeom prst="ellipse">
            <a:avLst/>
          </a:prstGeom>
          <a:solidFill>
            <a:srgbClr val="FF006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7148051" y="5407742"/>
            <a:ext cx="176980" cy="162233"/>
          </a:xfrm>
          <a:prstGeom prst="ellipse">
            <a:avLst/>
          </a:prstGeom>
          <a:solidFill>
            <a:srgbClr val="FF006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7152968" y="4734231"/>
            <a:ext cx="176980" cy="162233"/>
          </a:xfrm>
          <a:prstGeom prst="ellipse">
            <a:avLst/>
          </a:prstGeom>
          <a:solidFill>
            <a:srgbClr val="FF006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11110452" y="5137354"/>
            <a:ext cx="176980" cy="162233"/>
          </a:xfrm>
          <a:prstGeom prst="ellipse">
            <a:avLst/>
          </a:prstGeom>
          <a:solidFill>
            <a:srgbClr val="FF006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3942735" y="5048864"/>
            <a:ext cx="294967" cy="250723"/>
          </a:xfrm>
          <a:prstGeom prst="ellipse">
            <a:avLst/>
          </a:prstGeom>
          <a:gradFill>
            <a:gsLst>
              <a:gs pos="10000">
                <a:srgbClr val="3333CC"/>
              </a:gs>
              <a:gs pos="100000">
                <a:srgbClr val="33CCFF"/>
              </a:gs>
            </a:gsLst>
            <a:lin ang="20400000" scaled="0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/>
          </a:p>
        </p:txBody>
      </p:sp>
      <p:sp>
        <p:nvSpPr>
          <p:cNvPr id="77" name="Moon 76"/>
          <p:cNvSpPr/>
          <p:nvPr/>
        </p:nvSpPr>
        <p:spPr>
          <a:xfrm rot="10800000">
            <a:off x="8185350" y="2389232"/>
            <a:ext cx="1902541" cy="1253620"/>
          </a:xfrm>
          <a:prstGeom prst="moon">
            <a:avLst>
              <a:gd name="adj" fmla="val 82767"/>
            </a:avLst>
          </a:prstGeom>
          <a:gradFill>
            <a:gsLst>
              <a:gs pos="10000">
                <a:srgbClr val="3333CC"/>
              </a:gs>
              <a:gs pos="100000">
                <a:srgbClr val="33CCFF"/>
              </a:gs>
            </a:gsLst>
            <a:lin ang="20400000" scaled="0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/>
          </a:p>
        </p:txBody>
      </p:sp>
      <p:cxnSp>
        <p:nvCxnSpPr>
          <p:cNvPr id="78" name="Straight Connector 77"/>
          <p:cNvCxnSpPr/>
          <p:nvPr/>
        </p:nvCxnSpPr>
        <p:spPr>
          <a:xfrm>
            <a:off x="7384028" y="2649769"/>
            <a:ext cx="988140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7423355" y="3308527"/>
            <a:ext cx="988140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endCxn id="84" idx="2"/>
          </p:cNvCxnSpPr>
          <p:nvPr/>
        </p:nvCxnSpPr>
        <p:spPr>
          <a:xfrm>
            <a:off x="9964997" y="3003727"/>
            <a:ext cx="1120877" cy="2215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8465572" y="2684211"/>
            <a:ext cx="14158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Copperplate Gothic Light" pitchFamily="34" charset="0"/>
              </a:rPr>
              <a:t>  OR</a:t>
            </a:r>
          </a:p>
        </p:txBody>
      </p:sp>
      <p:sp>
        <p:nvSpPr>
          <p:cNvPr id="82" name="Oval 81"/>
          <p:cNvSpPr/>
          <p:nvPr/>
        </p:nvSpPr>
        <p:spPr>
          <a:xfrm>
            <a:off x="7241457" y="3229896"/>
            <a:ext cx="176980" cy="162233"/>
          </a:xfrm>
          <a:prstGeom prst="ellipse">
            <a:avLst/>
          </a:prstGeom>
          <a:solidFill>
            <a:srgbClr val="FF006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7246374" y="2571133"/>
            <a:ext cx="176980" cy="162233"/>
          </a:xfrm>
          <a:prstGeom prst="ellipse">
            <a:avLst/>
          </a:prstGeom>
          <a:solidFill>
            <a:srgbClr val="FF006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11085874" y="2944760"/>
            <a:ext cx="176980" cy="162233"/>
          </a:xfrm>
          <a:prstGeom prst="ellipse">
            <a:avLst/>
          </a:prstGeom>
          <a:solidFill>
            <a:srgbClr val="FF006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/>
          </a:p>
        </p:txBody>
      </p:sp>
      <p:sp>
        <p:nvSpPr>
          <p:cNvPr id="85" name="TextBox 84"/>
          <p:cNvSpPr txBox="1"/>
          <p:nvPr/>
        </p:nvSpPr>
        <p:spPr>
          <a:xfrm>
            <a:off x="1253621" y="6002587"/>
            <a:ext cx="99256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pperplate Gothic Bold" pitchFamily="34" charset="0"/>
              </a:rPr>
              <a:t>Simple  Logic  Gates</a:t>
            </a:r>
          </a:p>
        </p:txBody>
      </p:sp>
    </p:spTree>
    <p:extLst>
      <p:ext uri="{BB962C8B-B14F-4D97-AF65-F5344CB8AC3E}">
        <p14:creationId xmlns:p14="http://schemas.microsoft.com/office/powerpoint/2010/main" val="10296114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-29495" y="619442"/>
            <a:ext cx="1219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000066"/>
                </a:solidFill>
                <a:latin typeface="Copperplate Gothic Bold" pitchFamily="34" charset="0"/>
              </a:rPr>
              <a:t>Qubits</a:t>
            </a:r>
          </a:p>
          <a:p>
            <a:pPr algn="ctr"/>
            <a:r>
              <a:rPr lang="en-US" sz="3600" dirty="0">
                <a:solidFill>
                  <a:srgbClr val="000066"/>
                </a:solidFill>
                <a:latin typeface="Copperplate Gothic Bold" pitchFamily="34" charset="0"/>
              </a:rPr>
              <a:t> Manipulation</a:t>
            </a:r>
          </a:p>
        </p:txBody>
      </p:sp>
      <p:sp>
        <p:nvSpPr>
          <p:cNvPr id="36" name="Oval 35"/>
          <p:cNvSpPr/>
          <p:nvPr/>
        </p:nvSpPr>
        <p:spPr>
          <a:xfrm>
            <a:off x="1061886" y="2345002"/>
            <a:ext cx="2802193" cy="2713703"/>
          </a:xfrm>
          <a:prstGeom prst="ellipse">
            <a:avLst/>
          </a:prstGeom>
          <a:gradFill>
            <a:gsLst>
              <a:gs pos="9000">
                <a:srgbClr val="FF0066"/>
              </a:gs>
              <a:gs pos="100000">
                <a:srgbClr val="33CCFF"/>
              </a:gs>
            </a:gsLst>
            <a:lin ang="16200000" scaled="0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8337757" y="2349918"/>
            <a:ext cx="2802193" cy="2713703"/>
          </a:xfrm>
          <a:prstGeom prst="ellipse">
            <a:avLst/>
          </a:prstGeom>
          <a:gradFill>
            <a:gsLst>
              <a:gs pos="9000">
                <a:srgbClr val="FF0066"/>
              </a:gs>
              <a:gs pos="100000">
                <a:srgbClr val="33CCFF"/>
              </a:gs>
            </a:gsLst>
            <a:lin ang="16800000" scaled="0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/>
          </a:p>
        </p:txBody>
      </p:sp>
      <p:sp>
        <p:nvSpPr>
          <p:cNvPr id="39" name="Hexagon 38"/>
          <p:cNvSpPr/>
          <p:nvPr/>
        </p:nvSpPr>
        <p:spPr>
          <a:xfrm>
            <a:off x="4542509" y="2389246"/>
            <a:ext cx="3067665" cy="2684207"/>
          </a:xfrm>
          <a:prstGeom prst="hexagon">
            <a:avLst/>
          </a:prstGeom>
          <a:gradFill>
            <a:gsLst>
              <a:gs pos="9000">
                <a:srgbClr val="FF0066"/>
              </a:gs>
              <a:gs pos="100000">
                <a:srgbClr val="33CCFF"/>
              </a:gs>
            </a:gsLst>
            <a:lin ang="20400000" scaled="0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/>
          </a:p>
        </p:txBody>
      </p:sp>
      <p:sp>
        <p:nvSpPr>
          <p:cNvPr id="40" name="Hexagon 39"/>
          <p:cNvSpPr/>
          <p:nvPr/>
        </p:nvSpPr>
        <p:spPr>
          <a:xfrm>
            <a:off x="4660495" y="2462989"/>
            <a:ext cx="2831690" cy="2521974"/>
          </a:xfrm>
          <a:prstGeom prst="hexagon">
            <a:avLst/>
          </a:pr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/>
          </a:p>
        </p:txBody>
      </p:sp>
      <p:sp>
        <p:nvSpPr>
          <p:cNvPr id="42" name="Freeform 41"/>
          <p:cNvSpPr/>
          <p:nvPr/>
        </p:nvSpPr>
        <p:spPr>
          <a:xfrm flipV="1">
            <a:off x="3819833" y="3613361"/>
            <a:ext cx="1386352" cy="309709"/>
          </a:xfrm>
          <a:custGeom>
            <a:avLst/>
            <a:gdLst>
              <a:gd name="connsiteX0" fmla="*/ 0 w 2492478"/>
              <a:gd name="connsiteY0" fmla="*/ 550606 h 582561"/>
              <a:gd name="connsiteX1" fmla="*/ 398207 w 2492478"/>
              <a:gd name="connsiteY1" fmla="*/ 4916 h 582561"/>
              <a:gd name="connsiteX2" fmla="*/ 929149 w 2492478"/>
              <a:gd name="connsiteY2" fmla="*/ 580103 h 582561"/>
              <a:gd name="connsiteX3" fmla="*/ 1401097 w 2492478"/>
              <a:gd name="connsiteY3" fmla="*/ 19664 h 582561"/>
              <a:gd name="connsiteX4" fmla="*/ 1828800 w 2492478"/>
              <a:gd name="connsiteY4" fmla="*/ 550606 h 582561"/>
              <a:gd name="connsiteX5" fmla="*/ 2271252 w 2492478"/>
              <a:gd name="connsiteY5" fmla="*/ 78658 h 582561"/>
              <a:gd name="connsiteX6" fmla="*/ 2492478 w 2492478"/>
              <a:gd name="connsiteY6" fmla="*/ 226142 h 582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92478" h="582561">
                <a:moveTo>
                  <a:pt x="0" y="550606"/>
                </a:moveTo>
                <a:cubicBezTo>
                  <a:pt x="121674" y="275303"/>
                  <a:pt x="243349" y="0"/>
                  <a:pt x="398207" y="4916"/>
                </a:cubicBezTo>
                <a:cubicBezTo>
                  <a:pt x="553065" y="9832"/>
                  <a:pt x="762001" y="577645"/>
                  <a:pt x="929149" y="580103"/>
                </a:cubicBezTo>
                <a:cubicBezTo>
                  <a:pt x="1096297" y="582561"/>
                  <a:pt x="1251155" y="24580"/>
                  <a:pt x="1401097" y="19664"/>
                </a:cubicBezTo>
                <a:cubicBezTo>
                  <a:pt x="1551039" y="14748"/>
                  <a:pt x="1683774" y="540774"/>
                  <a:pt x="1828800" y="550606"/>
                </a:cubicBezTo>
                <a:cubicBezTo>
                  <a:pt x="1973826" y="560438"/>
                  <a:pt x="2160639" y="132735"/>
                  <a:pt x="2271252" y="78658"/>
                </a:cubicBezTo>
                <a:cubicBezTo>
                  <a:pt x="2381865" y="24581"/>
                  <a:pt x="2437171" y="125361"/>
                  <a:pt x="2492478" y="226142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reeform 43"/>
          <p:cNvSpPr/>
          <p:nvPr/>
        </p:nvSpPr>
        <p:spPr>
          <a:xfrm flipV="1">
            <a:off x="4921049" y="3603531"/>
            <a:ext cx="1322437" cy="324464"/>
          </a:xfrm>
          <a:custGeom>
            <a:avLst/>
            <a:gdLst>
              <a:gd name="connsiteX0" fmla="*/ 0 w 2492478"/>
              <a:gd name="connsiteY0" fmla="*/ 550606 h 582561"/>
              <a:gd name="connsiteX1" fmla="*/ 398207 w 2492478"/>
              <a:gd name="connsiteY1" fmla="*/ 4916 h 582561"/>
              <a:gd name="connsiteX2" fmla="*/ 929149 w 2492478"/>
              <a:gd name="connsiteY2" fmla="*/ 580103 h 582561"/>
              <a:gd name="connsiteX3" fmla="*/ 1401097 w 2492478"/>
              <a:gd name="connsiteY3" fmla="*/ 19664 h 582561"/>
              <a:gd name="connsiteX4" fmla="*/ 1828800 w 2492478"/>
              <a:gd name="connsiteY4" fmla="*/ 550606 h 582561"/>
              <a:gd name="connsiteX5" fmla="*/ 2271252 w 2492478"/>
              <a:gd name="connsiteY5" fmla="*/ 78658 h 582561"/>
              <a:gd name="connsiteX6" fmla="*/ 2492478 w 2492478"/>
              <a:gd name="connsiteY6" fmla="*/ 226142 h 582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92478" h="582561">
                <a:moveTo>
                  <a:pt x="0" y="550606"/>
                </a:moveTo>
                <a:cubicBezTo>
                  <a:pt x="121674" y="275303"/>
                  <a:pt x="243349" y="0"/>
                  <a:pt x="398207" y="4916"/>
                </a:cubicBezTo>
                <a:cubicBezTo>
                  <a:pt x="553065" y="9832"/>
                  <a:pt x="762001" y="577645"/>
                  <a:pt x="929149" y="580103"/>
                </a:cubicBezTo>
                <a:cubicBezTo>
                  <a:pt x="1096297" y="582561"/>
                  <a:pt x="1251155" y="24580"/>
                  <a:pt x="1401097" y="19664"/>
                </a:cubicBezTo>
                <a:cubicBezTo>
                  <a:pt x="1551039" y="14748"/>
                  <a:pt x="1683774" y="540774"/>
                  <a:pt x="1828800" y="550606"/>
                </a:cubicBezTo>
                <a:cubicBezTo>
                  <a:pt x="1973826" y="560438"/>
                  <a:pt x="2160639" y="132735"/>
                  <a:pt x="2271252" y="78658"/>
                </a:cubicBezTo>
                <a:cubicBezTo>
                  <a:pt x="2381865" y="24581"/>
                  <a:pt x="2437171" y="125361"/>
                  <a:pt x="2492478" y="226142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reeform 46"/>
          <p:cNvSpPr/>
          <p:nvPr/>
        </p:nvSpPr>
        <p:spPr>
          <a:xfrm rot="10800000" flipV="1">
            <a:off x="5840360" y="3593700"/>
            <a:ext cx="1322437" cy="324464"/>
          </a:xfrm>
          <a:custGeom>
            <a:avLst/>
            <a:gdLst>
              <a:gd name="connsiteX0" fmla="*/ 0 w 2492478"/>
              <a:gd name="connsiteY0" fmla="*/ 550606 h 582561"/>
              <a:gd name="connsiteX1" fmla="*/ 398207 w 2492478"/>
              <a:gd name="connsiteY1" fmla="*/ 4916 h 582561"/>
              <a:gd name="connsiteX2" fmla="*/ 929149 w 2492478"/>
              <a:gd name="connsiteY2" fmla="*/ 580103 h 582561"/>
              <a:gd name="connsiteX3" fmla="*/ 1401097 w 2492478"/>
              <a:gd name="connsiteY3" fmla="*/ 19664 h 582561"/>
              <a:gd name="connsiteX4" fmla="*/ 1828800 w 2492478"/>
              <a:gd name="connsiteY4" fmla="*/ 550606 h 582561"/>
              <a:gd name="connsiteX5" fmla="*/ 2271252 w 2492478"/>
              <a:gd name="connsiteY5" fmla="*/ 78658 h 582561"/>
              <a:gd name="connsiteX6" fmla="*/ 2492478 w 2492478"/>
              <a:gd name="connsiteY6" fmla="*/ 226142 h 582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92478" h="582561">
                <a:moveTo>
                  <a:pt x="0" y="550606"/>
                </a:moveTo>
                <a:cubicBezTo>
                  <a:pt x="121674" y="275303"/>
                  <a:pt x="243349" y="0"/>
                  <a:pt x="398207" y="4916"/>
                </a:cubicBezTo>
                <a:cubicBezTo>
                  <a:pt x="553065" y="9832"/>
                  <a:pt x="762001" y="577645"/>
                  <a:pt x="929149" y="580103"/>
                </a:cubicBezTo>
                <a:cubicBezTo>
                  <a:pt x="1096297" y="582561"/>
                  <a:pt x="1251155" y="24580"/>
                  <a:pt x="1401097" y="19664"/>
                </a:cubicBezTo>
                <a:cubicBezTo>
                  <a:pt x="1551039" y="14748"/>
                  <a:pt x="1683774" y="540774"/>
                  <a:pt x="1828800" y="550606"/>
                </a:cubicBezTo>
                <a:cubicBezTo>
                  <a:pt x="1973826" y="560438"/>
                  <a:pt x="2160639" y="132735"/>
                  <a:pt x="2271252" y="78658"/>
                </a:cubicBezTo>
                <a:cubicBezTo>
                  <a:pt x="2381865" y="24581"/>
                  <a:pt x="2437171" y="125361"/>
                  <a:pt x="2492478" y="226142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reeform 47"/>
          <p:cNvSpPr/>
          <p:nvPr/>
        </p:nvSpPr>
        <p:spPr>
          <a:xfrm flipV="1">
            <a:off x="7025152" y="3583866"/>
            <a:ext cx="1322437" cy="324464"/>
          </a:xfrm>
          <a:custGeom>
            <a:avLst/>
            <a:gdLst>
              <a:gd name="connsiteX0" fmla="*/ 0 w 2492478"/>
              <a:gd name="connsiteY0" fmla="*/ 550606 h 582561"/>
              <a:gd name="connsiteX1" fmla="*/ 398207 w 2492478"/>
              <a:gd name="connsiteY1" fmla="*/ 4916 h 582561"/>
              <a:gd name="connsiteX2" fmla="*/ 929149 w 2492478"/>
              <a:gd name="connsiteY2" fmla="*/ 580103 h 582561"/>
              <a:gd name="connsiteX3" fmla="*/ 1401097 w 2492478"/>
              <a:gd name="connsiteY3" fmla="*/ 19664 h 582561"/>
              <a:gd name="connsiteX4" fmla="*/ 1828800 w 2492478"/>
              <a:gd name="connsiteY4" fmla="*/ 550606 h 582561"/>
              <a:gd name="connsiteX5" fmla="*/ 2271252 w 2492478"/>
              <a:gd name="connsiteY5" fmla="*/ 78658 h 582561"/>
              <a:gd name="connsiteX6" fmla="*/ 2492478 w 2492478"/>
              <a:gd name="connsiteY6" fmla="*/ 226142 h 582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92478" h="582561">
                <a:moveTo>
                  <a:pt x="0" y="550606"/>
                </a:moveTo>
                <a:cubicBezTo>
                  <a:pt x="121674" y="275303"/>
                  <a:pt x="243349" y="0"/>
                  <a:pt x="398207" y="4916"/>
                </a:cubicBezTo>
                <a:cubicBezTo>
                  <a:pt x="553065" y="9832"/>
                  <a:pt x="762001" y="577645"/>
                  <a:pt x="929149" y="580103"/>
                </a:cubicBezTo>
                <a:cubicBezTo>
                  <a:pt x="1096297" y="582561"/>
                  <a:pt x="1251155" y="24580"/>
                  <a:pt x="1401097" y="19664"/>
                </a:cubicBezTo>
                <a:cubicBezTo>
                  <a:pt x="1551039" y="14748"/>
                  <a:pt x="1683774" y="540774"/>
                  <a:pt x="1828800" y="550606"/>
                </a:cubicBezTo>
                <a:cubicBezTo>
                  <a:pt x="1973826" y="560438"/>
                  <a:pt x="2160639" y="132735"/>
                  <a:pt x="2271252" y="78658"/>
                </a:cubicBezTo>
                <a:cubicBezTo>
                  <a:pt x="2381865" y="24581"/>
                  <a:pt x="2437171" y="125361"/>
                  <a:pt x="2492478" y="226142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Arrow Connector 48"/>
          <p:cNvCxnSpPr/>
          <p:nvPr/>
        </p:nvCxnSpPr>
        <p:spPr>
          <a:xfrm flipV="1">
            <a:off x="2403989" y="3111917"/>
            <a:ext cx="796414" cy="678427"/>
          </a:xfrm>
          <a:prstGeom prst="straightConnector1">
            <a:avLst/>
          </a:prstGeom>
          <a:ln w="28575">
            <a:solidFill>
              <a:schemeClr val="bg1"/>
            </a:solidFill>
            <a:tailEnd type="arrow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1091380" y="5166870"/>
            <a:ext cx="2772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pperplate Gothic Bold" pitchFamily="34" charset="0"/>
              </a:rPr>
              <a:t>Superposition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8406580" y="5157042"/>
            <a:ext cx="2743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pperplate Gothic Bold" pitchFamily="34" charset="0"/>
              </a:rPr>
              <a:t>Superposition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 flipV="1">
            <a:off x="9724105" y="3131582"/>
            <a:ext cx="796414" cy="678427"/>
          </a:xfrm>
          <a:prstGeom prst="straightConnector1">
            <a:avLst/>
          </a:prstGeom>
          <a:ln w="28575">
            <a:solidFill>
              <a:schemeClr val="bg1"/>
            </a:solidFill>
            <a:tailEnd type="arrow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/>
          <p:cNvSpPr/>
          <p:nvPr/>
        </p:nvSpPr>
        <p:spPr>
          <a:xfrm>
            <a:off x="2005783" y="2359750"/>
            <a:ext cx="811162" cy="2684206"/>
          </a:xfrm>
          <a:prstGeom prst="ellipse">
            <a:avLst/>
          </a:prstGeom>
          <a:noFill/>
          <a:ln w="9525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pPr algn="l"/>
            <a:endParaRPr lang="en-US"/>
          </a:p>
        </p:txBody>
      </p:sp>
      <p:sp>
        <p:nvSpPr>
          <p:cNvPr id="57" name="Oval 56"/>
          <p:cNvSpPr/>
          <p:nvPr/>
        </p:nvSpPr>
        <p:spPr>
          <a:xfrm rot="5400000">
            <a:off x="2174163" y="2292154"/>
            <a:ext cx="589935" cy="2819396"/>
          </a:xfrm>
          <a:prstGeom prst="ellipse">
            <a:avLst/>
          </a:prstGeom>
          <a:noFill/>
          <a:ln w="9525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pPr algn="l"/>
            <a:endParaRPr lang="en-US"/>
          </a:p>
        </p:txBody>
      </p:sp>
      <p:sp>
        <p:nvSpPr>
          <p:cNvPr id="58" name="Oval 57"/>
          <p:cNvSpPr/>
          <p:nvPr/>
        </p:nvSpPr>
        <p:spPr>
          <a:xfrm rot="5400000">
            <a:off x="9435288" y="2341317"/>
            <a:ext cx="589935" cy="2819396"/>
          </a:xfrm>
          <a:prstGeom prst="ellipse">
            <a:avLst/>
          </a:prstGeom>
          <a:noFill/>
          <a:ln w="9525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pPr algn="l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9325899" y="2379414"/>
            <a:ext cx="811162" cy="2684206"/>
          </a:xfrm>
          <a:prstGeom prst="ellipse">
            <a:avLst/>
          </a:prstGeom>
          <a:noFill/>
          <a:ln w="9525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pPr algn="l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3215152" y="2993931"/>
            <a:ext cx="162232" cy="162232"/>
          </a:xfrm>
          <a:prstGeom prst="ellipse">
            <a:avLst/>
          </a:prstGeom>
          <a:solidFill>
            <a:srgbClr val="FF006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10530350" y="2979182"/>
            <a:ext cx="147484" cy="176981"/>
          </a:xfrm>
          <a:prstGeom prst="ellipse">
            <a:avLst/>
          </a:prstGeom>
          <a:solidFill>
            <a:srgbClr val="FF006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4355695" y="5152034"/>
            <a:ext cx="3392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pperplate Gothic Bold" pitchFamily="34" charset="0"/>
              </a:rPr>
              <a:t>Quantum Gates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2256504" y="2403994"/>
            <a:ext cx="1076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9576620" y="2394161"/>
            <a:ext cx="1076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2266338" y="4670329"/>
            <a:ext cx="1076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9586453" y="4675245"/>
            <a:ext cx="1076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67" name="Rectangle 66"/>
          <p:cNvSpPr/>
          <p:nvPr/>
        </p:nvSpPr>
        <p:spPr>
          <a:xfrm>
            <a:off x="4822723" y="1784553"/>
            <a:ext cx="2610465" cy="45719"/>
          </a:xfrm>
          <a:prstGeom prst="rect">
            <a:avLst/>
          </a:prstGeom>
          <a:solidFill>
            <a:srgbClr val="FB740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1135637" y="6002587"/>
            <a:ext cx="99256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pperplate Gothic Bold" pitchFamily="34" charset="0"/>
              </a:rPr>
              <a:t>Quantum  Logic  Gates</a:t>
            </a:r>
          </a:p>
        </p:txBody>
      </p:sp>
    </p:spTree>
    <p:extLst>
      <p:ext uri="{BB962C8B-B14F-4D97-AF65-F5344CB8AC3E}">
        <p14:creationId xmlns:p14="http://schemas.microsoft.com/office/powerpoint/2010/main" val="10296114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5F5F5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/>
          <p:cNvSpPr/>
          <p:nvPr/>
        </p:nvSpPr>
        <p:spPr>
          <a:xfrm>
            <a:off x="4822723" y="1784553"/>
            <a:ext cx="2610465" cy="45719"/>
          </a:xfrm>
          <a:prstGeom prst="rect">
            <a:avLst/>
          </a:prstGeom>
          <a:solidFill>
            <a:srgbClr val="FB740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8388" t="30645" r="3084" b="6250"/>
          <a:stretch>
            <a:fillRect/>
          </a:stretch>
        </p:blipFill>
        <p:spPr bwMode="auto">
          <a:xfrm>
            <a:off x="-1" y="1135596"/>
            <a:ext cx="12217697" cy="48964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TextBox 17"/>
          <p:cNvSpPr txBox="1"/>
          <p:nvPr/>
        </p:nvSpPr>
        <p:spPr>
          <a:xfrm>
            <a:off x="0" y="471945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Circuit  Diagram  Of  Quantum  Logic  Gates</a:t>
            </a:r>
          </a:p>
        </p:txBody>
      </p:sp>
    </p:spTree>
    <p:extLst>
      <p:ext uri="{BB962C8B-B14F-4D97-AF65-F5344CB8AC3E}">
        <p14:creationId xmlns:p14="http://schemas.microsoft.com/office/powerpoint/2010/main" val="10296114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5F5F5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ectangle 66"/>
          <p:cNvSpPr/>
          <p:nvPr/>
        </p:nvSpPr>
        <p:spPr>
          <a:xfrm>
            <a:off x="4822723" y="1784553"/>
            <a:ext cx="2610465" cy="45719"/>
          </a:xfrm>
          <a:prstGeom prst="rect">
            <a:avLst/>
          </a:prstGeom>
          <a:solidFill>
            <a:srgbClr val="FB740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25910" y="3259394"/>
            <a:ext cx="324465" cy="3111910"/>
          </a:xfrm>
          <a:prstGeom prst="rect">
            <a:avLst/>
          </a:pr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805083" y="1887793"/>
            <a:ext cx="2212258" cy="280219"/>
          </a:xfrm>
          <a:prstGeom prst="rect">
            <a:avLst/>
          </a:pr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 l="5328" t="21371" r="3877" b="19355"/>
          <a:stretch>
            <a:fillRect/>
          </a:stretch>
        </p:blipFill>
        <p:spPr bwMode="auto">
          <a:xfrm>
            <a:off x="176982" y="1076632"/>
            <a:ext cx="12015018" cy="51176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0" y="471945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Result  of  Circuit  Diagram  After  1</a:t>
            </a:r>
            <a:r>
              <a:rPr lang="en-US" sz="2400" baseline="3000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ST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Run</a:t>
            </a:r>
          </a:p>
        </p:txBody>
      </p:sp>
    </p:spTree>
    <p:extLst>
      <p:ext uri="{BB962C8B-B14F-4D97-AF65-F5344CB8AC3E}">
        <p14:creationId xmlns:p14="http://schemas.microsoft.com/office/powerpoint/2010/main" val="10296114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5F5F5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 l="5982" t="21270" r="3148" b="22278"/>
          <a:stretch>
            <a:fillRect/>
          </a:stretch>
        </p:blipFill>
        <p:spPr bwMode="auto">
          <a:xfrm>
            <a:off x="250723" y="1165123"/>
            <a:ext cx="11941276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0" y="471945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Result  of  Circuit  Diagram  After  2</a:t>
            </a:r>
            <a:r>
              <a:rPr lang="en-US" sz="2400" baseline="3000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nd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Run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 rot="20538829">
            <a:off x="2692305" y="2255978"/>
            <a:ext cx="446705" cy="459726"/>
          </a:xfrm>
          <a:prstGeom prst="ellipse">
            <a:avLst/>
          </a:pr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/>
          </a:p>
        </p:txBody>
      </p:sp>
      <p:sp>
        <p:nvSpPr>
          <p:cNvPr id="12" name="Flowchart: Connector 11"/>
          <p:cNvSpPr/>
          <p:nvPr/>
        </p:nvSpPr>
        <p:spPr>
          <a:xfrm>
            <a:off x="2698945" y="1150374"/>
            <a:ext cx="1209376" cy="4395015"/>
          </a:xfrm>
          <a:prstGeom prst="flowChartConnector">
            <a:avLst/>
          </a:prstGeom>
          <a:noFill/>
          <a:ln w="38100" cap="flat">
            <a:solidFill>
              <a:srgbClr val="000066"/>
            </a:solidFill>
            <a:prstDash val="solid"/>
            <a:miter/>
          </a:ln>
        </p:spPr>
        <p:txBody>
          <a:bodyPr rtlCol="0" anchor="ctr"/>
          <a:lstStyle/>
          <a:p>
            <a:pPr algn="l"/>
            <a:endParaRPr lang="en-US">
              <a:ln w="76200">
                <a:solidFill>
                  <a:schemeClr val="tx1"/>
                </a:solidFill>
              </a:ln>
            </a:endParaRPr>
          </a:p>
        </p:txBody>
      </p:sp>
      <p:sp>
        <p:nvSpPr>
          <p:cNvPr id="13" name="Flowchart: Connector 12"/>
          <p:cNvSpPr/>
          <p:nvPr/>
        </p:nvSpPr>
        <p:spPr>
          <a:xfrm rot="3351668">
            <a:off x="2643796" y="1094625"/>
            <a:ext cx="1210793" cy="4491876"/>
          </a:xfrm>
          <a:prstGeom prst="flowChartConnector">
            <a:avLst/>
          </a:prstGeom>
          <a:noFill/>
          <a:ln w="38100" cap="flat">
            <a:solidFill>
              <a:srgbClr val="000066"/>
            </a:solidFill>
            <a:prstDash val="solid"/>
            <a:miter/>
          </a:ln>
        </p:spPr>
        <p:txBody>
          <a:bodyPr rtlCol="0" anchor="ctr"/>
          <a:lstStyle/>
          <a:p>
            <a:pPr algn="l"/>
            <a:endParaRPr lang="en-US"/>
          </a:p>
        </p:txBody>
      </p:sp>
      <p:sp>
        <p:nvSpPr>
          <p:cNvPr id="14" name="Flowchart: Connector 13"/>
          <p:cNvSpPr/>
          <p:nvPr/>
        </p:nvSpPr>
        <p:spPr>
          <a:xfrm rot="7445119">
            <a:off x="2562176" y="1147628"/>
            <a:ext cx="1338984" cy="4446568"/>
          </a:xfrm>
          <a:prstGeom prst="flowChartConnector">
            <a:avLst/>
          </a:prstGeom>
          <a:noFill/>
          <a:ln w="38100" cap="flat">
            <a:solidFill>
              <a:srgbClr val="000066"/>
            </a:solidFill>
            <a:prstDash val="solid"/>
            <a:miter/>
          </a:ln>
        </p:spPr>
        <p:txBody>
          <a:bodyPr rtlCol="0" anchor="ctr"/>
          <a:lstStyle/>
          <a:p>
            <a:pPr algn="l"/>
            <a:endParaRPr lang="en-US"/>
          </a:p>
        </p:txBody>
      </p:sp>
      <p:sp>
        <p:nvSpPr>
          <p:cNvPr id="19" name="Flowchart: Connector 18"/>
          <p:cNvSpPr/>
          <p:nvPr/>
        </p:nvSpPr>
        <p:spPr>
          <a:xfrm>
            <a:off x="2949685" y="3082425"/>
            <a:ext cx="604670" cy="575173"/>
          </a:xfrm>
          <a:prstGeom prst="flowChartConnector">
            <a:avLst/>
          </a:prstGeom>
          <a:solidFill>
            <a:srgbClr val="000066"/>
          </a:solidFill>
          <a:ln w="9525" cap="flat">
            <a:solidFill>
              <a:srgbClr val="000066"/>
            </a:solidFill>
            <a:prstDash val="solid"/>
            <a:miter/>
          </a:ln>
        </p:spPr>
        <p:txBody>
          <a:bodyPr rtlCol="0" anchor="ctr"/>
          <a:lstStyle/>
          <a:p>
            <a:pPr algn="l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5825610" y="2271244"/>
            <a:ext cx="466049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0066"/>
                </a:solidFill>
                <a:latin typeface="Arial" pitchFamily="34" charset="0"/>
                <a:cs typeface="Arial" pitchFamily="34" charset="0"/>
              </a:rPr>
              <a:t>Quantum Computing Impact On Application &amp; Industries</a:t>
            </a:r>
          </a:p>
        </p:txBody>
      </p:sp>
      <p:sp>
        <p:nvSpPr>
          <p:cNvPr id="29" name="Oval 28"/>
          <p:cNvSpPr/>
          <p:nvPr/>
        </p:nvSpPr>
        <p:spPr>
          <a:xfrm>
            <a:off x="1002893" y="1120875"/>
            <a:ext cx="4513006" cy="4439267"/>
          </a:xfrm>
          <a:prstGeom prst="ellipse">
            <a:avLst/>
          </a:prstGeom>
          <a:noFill/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/>
          </a:p>
        </p:txBody>
      </p:sp>
      <p:sp>
        <p:nvSpPr>
          <p:cNvPr id="30" name="Flowchart: Connector 29"/>
          <p:cNvSpPr/>
          <p:nvPr/>
        </p:nvSpPr>
        <p:spPr>
          <a:xfrm rot="2448750">
            <a:off x="2597378" y="1031857"/>
            <a:ext cx="1209376" cy="4619744"/>
          </a:xfrm>
          <a:prstGeom prst="flowChartConnector">
            <a:avLst/>
          </a:prstGeom>
          <a:noFill/>
          <a:ln w="38100" cap="flat">
            <a:solidFill>
              <a:srgbClr val="33CCFF"/>
            </a:solidFill>
            <a:prstDash val="solid"/>
            <a:miter/>
          </a:ln>
        </p:spPr>
        <p:txBody>
          <a:bodyPr rtlCol="0" anchor="ctr"/>
          <a:lstStyle/>
          <a:p>
            <a:pPr algn="l"/>
            <a:endParaRPr lang="en-US">
              <a:ln w="76200">
                <a:solidFill>
                  <a:schemeClr val="tx1"/>
                </a:solidFill>
              </a:ln>
            </a:endParaRPr>
          </a:p>
        </p:txBody>
      </p:sp>
      <p:sp>
        <p:nvSpPr>
          <p:cNvPr id="33" name="Flowchart: Connector 32"/>
          <p:cNvSpPr/>
          <p:nvPr/>
        </p:nvSpPr>
        <p:spPr>
          <a:xfrm rot="8216346">
            <a:off x="2625900" y="1163179"/>
            <a:ext cx="1209376" cy="4426214"/>
          </a:xfrm>
          <a:prstGeom prst="flowChartConnector">
            <a:avLst/>
          </a:prstGeom>
          <a:noFill/>
          <a:ln w="38100" cap="flat">
            <a:solidFill>
              <a:schemeClr val="bg1">
                <a:lumMod val="65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pPr algn="l"/>
            <a:endParaRPr lang="en-US">
              <a:ln w="76200">
                <a:solidFill>
                  <a:schemeClr val="tx1"/>
                </a:solidFill>
              </a:ln>
            </a:endParaRPr>
          </a:p>
        </p:txBody>
      </p:sp>
      <p:sp>
        <p:nvSpPr>
          <p:cNvPr id="35" name="Flowchart: Connector 34"/>
          <p:cNvSpPr/>
          <p:nvPr/>
        </p:nvSpPr>
        <p:spPr>
          <a:xfrm rot="9453719">
            <a:off x="2660316" y="1123855"/>
            <a:ext cx="1209376" cy="4426214"/>
          </a:xfrm>
          <a:prstGeom prst="flowChartConnector">
            <a:avLst/>
          </a:prstGeom>
          <a:noFill/>
          <a:ln w="38100" cap="flat">
            <a:solidFill>
              <a:srgbClr val="33CCFF"/>
            </a:solidFill>
            <a:prstDash val="solid"/>
            <a:miter/>
          </a:ln>
        </p:spPr>
        <p:txBody>
          <a:bodyPr rtlCol="0" anchor="ctr"/>
          <a:lstStyle/>
          <a:p>
            <a:pPr algn="l"/>
            <a:endParaRPr lang="en-US">
              <a:ln w="76200">
                <a:solidFill>
                  <a:schemeClr val="tx1"/>
                </a:solidFill>
              </a:ln>
            </a:endParaRPr>
          </a:p>
        </p:txBody>
      </p:sp>
      <p:sp>
        <p:nvSpPr>
          <p:cNvPr id="36" name="Flowchart: Connector 35"/>
          <p:cNvSpPr/>
          <p:nvPr/>
        </p:nvSpPr>
        <p:spPr>
          <a:xfrm rot="12196101">
            <a:off x="2675064" y="1138601"/>
            <a:ext cx="1209376" cy="4426214"/>
          </a:xfrm>
          <a:prstGeom prst="flowChartConnector">
            <a:avLst/>
          </a:prstGeom>
          <a:noFill/>
          <a:ln w="38100" cap="flat">
            <a:solidFill>
              <a:schemeClr val="bg1">
                <a:lumMod val="65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pPr algn="l"/>
            <a:endParaRPr lang="en-US">
              <a:ln w="76200">
                <a:solidFill>
                  <a:schemeClr val="tx1"/>
                </a:solidFill>
              </a:ln>
            </a:endParaRPr>
          </a:p>
        </p:txBody>
      </p:sp>
      <p:sp>
        <p:nvSpPr>
          <p:cNvPr id="42" name="Flowchart: Connector 41"/>
          <p:cNvSpPr/>
          <p:nvPr/>
        </p:nvSpPr>
        <p:spPr>
          <a:xfrm rot="4526106">
            <a:off x="2689812" y="1182847"/>
            <a:ext cx="1209376" cy="4426214"/>
          </a:xfrm>
          <a:prstGeom prst="flowChartConnector">
            <a:avLst/>
          </a:prstGeom>
          <a:noFill/>
          <a:ln w="38100" cap="flat">
            <a:solidFill>
              <a:schemeClr val="bg1">
                <a:lumMod val="65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pPr algn="l"/>
            <a:endParaRPr lang="en-US">
              <a:ln w="76200">
                <a:solidFill>
                  <a:schemeClr val="tx1"/>
                </a:solidFill>
              </a:ln>
            </a:endParaRPr>
          </a:p>
        </p:txBody>
      </p:sp>
      <p:sp>
        <p:nvSpPr>
          <p:cNvPr id="43" name="Flowchart: Connector 42"/>
          <p:cNvSpPr/>
          <p:nvPr/>
        </p:nvSpPr>
        <p:spPr>
          <a:xfrm rot="5957073">
            <a:off x="2630820" y="1212343"/>
            <a:ext cx="1209376" cy="4426214"/>
          </a:xfrm>
          <a:prstGeom prst="flowChartConnector">
            <a:avLst/>
          </a:prstGeom>
          <a:noFill/>
          <a:ln w="38100" cap="flat">
            <a:solidFill>
              <a:srgbClr val="33CCFF"/>
            </a:solidFill>
            <a:prstDash val="solid"/>
            <a:miter/>
          </a:ln>
        </p:spPr>
        <p:txBody>
          <a:bodyPr rtlCol="0" anchor="ctr"/>
          <a:lstStyle/>
          <a:p>
            <a:pPr algn="l"/>
            <a:endParaRPr lang="en-US">
              <a:ln w="76200">
                <a:solidFill>
                  <a:schemeClr val="tx1"/>
                </a:solidFill>
              </a:ln>
            </a:endParaRPr>
          </a:p>
        </p:txBody>
      </p:sp>
      <p:cxnSp>
        <p:nvCxnSpPr>
          <p:cNvPr id="51" name="Straight Connector 50"/>
          <p:cNvCxnSpPr/>
          <p:nvPr/>
        </p:nvCxnSpPr>
        <p:spPr>
          <a:xfrm>
            <a:off x="5914102" y="3229898"/>
            <a:ext cx="6002594" cy="0"/>
          </a:xfrm>
          <a:prstGeom prst="line">
            <a:avLst/>
          </a:prstGeom>
          <a:ln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320" name="Picture 8" descr="Cryptography Icon of Colored Outline style - Available in SVG, PNG ..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50003" y="3293784"/>
            <a:ext cx="1219222" cy="1219222"/>
          </a:xfrm>
          <a:prstGeom prst="rect">
            <a:avLst/>
          </a:prstGeom>
          <a:noFill/>
        </p:spPr>
      </p:pic>
      <p:pic>
        <p:nvPicPr>
          <p:cNvPr id="13322" name="Picture 10" descr="Artificial Intelligence Icon of Line style - Available in SVG, PNG ...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21340" y="3479095"/>
            <a:ext cx="871682" cy="871682"/>
          </a:xfrm>
          <a:prstGeom prst="rect">
            <a:avLst/>
          </a:prstGeom>
          <a:noFill/>
        </p:spPr>
      </p:pic>
      <p:pic>
        <p:nvPicPr>
          <p:cNvPr id="13324" name="Picture 12" descr="Weather App - Lazure: Forecast &amp; Widget: Amazon.co.uk: Appstore ...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92540" y="3436383"/>
            <a:ext cx="898196" cy="898196"/>
          </a:xfrm>
          <a:prstGeom prst="rect">
            <a:avLst/>
          </a:prstGeom>
          <a:noFill/>
        </p:spPr>
      </p:pic>
      <p:sp>
        <p:nvSpPr>
          <p:cNvPr id="53" name="TextBox 52"/>
          <p:cNvSpPr txBox="1"/>
          <p:nvPr/>
        </p:nvSpPr>
        <p:spPr>
          <a:xfrm>
            <a:off x="5574889" y="4321280"/>
            <a:ext cx="2050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Weather Services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7949432" y="4336028"/>
            <a:ext cx="1887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Machine Learning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0112500" y="4331096"/>
            <a:ext cx="1877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Cryptography</a:t>
            </a:r>
          </a:p>
        </p:txBody>
      </p:sp>
      <p:cxnSp>
        <p:nvCxnSpPr>
          <p:cNvPr id="61" name="Straight Connector 60"/>
          <p:cNvCxnSpPr/>
          <p:nvPr/>
        </p:nvCxnSpPr>
        <p:spPr>
          <a:xfrm>
            <a:off x="7108685" y="4852211"/>
            <a:ext cx="349537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328" name="Picture 16" descr="Pharmaceutical drugs and medications icon Vector Image"/>
          <p:cNvPicPr>
            <a:picLocks noChangeAspect="1" noChangeArrowheads="1"/>
          </p:cNvPicPr>
          <p:nvPr/>
        </p:nvPicPr>
        <p:blipFill>
          <a:blip r:embed="rId5" cstate="print"/>
          <a:srcRect r="-96" b="17741"/>
          <a:stretch>
            <a:fillRect/>
          </a:stretch>
        </p:blipFill>
        <p:spPr bwMode="auto">
          <a:xfrm>
            <a:off x="7152964" y="4876921"/>
            <a:ext cx="1076632" cy="955562"/>
          </a:xfrm>
          <a:prstGeom prst="rect">
            <a:avLst/>
          </a:prstGeom>
          <a:noFill/>
        </p:spPr>
      </p:pic>
      <p:pic>
        <p:nvPicPr>
          <p:cNvPr id="13330" name="Picture 18" descr="Business, dollar, financial, money, service icon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9535482" y="4799833"/>
            <a:ext cx="1171780" cy="1171780"/>
          </a:xfrm>
          <a:prstGeom prst="rect">
            <a:avLst/>
          </a:prstGeom>
          <a:noFill/>
        </p:spPr>
      </p:pic>
      <p:sp>
        <p:nvSpPr>
          <p:cNvPr id="63" name="TextBox 62"/>
          <p:cNvSpPr txBox="1"/>
          <p:nvPr/>
        </p:nvSpPr>
        <p:spPr>
          <a:xfrm>
            <a:off x="6538451" y="5815783"/>
            <a:ext cx="2050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Pharmaceutical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9109585" y="5776454"/>
            <a:ext cx="2050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Financial Services</a:t>
            </a:r>
          </a:p>
        </p:txBody>
      </p:sp>
      <p:cxnSp>
        <p:nvCxnSpPr>
          <p:cNvPr id="80" name="Straight Connector 79"/>
          <p:cNvCxnSpPr/>
          <p:nvPr/>
        </p:nvCxnSpPr>
        <p:spPr>
          <a:xfrm>
            <a:off x="0" y="6858000"/>
            <a:ext cx="12388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Placeholder 36" descr="2018-Micius-Prize-Peter-Shor-cropped-MIT-00_0.jpg"/>
          <p:cNvPicPr>
            <a:picLocks noGrp="1" noChangeAspect="1"/>
          </p:cNvPicPr>
          <p:nvPr>
            <p:ph type="pic" sz="quarter" idx="11"/>
          </p:nvPr>
        </p:nvPicPr>
        <p:blipFill>
          <a:blip r:embed="rId2" cstate="print"/>
          <a:srcRect t="4563" b="4563"/>
          <a:stretch>
            <a:fillRect/>
          </a:stretch>
        </p:blipFill>
        <p:spPr/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882600DC-B283-43A5-AEE5-122B9D2D966A}"/>
              </a:ext>
            </a:extLst>
          </p:cNvPr>
          <p:cNvSpPr/>
          <p:nvPr/>
        </p:nvSpPr>
        <p:spPr>
          <a:xfrm>
            <a:off x="1114478" y="4998070"/>
            <a:ext cx="28564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212761"/>
                </a:solidFill>
              </a:rPr>
              <a:t>Peter Shor’s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7D8D02D-5F20-49AE-A020-FE3EACEAA08E}"/>
              </a:ext>
            </a:extLst>
          </p:cNvPr>
          <p:cNvSpPr/>
          <p:nvPr/>
        </p:nvSpPr>
        <p:spPr>
          <a:xfrm>
            <a:off x="4615696" y="5012819"/>
            <a:ext cx="28564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212761"/>
                </a:solidFill>
              </a:rPr>
              <a:t>    </a:t>
            </a:r>
            <a:r>
              <a:rPr lang="en-US" sz="2000" b="1" dirty="0" err="1">
                <a:solidFill>
                  <a:srgbClr val="212761"/>
                </a:solidFill>
              </a:rPr>
              <a:t>Deutch</a:t>
            </a:r>
            <a:r>
              <a:rPr lang="en-US" sz="2000" b="1" dirty="0">
                <a:solidFill>
                  <a:srgbClr val="212761"/>
                </a:solidFill>
              </a:rPr>
              <a:t> </a:t>
            </a:r>
            <a:r>
              <a:rPr lang="en-US" sz="2000" b="1" dirty="0" err="1">
                <a:solidFill>
                  <a:srgbClr val="212761"/>
                </a:solidFill>
              </a:rPr>
              <a:t>Jozas</a:t>
            </a:r>
            <a:endParaRPr lang="en-US" sz="2000" b="1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E3B7581-5260-4362-B289-8ED0445E30E2}"/>
              </a:ext>
            </a:extLst>
          </p:cNvPr>
          <p:cNvSpPr/>
          <p:nvPr/>
        </p:nvSpPr>
        <p:spPr>
          <a:xfrm>
            <a:off x="8190654" y="5012819"/>
            <a:ext cx="28564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212761"/>
                </a:solidFill>
              </a:rPr>
              <a:t>      </a:t>
            </a:r>
            <a:r>
              <a:rPr lang="en-US" altLang="ko-KR" sz="2000" b="1" dirty="0" err="1">
                <a:solidFill>
                  <a:srgbClr val="212761"/>
                </a:solidFill>
              </a:rPr>
              <a:t>Lov</a:t>
            </a:r>
            <a:r>
              <a:rPr lang="en-US" altLang="ko-KR" sz="2000" b="1" dirty="0">
                <a:solidFill>
                  <a:srgbClr val="212761"/>
                </a:solidFill>
              </a:rPr>
              <a:t> Grover</a:t>
            </a: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A161C552-AAFD-4392-8F5C-E605CE5B2E8A}"/>
              </a:ext>
            </a:extLst>
          </p:cNvPr>
          <p:cNvSpPr/>
          <p:nvPr/>
        </p:nvSpPr>
        <p:spPr>
          <a:xfrm>
            <a:off x="2101941" y="4143422"/>
            <a:ext cx="838200" cy="838200"/>
          </a:xfrm>
          <a:prstGeom prst="ellipse">
            <a:avLst/>
          </a:prstGeom>
          <a:solidFill>
            <a:srgbClr val="21276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4D204CA1-E29D-4F68-B3F3-3E943237C266}"/>
              </a:ext>
            </a:extLst>
          </p:cNvPr>
          <p:cNvGrpSpPr/>
          <p:nvPr/>
        </p:nvGrpSpPr>
        <p:grpSpPr>
          <a:xfrm>
            <a:off x="2373803" y="4415284"/>
            <a:ext cx="294475" cy="294475"/>
            <a:chOff x="746465" y="2902362"/>
            <a:chExt cx="390525" cy="390525"/>
          </a:xfrm>
          <a:solidFill>
            <a:schemeClr val="bg1"/>
          </a:solidFill>
        </p:grpSpPr>
        <p:sp>
          <p:nvSpPr>
            <p:cNvPr id="13" name="자유형: 도형 12">
              <a:extLst>
                <a:ext uri="{FF2B5EF4-FFF2-40B4-BE49-F238E27FC236}">
                  <a16:creationId xmlns:a16="http://schemas.microsoft.com/office/drawing/2014/main" id="{38661E94-E4B0-4003-B1E7-40DC037FD3F3}"/>
                </a:ext>
              </a:extLst>
            </p:cNvPr>
            <p:cNvSpPr/>
            <p:nvPr/>
          </p:nvSpPr>
          <p:spPr>
            <a:xfrm>
              <a:off x="746465" y="2902362"/>
              <a:ext cx="390525" cy="390525"/>
            </a:xfrm>
            <a:custGeom>
              <a:avLst/>
              <a:gdLst>
                <a:gd name="connsiteX0" fmla="*/ 346520 w 390525"/>
                <a:gd name="connsiteY0" fmla="*/ 7144 h 390525"/>
                <a:gd name="connsiteX1" fmla="*/ 48101 w 390525"/>
                <a:gd name="connsiteY1" fmla="*/ 7144 h 390525"/>
                <a:gd name="connsiteX2" fmla="*/ 7144 w 390525"/>
                <a:gd name="connsiteY2" fmla="*/ 48101 h 390525"/>
                <a:gd name="connsiteX3" fmla="*/ 7144 w 390525"/>
                <a:gd name="connsiteY3" fmla="*/ 346519 h 390525"/>
                <a:gd name="connsiteX4" fmla="*/ 48101 w 390525"/>
                <a:gd name="connsiteY4" fmla="*/ 387477 h 390525"/>
                <a:gd name="connsiteX5" fmla="*/ 346520 w 390525"/>
                <a:gd name="connsiteY5" fmla="*/ 387477 h 390525"/>
                <a:gd name="connsiteX6" fmla="*/ 387477 w 390525"/>
                <a:gd name="connsiteY6" fmla="*/ 346519 h 390525"/>
                <a:gd name="connsiteX7" fmla="*/ 387477 w 390525"/>
                <a:gd name="connsiteY7" fmla="*/ 48101 h 390525"/>
                <a:gd name="connsiteX8" fmla="*/ 346520 w 390525"/>
                <a:gd name="connsiteY8" fmla="*/ 7144 h 390525"/>
                <a:gd name="connsiteX9" fmla="*/ 308420 w 390525"/>
                <a:gd name="connsiteY9" fmla="*/ 70009 h 390525"/>
                <a:gd name="connsiteX10" fmla="*/ 316325 w 390525"/>
                <a:gd name="connsiteY10" fmla="*/ 66770 h 390525"/>
                <a:gd name="connsiteX11" fmla="*/ 324231 w 390525"/>
                <a:gd name="connsiteY11" fmla="*/ 70009 h 390525"/>
                <a:gd name="connsiteX12" fmla="*/ 327470 w 390525"/>
                <a:gd name="connsiteY12" fmla="*/ 77914 h 390525"/>
                <a:gd name="connsiteX13" fmla="*/ 324231 w 390525"/>
                <a:gd name="connsiteY13" fmla="*/ 85820 h 390525"/>
                <a:gd name="connsiteX14" fmla="*/ 316325 w 390525"/>
                <a:gd name="connsiteY14" fmla="*/ 89059 h 390525"/>
                <a:gd name="connsiteX15" fmla="*/ 308420 w 390525"/>
                <a:gd name="connsiteY15" fmla="*/ 85820 h 390525"/>
                <a:gd name="connsiteX16" fmla="*/ 305181 w 390525"/>
                <a:gd name="connsiteY16" fmla="*/ 77914 h 390525"/>
                <a:gd name="connsiteX17" fmla="*/ 308420 w 390525"/>
                <a:gd name="connsiteY17" fmla="*/ 70009 h 390525"/>
                <a:gd name="connsiteX18" fmla="*/ 248793 w 390525"/>
                <a:gd name="connsiteY18" fmla="*/ 70009 h 390525"/>
                <a:gd name="connsiteX19" fmla="*/ 256699 w 390525"/>
                <a:gd name="connsiteY19" fmla="*/ 66770 h 390525"/>
                <a:gd name="connsiteX20" fmla="*/ 264605 w 390525"/>
                <a:gd name="connsiteY20" fmla="*/ 70009 h 390525"/>
                <a:gd name="connsiteX21" fmla="*/ 267843 w 390525"/>
                <a:gd name="connsiteY21" fmla="*/ 77914 h 390525"/>
                <a:gd name="connsiteX22" fmla="*/ 264605 w 390525"/>
                <a:gd name="connsiteY22" fmla="*/ 85820 h 390525"/>
                <a:gd name="connsiteX23" fmla="*/ 256699 w 390525"/>
                <a:gd name="connsiteY23" fmla="*/ 89059 h 390525"/>
                <a:gd name="connsiteX24" fmla="*/ 248793 w 390525"/>
                <a:gd name="connsiteY24" fmla="*/ 85820 h 390525"/>
                <a:gd name="connsiteX25" fmla="*/ 245555 w 390525"/>
                <a:gd name="connsiteY25" fmla="*/ 77914 h 390525"/>
                <a:gd name="connsiteX26" fmla="*/ 248793 w 390525"/>
                <a:gd name="connsiteY26" fmla="*/ 70009 h 390525"/>
                <a:gd name="connsiteX27" fmla="*/ 189071 w 390525"/>
                <a:gd name="connsiteY27" fmla="*/ 70009 h 390525"/>
                <a:gd name="connsiteX28" fmla="*/ 196977 w 390525"/>
                <a:gd name="connsiteY28" fmla="*/ 66770 h 390525"/>
                <a:gd name="connsiteX29" fmla="*/ 204883 w 390525"/>
                <a:gd name="connsiteY29" fmla="*/ 70009 h 390525"/>
                <a:gd name="connsiteX30" fmla="*/ 208121 w 390525"/>
                <a:gd name="connsiteY30" fmla="*/ 77914 h 390525"/>
                <a:gd name="connsiteX31" fmla="*/ 204883 w 390525"/>
                <a:gd name="connsiteY31" fmla="*/ 85820 h 390525"/>
                <a:gd name="connsiteX32" fmla="*/ 196977 w 390525"/>
                <a:gd name="connsiteY32" fmla="*/ 89059 h 390525"/>
                <a:gd name="connsiteX33" fmla="*/ 189071 w 390525"/>
                <a:gd name="connsiteY33" fmla="*/ 85820 h 390525"/>
                <a:gd name="connsiteX34" fmla="*/ 185833 w 390525"/>
                <a:gd name="connsiteY34" fmla="*/ 77914 h 390525"/>
                <a:gd name="connsiteX35" fmla="*/ 189071 w 390525"/>
                <a:gd name="connsiteY35" fmla="*/ 70009 h 390525"/>
                <a:gd name="connsiteX36" fmla="*/ 77629 w 390525"/>
                <a:gd name="connsiteY36" fmla="*/ 66580 h 390525"/>
                <a:gd name="connsiteX37" fmla="*/ 137065 w 390525"/>
                <a:gd name="connsiteY37" fmla="*/ 66580 h 390525"/>
                <a:gd name="connsiteX38" fmla="*/ 148400 w 390525"/>
                <a:gd name="connsiteY38" fmla="*/ 76486 h 390525"/>
                <a:gd name="connsiteX39" fmla="*/ 137351 w 390525"/>
                <a:gd name="connsiteY39" fmla="*/ 88868 h 390525"/>
                <a:gd name="connsiteX40" fmla="*/ 77915 w 390525"/>
                <a:gd name="connsiteY40" fmla="*/ 88868 h 390525"/>
                <a:gd name="connsiteX41" fmla="*/ 66580 w 390525"/>
                <a:gd name="connsiteY41" fmla="*/ 78962 h 390525"/>
                <a:gd name="connsiteX42" fmla="*/ 77629 w 390525"/>
                <a:gd name="connsiteY42" fmla="*/ 66580 h 390525"/>
                <a:gd name="connsiteX43" fmla="*/ 346520 w 390525"/>
                <a:gd name="connsiteY43" fmla="*/ 365188 h 390525"/>
                <a:gd name="connsiteX44" fmla="*/ 48101 w 390525"/>
                <a:gd name="connsiteY44" fmla="*/ 365188 h 390525"/>
                <a:gd name="connsiteX45" fmla="*/ 29432 w 390525"/>
                <a:gd name="connsiteY45" fmla="*/ 346519 h 390525"/>
                <a:gd name="connsiteX46" fmla="*/ 29432 w 390525"/>
                <a:gd name="connsiteY46" fmla="*/ 148971 h 390525"/>
                <a:gd name="connsiteX47" fmla="*/ 365284 w 390525"/>
                <a:gd name="connsiteY47" fmla="*/ 148971 h 390525"/>
                <a:gd name="connsiteX48" fmla="*/ 365284 w 390525"/>
                <a:gd name="connsiteY48" fmla="*/ 346519 h 390525"/>
                <a:gd name="connsiteX49" fmla="*/ 346520 w 390525"/>
                <a:gd name="connsiteY49" fmla="*/ 365188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390525" h="390525">
                  <a:moveTo>
                    <a:pt x="346520" y="7144"/>
                  </a:moveTo>
                  <a:lnTo>
                    <a:pt x="48101" y="7144"/>
                  </a:lnTo>
                  <a:cubicBezTo>
                    <a:pt x="25432" y="7144"/>
                    <a:pt x="7144" y="25527"/>
                    <a:pt x="7144" y="48101"/>
                  </a:cubicBezTo>
                  <a:lnTo>
                    <a:pt x="7144" y="346519"/>
                  </a:lnTo>
                  <a:cubicBezTo>
                    <a:pt x="7144" y="369189"/>
                    <a:pt x="25527" y="387477"/>
                    <a:pt x="48101" y="387477"/>
                  </a:cubicBezTo>
                  <a:lnTo>
                    <a:pt x="346520" y="387477"/>
                  </a:lnTo>
                  <a:cubicBezTo>
                    <a:pt x="369189" y="387477"/>
                    <a:pt x="387477" y="369094"/>
                    <a:pt x="387477" y="346519"/>
                  </a:cubicBezTo>
                  <a:lnTo>
                    <a:pt x="387477" y="48101"/>
                  </a:lnTo>
                  <a:cubicBezTo>
                    <a:pt x="387572" y="25432"/>
                    <a:pt x="369189" y="7144"/>
                    <a:pt x="346520" y="7144"/>
                  </a:cubicBezTo>
                  <a:close/>
                  <a:moveTo>
                    <a:pt x="308420" y="70009"/>
                  </a:moveTo>
                  <a:cubicBezTo>
                    <a:pt x="310515" y="67913"/>
                    <a:pt x="313373" y="66770"/>
                    <a:pt x="316325" y="66770"/>
                  </a:cubicBezTo>
                  <a:cubicBezTo>
                    <a:pt x="319278" y="66770"/>
                    <a:pt x="322136" y="67913"/>
                    <a:pt x="324231" y="70009"/>
                  </a:cubicBezTo>
                  <a:cubicBezTo>
                    <a:pt x="326326" y="72104"/>
                    <a:pt x="327470" y="74962"/>
                    <a:pt x="327470" y="77914"/>
                  </a:cubicBezTo>
                  <a:cubicBezTo>
                    <a:pt x="327470" y="80867"/>
                    <a:pt x="326326" y="83725"/>
                    <a:pt x="324231" y="85820"/>
                  </a:cubicBezTo>
                  <a:cubicBezTo>
                    <a:pt x="322136" y="87916"/>
                    <a:pt x="319278" y="89059"/>
                    <a:pt x="316325" y="89059"/>
                  </a:cubicBezTo>
                  <a:cubicBezTo>
                    <a:pt x="313373" y="89059"/>
                    <a:pt x="310515" y="87916"/>
                    <a:pt x="308420" y="85820"/>
                  </a:cubicBezTo>
                  <a:cubicBezTo>
                    <a:pt x="306324" y="83725"/>
                    <a:pt x="305181" y="80867"/>
                    <a:pt x="305181" y="77914"/>
                  </a:cubicBezTo>
                  <a:cubicBezTo>
                    <a:pt x="305181" y="74962"/>
                    <a:pt x="306419" y="72104"/>
                    <a:pt x="308420" y="70009"/>
                  </a:cubicBezTo>
                  <a:close/>
                  <a:moveTo>
                    <a:pt x="248793" y="70009"/>
                  </a:moveTo>
                  <a:cubicBezTo>
                    <a:pt x="250889" y="67913"/>
                    <a:pt x="253746" y="66770"/>
                    <a:pt x="256699" y="66770"/>
                  </a:cubicBezTo>
                  <a:cubicBezTo>
                    <a:pt x="259652" y="66770"/>
                    <a:pt x="262509" y="67913"/>
                    <a:pt x="264605" y="70009"/>
                  </a:cubicBezTo>
                  <a:cubicBezTo>
                    <a:pt x="266700" y="72104"/>
                    <a:pt x="267843" y="74962"/>
                    <a:pt x="267843" y="77914"/>
                  </a:cubicBezTo>
                  <a:cubicBezTo>
                    <a:pt x="267843" y="80867"/>
                    <a:pt x="266700" y="83725"/>
                    <a:pt x="264605" y="85820"/>
                  </a:cubicBezTo>
                  <a:cubicBezTo>
                    <a:pt x="262509" y="87916"/>
                    <a:pt x="259652" y="89059"/>
                    <a:pt x="256699" y="89059"/>
                  </a:cubicBezTo>
                  <a:cubicBezTo>
                    <a:pt x="253746" y="89059"/>
                    <a:pt x="250889" y="87916"/>
                    <a:pt x="248793" y="85820"/>
                  </a:cubicBezTo>
                  <a:cubicBezTo>
                    <a:pt x="246698" y="83725"/>
                    <a:pt x="245555" y="80867"/>
                    <a:pt x="245555" y="77914"/>
                  </a:cubicBezTo>
                  <a:cubicBezTo>
                    <a:pt x="245555" y="74962"/>
                    <a:pt x="246698" y="72104"/>
                    <a:pt x="248793" y="70009"/>
                  </a:cubicBezTo>
                  <a:close/>
                  <a:moveTo>
                    <a:pt x="189071" y="70009"/>
                  </a:moveTo>
                  <a:cubicBezTo>
                    <a:pt x="191167" y="67913"/>
                    <a:pt x="194024" y="66770"/>
                    <a:pt x="196977" y="66770"/>
                  </a:cubicBezTo>
                  <a:cubicBezTo>
                    <a:pt x="199930" y="66770"/>
                    <a:pt x="202787" y="67913"/>
                    <a:pt x="204883" y="70009"/>
                  </a:cubicBezTo>
                  <a:cubicBezTo>
                    <a:pt x="206978" y="72104"/>
                    <a:pt x="208121" y="74962"/>
                    <a:pt x="208121" y="77914"/>
                  </a:cubicBezTo>
                  <a:cubicBezTo>
                    <a:pt x="208121" y="80867"/>
                    <a:pt x="206978" y="83725"/>
                    <a:pt x="204883" y="85820"/>
                  </a:cubicBezTo>
                  <a:cubicBezTo>
                    <a:pt x="202787" y="87916"/>
                    <a:pt x="199930" y="89059"/>
                    <a:pt x="196977" y="89059"/>
                  </a:cubicBezTo>
                  <a:cubicBezTo>
                    <a:pt x="194024" y="89059"/>
                    <a:pt x="191167" y="87916"/>
                    <a:pt x="189071" y="85820"/>
                  </a:cubicBezTo>
                  <a:cubicBezTo>
                    <a:pt x="186976" y="83725"/>
                    <a:pt x="185833" y="80867"/>
                    <a:pt x="185833" y="77914"/>
                  </a:cubicBezTo>
                  <a:cubicBezTo>
                    <a:pt x="185833" y="74962"/>
                    <a:pt x="186976" y="72104"/>
                    <a:pt x="189071" y="70009"/>
                  </a:cubicBezTo>
                  <a:close/>
                  <a:moveTo>
                    <a:pt x="77629" y="66580"/>
                  </a:moveTo>
                  <a:lnTo>
                    <a:pt x="137065" y="66580"/>
                  </a:lnTo>
                  <a:cubicBezTo>
                    <a:pt x="142780" y="66580"/>
                    <a:pt x="147828" y="70771"/>
                    <a:pt x="148400" y="76486"/>
                  </a:cubicBezTo>
                  <a:cubicBezTo>
                    <a:pt x="149162" y="83248"/>
                    <a:pt x="143923" y="88868"/>
                    <a:pt x="137351" y="88868"/>
                  </a:cubicBezTo>
                  <a:lnTo>
                    <a:pt x="77915" y="88868"/>
                  </a:lnTo>
                  <a:cubicBezTo>
                    <a:pt x="72200" y="88868"/>
                    <a:pt x="67151" y="84677"/>
                    <a:pt x="66580" y="78962"/>
                  </a:cubicBezTo>
                  <a:cubicBezTo>
                    <a:pt x="65818" y="72199"/>
                    <a:pt x="71057" y="66580"/>
                    <a:pt x="77629" y="66580"/>
                  </a:cubicBezTo>
                  <a:close/>
                  <a:moveTo>
                    <a:pt x="346520" y="365188"/>
                  </a:moveTo>
                  <a:lnTo>
                    <a:pt x="48101" y="365188"/>
                  </a:lnTo>
                  <a:cubicBezTo>
                    <a:pt x="37814" y="365188"/>
                    <a:pt x="29432" y="356806"/>
                    <a:pt x="29432" y="346519"/>
                  </a:cubicBezTo>
                  <a:lnTo>
                    <a:pt x="29432" y="148971"/>
                  </a:lnTo>
                  <a:lnTo>
                    <a:pt x="365284" y="148971"/>
                  </a:lnTo>
                  <a:lnTo>
                    <a:pt x="365284" y="346519"/>
                  </a:lnTo>
                  <a:cubicBezTo>
                    <a:pt x="365284" y="356806"/>
                    <a:pt x="356902" y="365188"/>
                    <a:pt x="346520" y="365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129600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>
                <a:solidFill>
                  <a:schemeClr val="bg1"/>
                </a:solidFill>
              </a:endParaRPr>
            </a:p>
          </p:txBody>
        </p:sp>
        <p:sp>
          <p:nvSpPr>
            <p:cNvPr id="14" name="자유형: 도형 13">
              <a:extLst>
                <a:ext uri="{FF2B5EF4-FFF2-40B4-BE49-F238E27FC236}">
                  <a16:creationId xmlns:a16="http://schemas.microsoft.com/office/drawing/2014/main" id="{B5963ADE-5726-476B-A493-7126A7A8EEF8}"/>
                </a:ext>
              </a:extLst>
            </p:cNvPr>
            <p:cNvSpPr/>
            <p:nvPr/>
          </p:nvSpPr>
          <p:spPr>
            <a:xfrm>
              <a:off x="805827" y="3200971"/>
              <a:ext cx="266700" cy="28575"/>
            </a:xfrm>
            <a:custGeom>
              <a:avLst/>
              <a:gdLst>
                <a:gd name="connsiteX0" fmla="*/ 18267 w 266700"/>
                <a:gd name="connsiteY0" fmla="*/ 29432 h 28575"/>
                <a:gd name="connsiteX1" fmla="*/ 256677 w 266700"/>
                <a:gd name="connsiteY1" fmla="*/ 29432 h 28575"/>
                <a:gd name="connsiteX2" fmla="*/ 268012 w 266700"/>
                <a:gd name="connsiteY2" fmla="*/ 19526 h 28575"/>
                <a:gd name="connsiteX3" fmla="*/ 256963 w 266700"/>
                <a:gd name="connsiteY3" fmla="*/ 7144 h 28575"/>
                <a:gd name="connsiteX4" fmla="*/ 18552 w 266700"/>
                <a:gd name="connsiteY4" fmla="*/ 7144 h 28575"/>
                <a:gd name="connsiteX5" fmla="*/ 7218 w 266700"/>
                <a:gd name="connsiteY5" fmla="*/ 17050 h 28575"/>
                <a:gd name="connsiteX6" fmla="*/ 18267 w 266700"/>
                <a:gd name="connsiteY6" fmla="*/ 29432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6700" h="28575">
                  <a:moveTo>
                    <a:pt x="18267" y="29432"/>
                  </a:moveTo>
                  <a:lnTo>
                    <a:pt x="256677" y="29432"/>
                  </a:lnTo>
                  <a:cubicBezTo>
                    <a:pt x="262392" y="29432"/>
                    <a:pt x="267441" y="25241"/>
                    <a:pt x="268012" y="19526"/>
                  </a:cubicBezTo>
                  <a:cubicBezTo>
                    <a:pt x="268774" y="12763"/>
                    <a:pt x="263535" y="7144"/>
                    <a:pt x="256963" y="7144"/>
                  </a:cubicBezTo>
                  <a:lnTo>
                    <a:pt x="18552" y="7144"/>
                  </a:lnTo>
                  <a:cubicBezTo>
                    <a:pt x="12837" y="7144"/>
                    <a:pt x="7789" y="11335"/>
                    <a:pt x="7218" y="17050"/>
                  </a:cubicBezTo>
                  <a:cubicBezTo>
                    <a:pt x="6456" y="23717"/>
                    <a:pt x="11694" y="29432"/>
                    <a:pt x="18267" y="2943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129600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>
                <a:solidFill>
                  <a:schemeClr val="bg1"/>
                </a:solidFill>
              </a:endParaRPr>
            </a:p>
          </p:txBody>
        </p:sp>
        <p:sp>
          <p:nvSpPr>
            <p:cNvPr id="15" name="자유형: 도형 14">
              <a:extLst>
                <a:ext uri="{FF2B5EF4-FFF2-40B4-BE49-F238E27FC236}">
                  <a16:creationId xmlns:a16="http://schemas.microsoft.com/office/drawing/2014/main" id="{10845AB1-7EFA-49BE-8481-BA7319F9C768}"/>
                </a:ext>
              </a:extLst>
            </p:cNvPr>
            <p:cNvSpPr/>
            <p:nvPr/>
          </p:nvSpPr>
          <p:spPr>
            <a:xfrm>
              <a:off x="805806" y="3081432"/>
              <a:ext cx="95250" cy="95250"/>
            </a:xfrm>
            <a:custGeom>
              <a:avLst/>
              <a:gdLst>
                <a:gd name="connsiteX0" fmla="*/ 48101 w 95250"/>
                <a:gd name="connsiteY0" fmla="*/ 89059 h 95250"/>
                <a:gd name="connsiteX1" fmla="*/ 89059 w 95250"/>
                <a:gd name="connsiteY1" fmla="*/ 48101 h 95250"/>
                <a:gd name="connsiteX2" fmla="*/ 48101 w 95250"/>
                <a:gd name="connsiteY2" fmla="*/ 7144 h 95250"/>
                <a:gd name="connsiteX3" fmla="*/ 7144 w 95250"/>
                <a:gd name="connsiteY3" fmla="*/ 48101 h 95250"/>
                <a:gd name="connsiteX4" fmla="*/ 48101 w 95250"/>
                <a:gd name="connsiteY4" fmla="*/ 89059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48101" y="89059"/>
                  </a:moveTo>
                  <a:cubicBezTo>
                    <a:pt x="70676" y="89059"/>
                    <a:pt x="89059" y="70675"/>
                    <a:pt x="89059" y="48101"/>
                  </a:cubicBezTo>
                  <a:cubicBezTo>
                    <a:pt x="89059" y="25527"/>
                    <a:pt x="70676" y="7144"/>
                    <a:pt x="48101" y="7144"/>
                  </a:cubicBezTo>
                  <a:cubicBezTo>
                    <a:pt x="25527" y="7144"/>
                    <a:pt x="7144" y="25527"/>
                    <a:pt x="7144" y="48101"/>
                  </a:cubicBezTo>
                  <a:cubicBezTo>
                    <a:pt x="7144" y="70675"/>
                    <a:pt x="25527" y="89059"/>
                    <a:pt x="48101" y="8905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129600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>
                <a:solidFill>
                  <a:schemeClr val="bg1"/>
                </a:solidFill>
              </a:endParaRPr>
            </a:p>
          </p:txBody>
        </p:sp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9F16B674-F0DC-4240-AC40-5748FDC2563C}"/>
                </a:ext>
              </a:extLst>
            </p:cNvPr>
            <p:cNvSpPr/>
            <p:nvPr/>
          </p:nvSpPr>
          <p:spPr>
            <a:xfrm>
              <a:off x="925154" y="3081337"/>
              <a:ext cx="152400" cy="28575"/>
            </a:xfrm>
            <a:custGeom>
              <a:avLst/>
              <a:gdLst>
                <a:gd name="connsiteX0" fmla="*/ 18288 w 152400"/>
                <a:gd name="connsiteY0" fmla="*/ 29432 h 28575"/>
                <a:gd name="connsiteX1" fmla="*/ 137636 w 152400"/>
                <a:gd name="connsiteY1" fmla="*/ 29432 h 28575"/>
                <a:gd name="connsiteX2" fmla="*/ 148781 w 152400"/>
                <a:gd name="connsiteY2" fmla="*/ 18288 h 28575"/>
                <a:gd name="connsiteX3" fmla="*/ 137636 w 152400"/>
                <a:gd name="connsiteY3" fmla="*/ 7144 h 28575"/>
                <a:gd name="connsiteX4" fmla="*/ 18288 w 152400"/>
                <a:gd name="connsiteY4" fmla="*/ 7144 h 28575"/>
                <a:gd name="connsiteX5" fmla="*/ 7144 w 152400"/>
                <a:gd name="connsiteY5" fmla="*/ 18288 h 28575"/>
                <a:gd name="connsiteX6" fmla="*/ 18288 w 152400"/>
                <a:gd name="connsiteY6" fmla="*/ 29432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2400" h="28575">
                  <a:moveTo>
                    <a:pt x="18288" y="29432"/>
                  </a:moveTo>
                  <a:lnTo>
                    <a:pt x="137636" y="29432"/>
                  </a:lnTo>
                  <a:cubicBezTo>
                    <a:pt x="143828" y="29432"/>
                    <a:pt x="148781" y="24479"/>
                    <a:pt x="148781" y="18288"/>
                  </a:cubicBezTo>
                  <a:cubicBezTo>
                    <a:pt x="148781" y="12097"/>
                    <a:pt x="143828" y="7144"/>
                    <a:pt x="137636" y="7144"/>
                  </a:cubicBezTo>
                  <a:lnTo>
                    <a:pt x="18288" y="7144"/>
                  </a:lnTo>
                  <a:cubicBezTo>
                    <a:pt x="12097" y="7144"/>
                    <a:pt x="7144" y="12097"/>
                    <a:pt x="7144" y="18288"/>
                  </a:cubicBezTo>
                  <a:cubicBezTo>
                    <a:pt x="7144" y="24479"/>
                    <a:pt x="12097" y="29432"/>
                    <a:pt x="18288" y="2943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129600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>
                <a:solidFill>
                  <a:schemeClr val="bg1"/>
                </a:solidFill>
              </a:endParaRPr>
            </a:p>
          </p:txBody>
        </p:sp>
        <p:sp>
          <p:nvSpPr>
            <p:cNvPr id="17" name="자유형: 도형 16">
              <a:extLst>
                <a:ext uri="{FF2B5EF4-FFF2-40B4-BE49-F238E27FC236}">
                  <a16:creationId xmlns:a16="http://schemas.microsoft.com/office/drawing/2014/main" id="{F49F7026-4906-4F16-9783-3D8AEBDD9836}"/>
                </a:ext>
              </a:extLst>
            </p:cNvPr>
            <p:cNvSpPr/>
            <p:nvPr/>
          </p:nvSpPr>
          <p:spPr>
            <a:xfrm>
              <a:off x="925176" y="3140773"/>
              <a:ext cx="152400" cy="28575"/>
            </a:xfrm>
            <a:custGeom>
              <a:avLst/>
              <a:gdLst>
                <a:gd name="connsiteX0" fmla="*/ 18267 w 152400"/>
                <a:gd name="connsiteY0" fmla="*/ 29432 h 28575"/>
                <a:gd name="connsiteX1" fmla="*/ 137329 w 152400"/>
                <a:gd name="connsiteY1" fmla="*/ 29432 h 28575"/>
                <a:gd name="connsiteX2" fmla="*/ 148664 w 152400"/>
                <a:gd name="connsiteY2" fmla="*/ 19526 h 28575"/>
                <a:gd name="connsiteX3" fmla="*/ 137615 w 152400"/>
                <a:gd name="connsiteY3" fmla="*/ 7144 h 28575"/>
                <a:gd name="connsiteX4" fmla="*/ 18552 w 152400"/>
                <a:gd name="connsiteY4" fmla="*/ 7144 h 28575"/>
                <a:gd name="connsiteX5" fmla="*/ 7218 w 152400"/>
                <a:gd name="connsiteY5" fmla="*/ 17050 h 28575"/>
                <a:gd name="connsiteX6" fmla="*/ 18267 w 152400"/>
                <a:gd name="connsiteY6" fmla="*/ 29432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2400" h="28575">
                  <a:moveTo>
                    <a:pt x="18267" y="29432"/>
                  </a:moveTo>
                  <a:lnTo>
                    <a:pt x="137329" y="29432"/>
                  </a:lnTo>
                  <a:cubicBezTo>
                    <a:pt x="143044" y="29432"/>
                    <a:pt x="148092" y="25241"/>
                    <a:pt x="148664" y="19526"/>
                  </a:cubicBezTo>
                  <a:cubicBezTo>
                    <a:pt x="149426" y="12763"/>
                    <a:pt x="144187" y="7144"/>
                    <a:pt x="137615" y="7144"/>
                  </a:cubicBezTo>
                  <a:lnTo>
                    <a:pt x="18552" y="7144"/>
                  </a:lnTo>
                  <a:cubicBezTo>
                    <a:pt x="12837" y="7144"/>
                    <a:pt x="7789" y="11335"/>
                    <a:pt x="7218" y="17050"/>
                  </a:cubicBezTo>
                  <a:cubicBezTo>
                    <a:pt x="6456" y="23813"/>
                    <a:pt x="11694" y="29432"/>
                    <a:pt x="18267" y="2943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129600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>
                <a:solidFill>
                  <a:schemeClr val="bg1"/>
                </a:solidFill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A63CD0D0-445E-4C6E-BDA5-A619DA41FDBD}"/>
              </a:ext>
            </a:extLst>
          </p:cNvPr>
          <p:cNvGrpSpPr/>
          <p:nvPr/>
        </p:nvGrpSpPr>
        <p:grpSpPr>
          <a:xfrm>
            <a:off x="8057467" y="5442673"/>
            <a:ext cx="247808" cy="295840"/>
            <a:chOff x="3471568" y="1570005"/>
            <a:chExt cx="328636" cy="392335"/>
          </a:xfrm>
          <a:solidFill>
            <a:schemeClr val="bg1"/>
          </a:solidFill>
        </p:grpSpPr>
        <p:sp>
          <p:nvSpPr>
            <p:cNvPr id="21" name="자유형: 도형 20">
              <a:extLst>
                <a:ext uri="{FF2B5EF4-FFF2-40B4-BE49-F238E27FC236}">
                  <a16:creationId xmlns:a16="http://schemas.microsoft.com/office/drawing/2014/main" id="{A9BCF2C4-5462-42E3-8421-2B5E93544129}"/>
                </a:ext>
              </a:extLst>
            </p:cNvPr>
            <p:cNvSpPr/>
            <p:nvPr/>
          </p:nvSpPr>
          <p:spPr>
            <a:xfrm>
              <a:off x="3668545" y="1876615"/>
              <a:ext cx="85725" cy="85725"/>
            </a:xfrm>
            <a:custGeom>
              <a:avLst/>
              <a:gdLst>
                <a:gd name="connsiteX0" fmla="*/ 74009 w 85725"/>
                <a:gd name="connsiteY0" fmla="*/ 7144 h 85725"/>
                <a:gd name="connsiteX1" fmla="*/ 7144 w 85725"/>
                <a:gd name="connsiteY1" fmla="*/ 36671 h 85725"/>
                <a:gd name="connsiteX2" fmla="*/ 17145 w 85725"/>
                <a:gd name="connsiteY2" fmla="*/ 72866 h 85725"/>
                <a:gd name="connsiteX3" fmla="*/ 27718 w 85725"/>
                <a:gd name="connsiteY3" fmla="*/ 80963 h 85725"/>
                <a:gd name="connsiteX4" fmla="*/ 71628 w 85725"/>
                <a:gd name="connsiteY4" fmla="*/ 80963 h 85725"/>
                <a:gd name="connsiteX5" fmla="*/ 82487 w 85725"/>
                <a:gd name="connsiteY5" fmla="*/ 68485 h 85725"/>
                <a:gd name="connsiteX6" fmla="*/ 74009 w 85725"/>
                <a:gd name="connsiteY6" fmla="*/ 7144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725" h="85725">
                  <a:moveTo>
                    <a:pt x="74009" y="7144"/>
                  </a:moveTo>
                  <a:cubicBezTo>
                    <a:pt x="54293" y="21241"/>
                    <a:pt x="31623" y="31433"/>
                    <a:pt x="7144" y="36671"/>
                  </a:cubicBezTo>
                  <a:lnTo>
                    <a:pt x="17145" y="72866"/>
                  </a:lnTo>
                  <a:cubicBezTo>
                    <a:pt x="18479" y="77629"/>
                    <a:pt x="22765" y="80963"/>
                    <a:pt x="27718" y="80963"/>
                  </a:cubicBezTo>
                  <a:lnTo>
                    <a:pt x="71628" y="80963"/>
                  </a:lnTo>
                  <a:cubicBezTo>
                    <a:pt x="78200" y="80963"/>
                    <a:pt x="83344" y="74962"/>
                    <a:pt x="82487" y="68485"/>
                  </a:cubicBezTo>
                  <a:lnTo>
                    <a:pt x="74009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129600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>
                <a:solidFill>
                  <a:schemeClr val="bg1"/>
                </a:solidFill>
              </a:endParaRPr>
            </a:p>
          </p:txBody>
        </p:sp>
        <p:sp>
          <p:nvSpPr>
            <p:cNvPr id="22" name="자유형: 도형 21">
              <a:extLst>
                <a:ext uri="{FF2B5EF4-FFF2-40B4-BE49-F238E27FC236}">
                  <a16:creationId xmlns:a16="http://schemas.microsoft.com/office/drawing/2014/main" id="{066A3352-A635-4FEE-904E-FB5D4FC350E3}"/>
                </a:ext>
              </a:extLst>
            </p:cNvPr>
            <p:cNvSpPr/>
            <p:nvPr/>
          </p:nvSpPr>
          <p:spPr>
            <a:xfrm>
              <a:off x="3517194" y="1876615"/>
              <a:ext cx="85725" cy="85725"/>
            </a:xfrm>
            <a:custGeom>
              <a:avLst/>
              <a:gdLst>
                <a:gd name="connsiteX0" fmla="*/ 7237 w 85725"/>
                <a:gd name="connsiteY0" fmla="*/ 68485 h 85725"/>
                <a:gd name="connsiteX1" fmla="*/ 18096 w 85725"/>
                <a:gd name="connsiteY1" fmla="*/ 80963 h 85725"/>
                <a:gd name="connsiteX2" fmla="*/ 62006 w 85725"/>
                <a:gd name="connsiteY2" fmla="*/ 80963 h 85725"/>
                <a:gd name="connsiteX3" fmla="*/ 72579 w 85725"/>
                <a:gd name="connsiteY3" fmla="*/ 72866 h 85725"/>
                <a:gd name="connsiteX4" fmla="*/ 82580 w 85725"/>
                <a:gd name="connsiteY4" fmla="*/ 36671 h 85725"/>
                <a:gd name="connsiteX5" fmla="*/ 15715 w 85725"/>
                <a:gd name="connsiteY5" fmla="*/ 7144 h 85725"/>
                <a:gd name="connsiteX6" fmla="*/ 7237 w 85725"/>
                <a:gd name="connsiteY6" fmla="*/ 68485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725" h="85725">
                  <a:moveTo>
                    <a:pt x="7237" y="68485"/>
                  </a:moveTo>
                  <a:cubicBezTo>
                    <a:pt x="6380" y="74962"/>
                    <a:pt x="11524" y="80963"/>
                    <a:pt x="18096" y="80963"/>
                  </a:cubicBezTo>
                  <a:lnTo>
                    <a:pt x="62006" y="80963"/>
                  </a:lnTo>
                  <a:cubicBezTo>
                    <a:pt x="66959" y="80963"/>
                    <a:pt x="71245" y="77629"/>
                    <a:pt x="72579" y="72866"/>
                  </a:cubicBezTo>
                  <a:lnTo>
                    <a:pt x="82580" y="36671"/>
                  </a:lnTo>
                  <a:cubicBezTo>
                    <a:pt x="58101" y="31433"/>
                    <a:pt x="35431" y="21241"/>
                    <a:pt x="15715" y="7144"/>
                  </a:cubicBezTo>
                  <a:lnTo>
                    <a:pt x="7237" y="6848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129600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>
                <a:solidFill>
                  <a:schemeClr val="bg1"/>
                </a:solidFill>
              </a:endParaRPr>
            </a:p>
          </p:txBody>
        </p: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EEDDFB96-8440-4357-A7C0-776D275BF963}"/>
                </a:ext>
              </a:extLst>
            </p:cNvPr>
            <p:cNvSpPr/>
            <p:nvPr/>
          </p:nvSpPr>
          <p:spPr>
            <a:xfrm>
              <a:off x="3619229" y="1570016"/>
              <a:ext cx="180975" cy="180975"/>
            </a:xfrm>
            <a:custGeom>
              <a:avLst/>
              <a:gdLst>
                <a:gd name="connsiteX0" fmla="*/ 67794 w 180975"/>
                <a:gd name="connsiteY0" fmla="*/ 69617 h 180975"/>
                <a:gd name="connsiteX1" fmla="*/ 67794 w 180975"/>
                <a:gd name="connsiteY1" fmla="*/ 101431 h 180975"/>
                <a:gd name="connsiteX2" fmla="*/ 10359 w 180975"/>
                <a:gd name="connsiteY2" fmla="*/ 158866 h 180975"/>
                <a:gd name="connsiteX3" fmla="*/ 10359 w 180975"/>
                <a:gd name="connsiteY3" fmla="*/ 174487 h 180975"/>
                <a:gd name="connsiteX4" fmla="*/ 25979 w 180975"/>
                <a:gd name="connsiteY4" fmla="*/ 174487 h 180975"/>
                <a:gd name="connsiteX5" fmla="*/ 83415 w 180975"/>
                <a:gd name="connsiteY5" fmla="*/ 117052 h 180975"/>
                <a:gd name="connsiteX6" fmla="*/ 115229 w 180975"/>
                <a:gd name="connsiteY6" fmla="*/ 117052 h 180975"/>
                <a:gd name="connsiteX7" fmla="*/ 122753 w 180975"/>
                <a:gd name="connsiteY7" fmla="*/ 114099 h 180975"/>
                <a:gd name="connsiteX8" fmla="*/ 174379 w 180975"/>
                <a:gd name="connsiteY8" fmla="*/ 65521 h 180975"/>
                <a:gd name="connsiteX9" fmla="*/ 177046 w 180975"/>
                <a:gd name="connsiteY9" fmla="*/ 53425 h 180975"/>
                <a:gd name="connsiteX10" fmla="*/ 166854 w 180975"/>
                <a:gd name="connsiteY10" fmla="*/ 46471 h 180975"/>
                <a:gd name="connsiteX11" fmla="*/ 138470 w 180975"/>
                <a:gd name="connsiteY11" fmla="*/ 46471 h 180975"/>
                <a:gd name="connsiteX12" fmla="*/ 138470 w 180975"/>
                <a:gd name="connsiteY12" fmla="*/ 18087 h 180975"/>
                <a:gd name="connsiteX13" fmla="*/ 131517 w 180975"/>
                <a:gd name="connsiteY13" fmla="*/ 7895 h 180975"/>
                <a:gd name="connsiteX14" fmla="*/ 119420 w 180975"/>
                <a:gd name="connsiteY14" fmla="*/ 10562 h 180975"/>
                <a:gd name="connsiteX15" fmla="*/ 70842 w 180975"/>
                <a:gd name="connsiteY15" fmla="*/ 62187 h 180975"/>
                <a:gd name="connsiteX16" fmla="*/ 67794 w 180975"/>
                <a:gd name="connsiteY16" fmla="*/ 69617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80975" h="180975">
                  <a:moveTo>
                    <a:pt x="67794" y="69617"/>
                  </a:moveTo>
                  <a:lnTo>
                    <a:pt x="67794" y="101431"/>
                  </a:lnTo>
                  <a:lnTo>
                    <a:pt x="10359" y="158866"/>
                  </a:lnTo>
                  <a:cubicBezTo>
                    <a:pt x="6072" y="163152"/>
                    <a:pt x="6072" y="170106"/>
                    <a:pt x="10359" y="174487"/>
                  </a:cubicBezTo>
                  <a:cubicBezTo>
                    <a:pt x="14645" y="178773"/>
                    <a:pt x="21693" y="178773"/>
                    <a:pt x="25979" y="174487"/>
                  </a:cubicBezTo>
                  <a:lnTo>
                    <a:pt x="83415" y="117052"/>
                  </a:lnTo>
                  <a:lnTo>
                    <a:pt x="115229" y="117052"/>
                  </a:lnTo>
                  <a:cubicBezTo>
                    <a:pt x="117991" y="117052"/>
                    <a:pt x="120753" y="116004"/>
                    <a:pt x="122753" y="114099"/>
                  </a:cubicBezTo>
                  <a:lnTo>
                    <a:pt x="174379" y="65521"/>
                  </a:lnTo>
                  <a:cubicBezTo>
                    <a:pt x="177618" y="62378"/>
                    <a:pt x="178760" y="57615"/>
                    <a:pt x="177046" y="53425"/>
                  </a:cubicBezTo>
                  <a:cubicBezTo>
                    <a:pt x="175427" y="49233"/>
                    <a:pt x="171331" y="46471"/>
                    <a:pt x="166854" y="46471"/>
                  </a:cubicBezTo>
                  <a:lnTo>
                    <a:pt x="138470" y="46471"/>
                  </a:lnTo>
                  <a:lnTo>
                    <a:pt x="138470" y="18087"/>
                  </a:lnTo>
                  <a:cubicBezTo>
                    <a:pt x="138470" y="13610"/>
                    <a:pt x="135708" y="9514"/>
                    <a:pt x="131517" y="7895"/>
                  </a:cubicBezTo>
                  <a:cubicBezTo>
                    <a:pt x="127326" y="6276"/>
                    <a:pt x="122563" y="7323"/>
                    <a:pt x="119420" y="10562"/>
                  </a:cubicBezTo>
                  <a:lnTo>
                    <a:pt x="70842" y="62187"/>
                  </a:lnTo>
                  <a:cubicBezTo>
                    <a:pt x="68842" y="64188"/>
                    <a:pt x="67794" y="66855"/>
                    <a:pt x="67794" y="6961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129600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>
                <a:solidFill>
                  <a:schemeClr val="bg1"/>
                </a:solidFill>
              </a:endParaRPr>
            </a:p>
          </p:txBody>
        </p:sp>
        <p:sp>
          <p:nvSpPr>
            <p:cNvPr id="24" name="자유형: 도형 23">
              <a:extLst>
                <a:ext uri="{FF2B5EF4-FFF2-40B4-BE49-F238E27FC236}">
                  <a16:creationId xmlns:a16="http://schemas.microsoft.com/office/drawing/2014/main" id="{489626B8-DAD0-4AA8-ACBC-5FC101E35B85}"/>
                </a:ext>
              </a:extLst>
            </p:cNvPr>
            <p:cNvSpPr/>
            <p:nvPr/>
          </p:nvSpPr>
          <p:spPr>
            <a:xfrm>
              <a:off x="3581200" y="1679733"/>
              <a:ext cx="104775" cy="104775"/>
            </a:xfrm>
            <a:custGeom>
              <a:avLst/>
              <a:gdLst>
                <a:gd name="connsiteX0" fmla="*/ 59246 w 104775"/>
                <a:gd name="connsiteY0" fmla="*/ 7239 h 104775"/>
                <a:gd name="connsiteX1" fmla="*/ 56483 w 104775"/>
                <a:gd name="connsiteY1" fmla="*/ 7144 h 104775"/>
                <a:gd name="connsiteX2" fmla="*/ 7144 w 104775"/>
                <a:gd name="connsiteY2" fmla="*/ 56483 h 104775"/>
                <a:gd name="connsiteX3" fmla="*/ 56483 w 104775"/>
                <a:gd name="connsiteY3" fmla="*/ 105823 h 104775"/>
                <a:gd name="connsiteX4" fmla="*/ 105823 w 104775"/>
                <a:gd name="connsiteY4" fmla="*/ 56483 h 104775"/>
                <a:gd name="connsiteX5" fmla="*/ 105728 w 104775"/>
                <a:gd name="connsiteY5" fmla="*/ 53721 h 104775"/>
                <a:gd name="connsiteX6" fmla="*/ 79724 w 104775"/>
                <a:gd name="connsiteY6" fmla="*/ 79724 h 104775"/>
                <a:gd name="connsiteX7" fmla="*/ 56483 w 104775"/>
                <a:gd name="connsiteY7" fmla="*/ 89345 h 104775"/>
                <a:gd name="connsiteX8" fmla="*/ 33242 w 104775"/>
                <a:gd name="connsiteY8" fmla="*/ 79724 h 104775"/>
                <a:gd name="connsiteX9" fmla="*/ 23622 w 104775"/>
                <a:gd name="connsiteY9" fmla="*/ 56483 h 104775"/>
                <a:gd name="connsiteX10" fmla="*/ 33242 w 104775"/>
                <a:gd name="connsiteY10" fmla="*/ 33242 h 104775"/>
                <a:gd name="connsiteX11" fmla="*/ 59246 w 104775"/>
                <a:gd name="connsiteY11" fmla="*/ 7239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4775" h="104775">
                  <a:moveTo>
                    <a:pt x="59246" y="7239"/>
                  </a:moveTo>
                  <a:cubicBezTo>
                    <a:pt x="58293" y="7144"/>
                    <a:pt x="57436" y="7144"/>
                    <a:pt x="56483" y="7144"/>
                  </a:cubicBezTo>
                  <a:cubicBezTo>
                    <a:pt x="29242" y="7144"/>
                    <a:pt x="7144" y="29337"/>
                    <a:pt x="7144" y="56483"/>
                  </a:cubicBezTo>
                  <a:cubicBezTo>
                    <a:pt x="7144" y="83725"/>
                    <a:pt x="29337" y="105823"/>
                    <a:pt x="56483" y="105823"/>
                  </a:cubicBezTo>
                  <a:cubicBezTo>
                    <a:pt x="83725" y="105823"/>
                    <a:pt x="105823" y="83629"/>
                    <a:pt x="105823" y="56483"/>
                  </a:cubicBezTo>
                  <a:cubicBezTo>
                    <a:pt x="105823" y="55531"/>
                    <a:pt x="105823" y="54673"/>
                    <a:pt x="105728" y="53721"/>
                  </a:cubicBezTo>
                  <a:lnTo>
                    <a:pt x="79724" y="79724"/>
                  </a:lnTo>
                  <a:cubicBezTo>
                    <a:pt x="73533" y="85916"/>
                    <a:pt x="65246" y="89345"/>
                    <a:pt x="56483" y="89345"/>
                  </a:cubicBezTo>
                  <a:cubicBezTo>
                    <a:pt x="47720" y="89345"/>
                    <a:pt x="39434" y="85916"/>
                    <a:pt x="33242" y="79724"/>
                  </a:cubicBezTo>
                  <a:cubicBezTo>
                    <a:pt x="27051" y="73533"/>
                    <a:pt x="23622" y="65246"/>
                    <a:pt x="23622" y="56483"/>
                  </a:cubicBezTo>
                  <a:cubicBezTo>
                    <a:pt x="23622" y="47720"/>
                    <a:pt x="27051" y="39433"/>
                    <a:pt x="33242" y="33242"/>
                  </a:cubicBezTo>
                  <a:lnTo>
                    <a:pt x="59246" y="723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129600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>
                <a:solidFill>
                  <a:schemeClr val="bg1"/>
                </a:solidFill>
              </a:endParaRPr>
            </a:p>
          </p:txBody>
        </p:sp>
        <p:sp>
          <p:nvSpPr>
            <p:cNvPr id="25" name="자유형: 도형 24">
              <a:extLst>
                <a:ext uri="{FF2B5EF4-FFF2-40B4-BE49-F238E27FC236}">
                  <a16:creationId xmlns:a16="http://schemas.microsoft.com/office/drawing/2014/main" id="{B20BE765-97B8-4909-BFB9-A4AE435F832D}"/>
                </a:ext>
              </a:extLst>
            </p:cNvPr>
            <p:cNvSpPr/>
            <p:nvPr/>
          </p:nvSpPr>
          <p:spPr>
            <a:xfrm>
              <a:off x="3471568" y="1570005"/>
              <a:ext cx="323850" cy="323850"/>
            </a:xfrm>
            <a:custGeom>
              <a:avLst/>
              <a:gdLst>
                <a:gd name="connsiteX0" fmla="*/ 285464 w 323850"/>
                <a:gd name="connsiteY0" fmla="*/ 129730 h 323850"/>
                <a:gd name="connsiteX1" fmla="*/ 277178 w 323850"/>
                <a:gd name="connsiteY1" fmla="*/ 135446 h 323850"/>
                <a:gd name="connsiteX2" fmla="*/ 281369 w 323850"/>
                <a:gd name="connsiteY2" fmla="*/ 166306 h 323850"/>
                <a:gd name="connsiteX3" fmla="*/ 166116 w 323850"/>
                <a:gd name="connsiteY3" fmla="*/ 281559 h 323850"/>
                <a:gd name="connsiteX4" fmla="*/ 50863 w 323850"/>
                <a:gd name="connsiteY4" fmla="*/ 166306 h 323850"/>
                <a:gd name="connsiteX5" fmla="*/ 166116 w 323850"/>
                <a:gd name="connsiteY5" fmla="*/ 51054 h 323850"/>
                <a:gd name="connsiteX6" fmla="*/ 196977 w 323850"/>
                <a:gd name="connsiteY6" fmla="*/ 55245 h 323850"/>
                <a:gd name="connsiteX7" fmla="*/ 202692 w 323850"/>
                <a:gd name="connsiteY7" fmla="*/ 46958 h 323850"/>
                <a:gd name="connsiteX8" fmla="*/ 228314 w 323850"/>
                <a:gd name="connsiteY8" fmla="*/ 19717 h 323850"/>
                <a:gd name="connsiteX9" fmla="*/ 166211 w 323850"/>
                <a:gd name="connsiteY9" fmla="*/ 7144 h 323850"/>
                <a:gd name="connsiteX10" fmla="*/ 7144 w 323850"/>
                <a:gd name="connsiteY10" fmla="*/ 166211 h 323850"/>
                <a:gd name="connsiteX11" fmla="*/ 166211 w 323850"/>
                <a:gd name="connsiteY11" fmla="*/ 325279 h 323850"/>
                <a:gd name="connsiteX12" fmla="*/ 325279 w 323850"/>
                <a:gd name="connsiteY12" fmla="*/ 166211 h 323850"/>
                <a:gd name="connsiteX13" fmla="*/ 312706 w 323850"/>
                <a:gd name="connsiteY13" fmla="*/ 104108 h 323850"/>
                <a:gd name="connsiteX14" fmla="*/ 285464 w 323850"/>
                <a:gd name="connsiteY14" fmla="*/ 129730 h 32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23850" h="323850">
                  <a:moveTo>
                    <a:pt x="285464" y="129730"/>
                  </a:moveTo>
                  <a:cubicBezTo>
                    <a:pt x="282988" y="132017"/>
                    <a:pt x="280225" y="133921"/>
                    <a:pt x="277178" y="135446"/>
                  </a:cubicBezTo>
                  <a:cubicBezTo>
                    <a:pt x="279940" y="145351"/>
                    <a:pt x="281369" y="155734"/>
                    <a:pt x="281369" y="166306"/>
                  </a:cubicBezTo>
                  <a:cubicBezTo>
                    <a:pt x="281369" y="229838"/>
                    <a:pt x="229648" y="281559"/>
                    <a:pt x="166116" y="281559"/>
                  </a:cubicBezTo>
                  <a:cubicBezTo>
                    <a:pt x="102584" y="281559"/>
                    <a:pt x="50863" y="229838"/>
                    <a:pt x="50863" y="166306"/>
                  </a:cubicBezTo>
                  <a:cubicBezTo>
                    <a:pt x="50863" y="102775"/>
                    <a:pt x="102584" y="51054"/>
                    <a:pt x="166116" y="51054"/>
                  </a:cubicBezTo>
                  <a:cubicBezTo>
                    <a:pt x="176689" y="51054"/>
                    <a:pt x="186976" y="52483"/>
                    <a:pt x="196977" y="55245"/>
                  </a:cubicBezTo>
                  <a:cubicBezTo>
                    <a:pt x="198406" y="52292"/>
                    <a:pt x="200311" y="49435"/>
                    <a:pt x="202692" y="46958"/>
                  </a:cubicBezTo>
                  <a:lnTo>
                    <a:pt x="228314" y="19717"/>
                  </a:lnTo>
                  <a:cubicBezTo>
                    <a:pt x="208788" y="11430"/>
                    <a:pt x="187738" y="7144"/>
                    <a:pt x="166211" y="7144"/>
                  </a:cubicBezTo>
                  <a:cubicBezTo>
                    <a:pt x="78486" y="7144"/>
                    <a:pt x="7144" y="78486"/>
                    <a:pt x="7144" y="166211"/>
                  </a:cubicBezTo>
                  <a:cubicBezTo>
                    <a:pt x="7144" y="253936"/>
                    <a:pt x="78486" y="325279"/>
                    <a:pt x="166211" y="325279"/>
                  </a:cubicBezTo>
                  <a:cubicBezTo>
                    <a:pt x="253937" y="325279"/>
                    <a:pt x="325279" y="253936"/>
                    <a:pt x="325279" y="166211"/>
                  </a:cubicBezTo>
                  <a:cubicBezTo>
                    <a:pt x="325279" y="144590"/>
                    <a:pt x="320992" y="123634"/>
                    <a:pt x="312706" y="104108"/>
                  </a:cubicBezTo>
                  <a:lnTo>
                    <a:pt x="285464" y="12973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129600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>
                <a:solidFill>
                  <a:schemeClr val="bg1"/>
                </a:solidFill>
              </a:endParaRPr>
            </a:p>
          </p:txBody>
        </p:sp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D1884E4A-30FF-4314-94CE-7BDAD1968114}"/>
                </a:ext>
              </a:extLst>
            </p:cNvPr>
            <p:cNvSpPr/>
            <p:nvPr/>
          </p:nvSpPr>
          <p:spPr>
            <a:xfrm>
              <a:off x="3537568" y="1635806"/>
              <a:ext cx="200025" cy="200025"/>
            </a:xfrm>
            <a:custGeom>
              <a:avLst/>
              <a:gdLst>
                <a:gd name="connsiteX0" fmla="*/ 127929 w 200025"/>
                <a:gd name="connsiteY0" fmla="*/ 26306 h 200025"/>
                <a:gd name="connsiteX1" fmla="*/ 127929 w 200025"/>
                <a:gd name="connsiteY1" fmla="*/ 11256 h 200025"/>
                <a:gd name="connsiteX2" fmla="*/ 98687 w 200025"/>
                <a:gd name="connsiteY2" fmla="*/ 7161 h 200025"/>
                <a:gd name="connsiteX3" fmla="*/ 7152 w 200025"/>
                <a:gd name="connsiteY3" fmla="*/ 101649 h 200025"/>
                <a:gd name="connsiteX4" fmla="*/ 100402 w 200025"/>
                <a:gd name="connsiteY4" fmla="*/ 193660 h 200025"/>
                <a:gd name="connsiteX5" fmla="*/ 193556 w 200025"/>
                <a:gd name="connsiteY5" fmla="*/ 104506 h 200025"/>
                <a:gd name="connsiteX6" fmla="*/ 189555 w 200025"/>
                <a:gd name="connsiteY6" fmla="*/ 72883 h 200025"/>
                <a:gd name="connsiteX7" fmla="*/ 174506 w 200025"/>
                <a:gd name="connsiteY7" fmla="*/ 72883 h 200025"/>
                <a:gd name="connsiteX8" fmla="*/ 168410 w 200025"/>
                <a:gd name="connsiteY8" fmla="*/ 78979 h 200025"/>
                <a:gd name="connsiteX9" fmla="*/ 171553 w 200025"/>
                <a:gd name="connsiteY9" fmla="*/ 105363 h 200025"/>
                <a:gd name="connsiteX10" fmla="*/ 105450 w 200025"/>
                <a:gd name="connsiteY10" fmla="*/ 171562 h 200025"/>
                <a:gd name="connsiteX11" fmla="*/ 29250 w 200025"/>
                <a:gd name="connsiteY11" fmla="*/ 95172 h 200025"/>
                <a:gd name="connsiteX12" fmla="*/ 95544 w 200025"/>
                <a:gd name="connsiteY12" fmla="*/ 29259 h 200025"/>
                <a:gd name="connsiteX13" fmla="*/ 121833 w 200025"/>
                <a:gd name="connsiteY13" fmla="*/ 32402 h 200025"/>
                <a:gd name="connsiteX14" fmla="*/ 127929 w 200025"/>
                <a:gd name="connsiteY14" fmla="*/ 26306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00025" h="200025">
                  <a:moveTo>
                    <a:pt x="127929" y="26306"/>
                  </a:moveTo>
                  <a:lnTo>
                    <a:pt x="127929" y="11256"/>
                  </a:lnTo>
                  <a:cubicBezTo>
                    <a:pt x="118594" y="8399"/>
                    <a:pt x="108688" y="6970"/>
                    <a:pt x="98687" y="7161"/>
                  </a:cubicBezTo>
                  <a:cubicBezTo>
                    <a:pt x="47633" y="8113"/>
                    <a:pt x="6485" y="50499"/>
                    <a:pt x="7152" y="101649"/>
                  </a:cubicBezTo>
                  <a:cubicBezTo>
                    <a:pt x="7819" y="152512"/>
                    <a:pt x="49443" y="193660"/>
                    <a:pt x="100402" y="193660"/>
                  </a:cubicBezTo>
                  <a:cubicBezTo>
                    <a:pt x="150122" y="193660"/>
                    <a:pt x="191461" y="154131"/>
                    <a:pt x="193556" y="104506"/>
                  </a:cubicBezTo>
                  <a:cubicBezTo>
                    <a:pt x="194032" y="93648"/>
                    <a:pt x="192604" y="82980"/>
                    <a:pt x="189555" y="72883"/>
                  </a:cubicBezTo>
                  <a:lnTo>
                    <a:pt x="174506" y="72883"/>
                  </a:lnTo>
                  <a:lnTo>
                    <a:pt x="168410" y="78979"/>
                  </a:lnTo>
                  <a:cubicBezTo>
                    <a:pt x="170982" y="87266"/>
                    <a:pt x="172220" y="96124"/>
                    <a:pt x="171553" y="105363"/>
                  </a:cubicBezTo>
                  <a:cubicBezTo>
                    <a:pt x="169172" y="140701"/>
                    <a:pt x="140787" y="169086"/>
                    <a:pt x="105450" y="171562"/>
                  </a:cubicBezTo>
                  <a:cubicBezTo>
                    <a:pt x="62111" y="174610"/>
                    <a:pt x="26106" y="138606"/>
                    <a:pt x="29250" y="95172"/>
                  </a:cubicBezTo>
                  <a:cubicBezTo>
                    <a:pt x="31821" y="59929"/>
                    <a:pt x="60206" y="31640"/>
                    <a:pt x="95544" y="29259"/>
                  </a:cubicBezTo>
                  <a:cubicBezTo>
                    <a:pt x="104783" y="28687"/>
                    <a:pt x="113641" y="29830"/>
                    <a:pt x="121833" y="32402"/>
                  </a:cubicBezTo>
                  <a:lnTo>
                    <a:pt x="127929" y="2630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129600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>
                <a:solidFill>
                  <a:schemeClr val="bg1"/>
                </a:solidFill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5364C01A-1665-4EEC-8389-5BA4D5C127FF}"/>
              </a:ext>
            </a:extLst>
          </p:cNvPr>
          <p:cNvGrpSpPr/>
          <p:nvPr/>
        </p:nvGrpSpPr>
        <p:grpSpPr>
          <a:xfrm>
            <a:off x="7408852" y="4875770"/>
            <a:ext cx="294475" cy="294475"/>
            <a:chOff x="752656" y="1562597"/>
            <a:chExt cx="390525" cy="390525"/>
          </a:xfrm>
          <a:solidFill>
            <a:schemeClr val="bg1"/>
          </a:solidFill>
        </p:grpSpPr>
        <p:sp>
          <p:nvSpPr>
            <p:cNvPr id="28" name="자유형: 도형 27">
              <a:extLst>
                <a:ext uri="{FF2B5EF4-FFF2-40B4-BE49-F238E27FC236}">
                  <a16:creationId xmlns:a16="http://schemas.microsoft.com/office/drawing/2014/main" id="{593EF008-ECE3-45AB-9A27-39F0946919FC}"/>
                </a:ext>
              </a:extLst>
            </p:cNvPr>
            <p:cNvSpPr/>
            <p:nvPr/>
          </p:nvSpPr>
          <p:spPr>
            <a:xfrm>
              <a:off x="797621" y="1607153"/>
              <a:ext cx="209550" cy="161925"/>
            </a:xfrm>
            <a:custGeom>
              <a:avLst/>
              <a:gdLst>
                <a:gd name="connsiteX0" fmla="*/ 26568 w 209550"/>
                <a:gd name="connsiteY0" fmla="*/ 159925 h 161925"/>
                <a:gd name="connsiteX1" fmla="*/ 85528 w 209550"/>
                <a:gd name="connsiteY1" fmla="*/ 100965 h 161925"/>
                <a:gd name="connsiteX2" fmla="*/ 102292 w 209550"/>
                <a:gd name="connsiteY2" fmla="*/ 117729 h 161925"/>
                <a:gd name="connsiteX3" fmla="*/ 113437 w 209550"/>
                <a:gd name="connsiteY3" fmla="*/ 117729 h 161925"/>
                <a:gd name="connsiteX4" fmla="*/ 185922 w 209550"/>
                <a:gd name="connsiteY4" fmla="*/ 45244 h 161925"/>
                <a:gd name="connsiteX5" fmla="*/ 185922 w 209550"/>
                <a:gd name="connsiteY5" fmla="*/ 64770 h 161925"/>
                <a:gd name="connsiteX6" fmla="*/ 189065 w 209550"/>
                <a:gd name="connsiteY6" fmla="*/ 71152 h 161925"/>
                <a:gd name="connsiteX7" fmla="*/ 208210 w 209550"/>
                <a:gd name="connsiteY7" fmla="*/ 62865 h 161925"/>
                <a:gd name="connsiteX8" fmla="*/ 208210 w 209550"/>
                <a:gd name="connsiteY8" fmla="*/ 18288 h 161925"/>
                <a:gd name="connsiteX9" fmla="*/ 197066 w 209550"/>
                <a:gd name="connsiteY9" fmla="*/ 7144 h 161925"/>
                <a:gd name="connsiteX10" fmla="*/ 150584 w 209550"/>
                <a:gd name="connsiteY10" fmla="*/ 7144 h 161925"/>
                <a:gd name="connsiteX11" fmla="*/ 144202 w 209550"/>
                <a:gd name="connsiteY11" fmla="*/ 10287 h 161925"/>
                <a:gd name="connsiteX12" fmla="*/ 152489 w 209550"/>
                <a:gd name="connsiteY12" fmla="*/ 29432 h 161925"/>
                <a:gd name="connsiteX13" fmla="*/ 170205 w 209550"/>
                <a:gd name="connsiteY13" fmla="*/ 29432 h 161925"/>
                <a:gd name="connsiteX14" fmla="*/ 107912 w 209550"/>
                <a:gd name="connsiteY14" fmla="*/ 91726 h 161925"/>
                <a:gd name="connsiteX15" fmla="*/ 91148 w 209550"/>
                <a:gd name="connsiteY15" fmla="*/ 74962 h 161925"/>
                <a:gd name="connsiteX16" fmla="*/ 80004 w 209550"/>
                <a:gd name="connsiteY16" fmla="*/ 74962 h 161925"/>
                <a:gd name="connsiteX17" fmla="*/ 9519 w 209550"/>
                <a:gd name="connsiteY17" fmla="*/ 145447 h 161925"/>
                <a:gd name="connsiteX18" fmla="*/ 7233 w 209550"/>
                <a:gd name="connsiteY18" fmla="*/ 152209 h 161925"/>
                <a:gd name="connsiteX19" fmla="*/ 26568 w 209550"/>
                <a:gd name="connsiteY19" fmla="*/ 159925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09550" h="161925">
                  <a:moveTo>
                    <a:pt x="26568" y="159925"/>
                  </a:moveTo>
                  <a:lnTo>
                    <a:pt x="85528" y="100965"/>
                  </a:lnTo>
                  <a:lnTo>
                    <a:pt x="102292" y="117729"/>
                  </a:lnTo>
                  <a:cubicBezTo>
                    <a:pt x="105340" y="120777"/>
                    <a:pt x="110388" y="120777"/>
                    <a:pt x="113437" y="117729"/>
                  </a:cubicBezTo>
                  <a:lnTo>
                    <a:pt x="185922" y="45244"/>
                  </a:lnTo>
                  <a:lnTo>
                    <a:pt x="185922" y="64770"/>
                  </a:lnTo>
                  <a:cubicBezTo>
                    <a:pt x="185922" y="67246"/>
                    <a:pt x="187065" y="69723"/>
                    <a:pt x="189065" y="71152"/>
                  </a:cubicBezTo>
                  <a:cubicBezTo>
                    <a:pt x="198209" y="77915"/>
                    <a:pt x="208210" y="71533"/>
                    <a:pt x="208210" y="62865"/>
                  </a:cubicBezTo>
                  <a:lnTo>
                    <a:pt x="208210" y="18288"/>
                  </a:lnTo>
                  <a:cubicBezTo>
                    <a:pt x="208210" y="12097"/>
                    <a:pt x="203162" y="7144"/>
                    <a:pt x="197066" y="7144"/>
                  </a:cubicBezTo>
                  <a:lnTo>
                    <a:pt x="150584" y="7144"/>
                  </a:lnTo>
                  <a:cubicBezTo>
                    <a:pt x="148107" y="7144"/>
                    <a:pt x="145631" y="8287"/>
                    <a:pt x="144202" y="10287"/>
                  </a:cubicBezTo>
                  <a:cubicBezTo>
                    <a:pt x="137439" y="19431"/>
                    <a:pt x="143821" y="29432"/>
                    <a:pt x="152489" y="29432"/>
                  </a:cubicBezTo>
                  <a:lnTo>
                    <a:pt x="170205" y="29432"/>
                  </a:lnTo>
                  <a:lnTo>
                    <a:pt x="107912" y="91726"/>
                  </a:lnTo>
                  <a:lnTo>
                    <a:pt x="91148" y="74962"/>
                  </a:lnTo>
                  <a:cubicBezTo>
                    <a:pt x="88100" y="71914"/>
                    <a:pt x="83052" y="71914"/>
                    <a:pt x="80004" y="74962"/>
                  </a:cubicBezTo>
                  <a:lnTo>
                    <a:pt x="9519" y="145447"/>
                  </a:lnTo>
                  <a:cubicBezTo>
                    <a:pt x="7709" y="147256"/>
                    <a:pt x="6852" y="149733"/>
                    <a:pt x="7233" y="152209"/>
                  </a:cubicBezTo>
                  <a:cubicBezTo>
                    <a:pt x="8852" y="163544"/>
                    <a:pt x="20377" y="166116"/>
                    <a:pt x="26568" y="15992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129600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>
                <a:solidFill>
                  <a:schemeClr val="bg1"/>
                </a:solidFill>
              </a:endParaRPr>
            </a:p>
          </p:txBody>
        </p:sp>
        <p:sp>
          <p:nvSpPr>
            <p:cNvPr id="29" name="자유형: 도형 28">
              <a:extLst>
                <a:ext uri="{FF2B5EF4-FFF2-40B4-BE49-F238E27FC236}">
                  <a16:creationId xmlns:a16="http://schemas.microsoft.com/office/drawing/2014/main" id="{EC17D85C-3EF0-492D-9FA3-1F524CC3BD48}"/>
                </a:ext>
              </a:extLst>
            </p:cNvPr>
            <p:cNvSpPr/>
            <p:nvPr/>
          </p:nvSpPr>
          <p:spPr>
            <a:xfrm>
              <a:off x="797995" y="1807749"/>
              <a:ext cx="95250" cy="104775"/>
            </a:xfrm>
            <a:custGeom>
              <a:avLst/>
              <a:gdLst>
                <a:gd name="connsiteX0" fmla="*/ 18288 w 95250"/>
                <a:gd name="connsiteY0" fmla="*/ 97822 h 104775"/>
                <a:gd name="connsiteX1" fmla="*/ 85154 w 95250"/>
                <a:gd name="connsiteY1" fmla="*/ 97822 h 104775"/>
                <a:gd name="connsiteX2" fmla="*/ 96298 w 95250"/>
                <a:gd name="connsiteY2" fmla="*/ 86677 h 104775"/>
                <a:gd name="connsiteX3" fmla="*/ 96298 w 95250"/>
                <a:gd name="connsiteY3" fmla="*/ 18288 h 104775"/>
                <a:gd name="connsiteX4" fmla="*/ 85154 w 95250"/>
                <a:gd name="connsiteY4" fmla="*/ 7144 h 104775"/>
                <a:gd name="connsiteX5" fmla="*/ 18288 w 95250"/>
                <a:gd name="connsiteY5" fmla="*/ 7144 h 104775"/>
                <a:gd name="connsiteX6" fmla="*/ 7144 w 95250"/>
                <a:gd name="connsiteY6" fmla="*/ 18288 h 104775"/>
                <a:gd name="connsiteX7" fmla="*/ 7144 w 95250"/>
                <a:gd name="connsiteY7" fmla="*/ 86677 h 104775"/>
                <a:gd name="connsiteX8" fmla="*/ 18288 w 95250"/>
                <a:gd name="connsiteY8" fmla="*/ 97822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5250" h="104775">
                  <a:moveTo>
                    <a:pt x="18288" y="97822"/>
                  </a:moveTo>
                  <a:lnTo>
                    <a:pt x="85154" y="97822"/>
                  </a:lnTo>
                  <a:cubicBezTo>
                    <a:pt x="91345" y="97822"/>
                    <a:pt x="96298" y="92869"/>
                    <a:pt x="96298" y="86677"/>
                  </a:cubicBezTo>
                  <a:lnTo>
                    <a:pt x="96298" y="18288"/>
                  </a:lnTo>
                  <a:cubicBezTo>
                    <a:pt x="96298" y="12097"/>
                    <a:pt x="91345" y="7144"/>
                    <a:pt x="85154" y="7144"/>
                  </a:cubicBezTo>
                  <a:lnTo>
                    <a:pt x="18288" y="7144"/>
                  </a:lnTo>
                  <a:cubicBezTo>
                    <a:pt x="12097" y="7144"/>
                    <a:pt x="7144" y="12097"/>
                    <a:pt x="7144" y="18288"/>
                  </a:cubicBezTo>
                  <a:lnTo>
                    <a:pt x="7144" y="86677"/>
                  </a:lnTo>
                  <a:cubicBezTo>
                    <a:pt x="7144" y="92773"/>
                    <a:pt x="12097" y="97822"/>
                    <a:pt x="18288" y="9782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129600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>
                <a:solidFill>
                  <a:schemeClr val="bg1"/>
                </a:solidFill>
              </a:endParaRPr>
            </a:p>
          </p:txBody>
        </p:sp>
        <p:sp>
          <p:nvSpPr>
            <p:cNvPr id="30" name="자유형: 도형 29">
              <a:extLst>
                <a:ext uri="{FF2B5EF4-FFF2-40B4-BE49-F238E27FC236}">
                  <a16:creationId xmlns:a16="http://schemas.microsoft.com/office/drawing/2014/main" id="{C8D9170A-30F5-4F4A-AAAC-0851C7F457D4}"/>
                </a:ext>
              </a:extLst>
            </p:cNvPr>
            <p:cNvSpPr/>
            <p:nvPr/>
          </p:nvSpPr>
          <p:spPr>
            <a:xfrm>
              <a:off x="909438" y="1740884"/>
              <a:ext cx="95250" cy="171450"/>
            </a:xfrm>
            <a:custGeom>
              <a:avLst/>
              <a:gdLst>
                <a:gd name="connsiteX0" fmla="*/ 85153 w 95250"/>
                <a:gd name="connsiteY0" fmla="*/ 7144 h 171450"/>
                <a:gd name="connsiteX1" fmla="*/ 18288 w 95250"/>
                <a:gd name="connsiteY1" fmla="*/ 7144 h 171450"/>
                <a:gd name="connsiteX2" fmla="*/ 7144 w 95250"/>
                <a:gd name="connsiteY2" fmla="*/ 18288 h 171450"/>
                <a:gd name="connsiteX3" fmla="*/ 7144 w 95250"/>
                <a:gd name="connsiteY3" fmla="*/ 153543 h 171450"/>
                <a:gd name="connsiteX4" fmla="*/ 18288 w 95250"/>
                <a:gd name="connsiteY4" fmla="*/ 164687 h 171450"/>
                <a:gd name="connsiteX5" fmla="*/ 85153 w 95250"/>
                <a:gd name="connsiteY5" fmla="*/ 164687 h 171450"/>
                <a:gd name="connsiteX6" fmla="*/ 96298 w 95250"/>
                <a:gd name="connsiteY6" fmla="*/ 153543 h 171450"/>
                <a:gd name="connsiteX7" fmla="*/ 96298 w 95250"/>
                <a:gd name="connsiteY7" fmla="*/ 18288 h 171450"/>
                <a:gd name="connsiteX8" fmla="*/ 85153 w 95250"/>
                <a:gd name="connsiteY8" fmla="*/ 7144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5250" h="171450">
                  <a:moveTo>
                    <a:pt x="85153" y="7144"/>
                  </a:moveTo>
                  <a:lnTo>
                    <a:pt x="18288" y="7144"/>
                  </a:lnTo>
                  <a:cubicBezTo>
                    <a:pt x="12097" y="7144"/>
                    <a:pt x="7144" y="12097"/>
                    <a:pt x="7144" y="18288"/>
                  </a:cubicBezTo>
                  <a:lnTo>
                    <a:pt x="7144" y="153543"/>
                  </a:lnTo>
                  <a:cubicBezTo>
                    <a:pt x="7144" y="159734"/>
                    <a:pt x="12097" y="164687"/>
                    <a:pt x="18288" y="164687"/>
                  </a:cubicBezTo>
                  <a:lnTo>
                    <a:pt x="85153" y="164687"/>
                  </a:lnTo>
                  <a:cubicBezTo>
                    <a:pt x="91345" y="164687"/>
                    <a:pt x="96298" y="159734"/>
                    <a:pt x="96298" y="153543"/>
                  </a:cubicBezTo>
                  <a:lnTo>
                    <a:pt x="96298" y="18288"/>
                  </a:lnTo>
                  <a:cubicBezTo>
                    <a:pt x="96298" y="12192"/>
                    <a:pt x="91345" y="7144"/>
                    <a:pt x="85153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129600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>
                <a:solidFill>
                  <a:schemeClr val="bg1"/>
                </a:solidFill>
              </a:endParaRPr>
            </a:p>
          </p:txBody>
        </p:sp>
        <p:sp>
          <p:nvSpPr>
            <p:cNvPr id="31" name="자유형: 도형 30">
              <a:extLst>
                <a:ext uri="{FF2B5EF4-FFF2-40B4-BE49-F238E27FC236}">
                  <a16:creationId xmlns:a16="http://schemas.microsoft.com/office/drawing/2014/main" id="{FEE896B8-44BE-495D-9DC0-267C8D8D2439}"/>
                </a:ext>
              </a:extLst>
            </p:cNvPr>
            <p:cNvSpPr/>
            <p:nvPr/>
          </p:nvSpPr>
          <p:spPr>
            <a:xfrm>
              <a:off x="998589" y="1607534"/>
              <a:ext cx="142875" cy="304800"/>
            </a:xfrm>
            <a:custGeom>
              <a:avLst/>
              <a:gdLst>
                <a:gd name="connsiteX0" fmla="*/ 18291 w 142875"/>
                <a:gd name="connsiteY0" fmla="*/ 118205 h 304800"/>
                <a:gd name="connsiteX1" fmla="*/ 29435 w 142875"/>
                <a:gd name="connsiteY1" fmla="*/ 118205 h 304800"/>
                <a:gd name="connsiteX2" fmla="*/ 29435 w 142875"/>
                <a:gd name="connsiteY2" fmla="*/ 286893 h 304800"/>
                <a:gd name="connsiteX3" fmla="*/ 40580 w 142875"/>
                <a:gd name="connsiteY3" fmla="*/ 298037 h 304800"/>
                <a:gd name="connsiteX4" fmla="*/ 108207 w 142875"/>
                <a:gd name="connsiteY4" fmla="*/ 298037 h 304800"/>
                <a:gd name="connsiteX5" fmla="*/ 119352 w 142875"/>
                <a:gd name="connsiteY5" fmla="*/ 286893 h 304800"/>
                <a:gd name="connsiteX6" fmla="*/ 119352 w 142875"/>
                <a:gd name="connsiteY6" fmla="*/ 118205 h 304800"/>
                <a:gd name="connsiteX7" fmla="*/ 130496 w 142875"/>
                <a:gd name="connsiteY7" fmla="*/ 118205 h 304800"/>
                <a:gd name="connsiteX8" fmla="*/ 140211 w 142875"/>
                <a:gd name="connsiteY8" fmla="*/ 112490 h 304800"/>
                <a:gd name="connsiteX9" fmla="*/ 139926 w 142875"/>
                <a:gd name="connsiteY9" fmla="*/ 101156 h 304800"/>
                <a:gd name="connsiteX10" fmla="*/ 83442 w 142875"/>
                <a:gd name="connsiteY10" fmla="*/ 12002 h 304800"/>
                <a:gd name="connsiteX11" fmla="*/ 64583 w 142875"/>
                <a:gd name="connsiteY11" fmla="*/ 12002 h 304800"/>
                <a:gd name="connsiteX12" fmla="*/ 8861 w 142875"/>
                <a:gd name="connsiteY12" fmla="*/ 101156 h 304800"/>
                <a:gd name="connsiteX13" fmla="*/ 8576 w 142875"/>
                <a:gd name="connsiteY13" fmla="*/ 112490 h 304800"/>
                <a:gd name="connsiteX14" fmla="*/ 18291 w 142875"/>
                <a:gd name="connsiteY14" fmla="*/ 118205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42875" h="304800">
                  <a:moveTo>
                    <a:pt x="18291" y="118205"/>
                  </a:moveTo>
                  <a:lnTo>
                    <a:pt x="29435" y="118205"/>
                  </a:lnTo>
                  <a:lnTo>
                    <a:pt x="29435" y="286893"/>
                  </a:lnTo>
                  <a:cubicBezTo>
                    <a:pt x="29435" y="293084"/>
                    <a:pt x="34388" y="298037"/>
                    <a:pt x="40580" y="298037"/>
                  </a:cubicBezTo>
                  <a:lnTo>
                    <a:pt x="108207" y="298037"/>
                  </a:lnTo>
                  <a:cubicBezTo>
                    <a:pt x="114398" y="298037"/>
                    <a:pt x="119352" y="293084"/>
                    <a:pt x="119352" y="286893"/>
                  </a:cubicBezTo>
                  <a:lnTo>
                    <a:pt x="119352" y="118205"/>
                  </a:lnTo>
                  <a:lnTo>
                    <a:pt x="130496" y="118205"/>
                  </a:lnTo>
                  <a:cubicBezTo>
                    <a:pt x="134591" y="118205"/>
                    <a:pt x="138306" y="116014"/>
                    <a:pt x="140211" y="112490"/>
                  </a:cubicBezTo>
                  <a:cubicBezTo>
                    <a:pt x="142212" y="108966"/>
                    <a:pt x="142021" y="104585"/>
                    <a:pt x="139926" y="101156"/>
                  </a:cubicBezTo>
                  <a:lnTo>
                    <a:pt x="83442" y="12002"/>
                  </a:lnTo>
                  <a:cubicBezTo>
                    <a:pt x="79346" y="5524"/>
                    <a:pt x="68583" y="5524"/>
                    <a:pt x="64583" y="12002"/>
                  </a:cubicBezTo>
                  <a:lnTo>
                    <a:pt x="8861" y="101156"/>
                  </a:lnTo>
                  <a:cubicBezTo>
                    <a:pt x="6671" y="104585"/>
                    <a:pt x="6575" y="108966"/>
                    <a:pt x="8576" y="112490"/>
                  </a:cubicBezTo>
                  <a:cubicBezTo>
                    <a:pt x="10481" y="116014"/>
                    <a:pt x="14291" y="118205"/>
                    <a:pt x="18291" y="1182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129600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>
                <a:solidFill>
                  <a:schemeClr val="bg1"/>
                </a:solidFill>
              </a:endParaRPr>
            </a:p>
          </p:txBody>
        </p:sp>
        <p:sp>
          <p:nvSpPr>
            <p:cNvPr id="32" name="자유형: 도형 31">
              <a:extLst>
                <a:ext uri="{FF2B5EF4-FFF2-40B4-BE49-F238E27FC236}">
                  <a16:creationId xmlns:a16="http://schemas.microsoft.com/office/drawing/2014/main" id="{9E735880-D4A9-4A81-A7B1-9B65C5D735C4}"/>
                </a:ext>
              </a:extLst>
            </p:cNvPr>
            <p:cNvSpPr/>
            <p:nvPr/>
          </p:nvSpPr>
          <p:spPr>
            <a:xfrm>
              <a:off x="752656" y="1562597"/>
              <a:ext cx="390525" cy="390525"/>
            </a:xfrm>
            <a:custGeom>
              <a:avLst/>
              <a:gdLst>
                <a:gd name="connsiteX0" fmla="*/ 376142 w 390525"/>
                <a:gd name="connsiteY0" fmla="*/ 365262 h 390525"/>
                <a:gd name="connsiteX1" fmla="*/ 29432 w 390525"/>
                <a:gd name="connsiteY1" fmla="*/ 365262 h 390525"/>
                <a:gd name="connsiteX2" fmla="*/ 29432 w 390525"/>
                <a:gd name="connsiteY2" fmla="*/ 18552 h 390525"/>
                <a:gd name="connsiteX3" fmla="*/ 19526 w 390525"/>
                <a:gd name="connsiteY3" fmla="*/ 7218 h 390525"/>
                <a:gd name="connsiteX4" fmla="*/ 7144 w 390525"/>
                <a:gd name="connsiteY4" fmla="*/ 18267 h 390525"/>
                <a:gd name="connsiteX5" fmla="*/ 7144 w 390525"/>
                <a:gd name="connsiteY5" fmla="*/ 376407 h 390525"/>
                <a:gd name="connsiteX6" fmla="*/ 18288 w 390525"/>
                <a:gd name="connsiteY6" fmla="*/ 387551 h 390525"/>
                <a:gd name="connsiteX7" fmla="*/ 376428 w 390525"/>
                <a:gd name="connsiteY7" fmla="*/ 387551 h 390525"/>
                <a:gd name="connsiteX8" fmla="*/ 387477 w 390525"/>
                <a:gd name="connsiteY8" fmla="*/ 375168 h 390525"/>
                <a:gd name="connsiteX9" fmla="*/ 376142 w 390525"/>
                <a:gd name="connsiteY9" fmla="*/ 365262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525" h="390525">
                  <a:moveTo>
                    <a:pt x="376142" y="365262"/>
                  </a:moveTo>
                  <a:lnTo>
                    <a:pt x="29432" y="365262"/>
                  </a:lnTo>
                  <a:lnTo>
                    <a:pt x="29432" y="18552"/>
                  </a:lnTo>
                  <a:cubicBezTo>
                    <a:pt x="29432" y="12837"/>
                    <a:pt x="25241" y="7789"/>
                    <a:pt x="19526" y="7218"/>
                  </a:cubicBezTo>
                  <a:cubicBezTo>
                    <a:pt x="12764" y="6456"/>
                    <a:pt x="7144" y="11694"/>
                    <a:pt x="7144" y="18267"/>
                  </a:cubicBezTo>
                  <a:lnTo>
                    <a:pt x="7144" y="376407"/>
                  </a:lnTo>
                  <a:cubicBezTo>
                    <a:pt x="7144" y="382598"/>
                    <a:pt x="12097" y="387551"/>
                    <a:pt x="18288" y="387551"/>
                  </a:cubicBezTo>
                  <a:lnTo>
                    <a:pt x="376428" y="387551"/>
                  </a:lnTo>
                  <a:cubicBezTo>
                    <a:pt x="383000" y="387551"/>
                    <a:pt x="388239" y="381836"/>
                    <a:pt x="387477" y="375168"/>
                  </a:cubicBezTo>
                  <a:cubicBezTo>
                    <a:pt x="386906" y="369453"/>
                    <a:pt x="381857" y="365262"/>
                    <a:pt x="376142" y="36526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129600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>
                <a:solidFill>
                  <a:schemeClr val="bg1"/>
                </a:solidFill>
              </a:endParaRP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81A86956-1A40-4090-BD89-E3E5E6343B12}"/>
              </a:ext>
            </a:extLst>
          </p:cNvPr>
          <p:cNvSpPr txBox="1"/>
          <p:nvPr/>
        </p:nvSpPr>
        <p:spPr>
          <a:xfrm>
            <a:off x="0" y="372006"/>
            <a:ext cx="12192000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2800">
                <a:solidFill>
                  <a:srgbClr val="004882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altLang="ko-KR" sz="4000" dirty="0">
                <a:solidFill>
                  <a:srgbClr val="000066"/>
                </a:solidFill>
                <a:latin typeface="Copperplate Gothic Bold" pitchFamily="34" charset="0"/>
                <a:ea typeface="Microsoft YaHei" pitchFamily="34" charset="-122"/>
              </a:rPr>
              <a:t>Quantum Algorithms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2DAC623-FBE2-4748-96DE-B994EEF4C715}"/>
              </a:ext>
            </a:extLst>
          </p:cNvPr>
          <p:cNvSpPr txBox="1"/>
          <p:nvPr/>
        </p:nvSpPr>
        <p:spPr>
          <a:xfrm>
            <a:off x="2551470" y="1086955"/>
            <a:ext cx="71234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100000"/>
              </a:lnSpc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algn="ctr"/>
            <a:r>
              <a:rPr lang="en-US" sz="1600" dirty="0">
                <a:solidFill>
                  <a:sysClr val="windowText" lastClr="000000"/>
                </a:solidFill>
                <a:latin typeface="Century Gothic" pitchFamily="34" charset="0"/>
              </a:rPr>
              <a:t>A quantum algorithm is a step-by-step procedure, where each of the  steps can be performed on a</a:t>
            </a:r>
            <a:r>
              <a:rPr lang="en-US" sz="1600" dirty="0">
                <a:latin typeface="Century Gothic" pitchFamily="34" charset="0"/>
              </a:rPr>
              <a:t> quantum computer</a:t>
            </a:r>
            <a:r>
              <a:rPr lang="en-US" sz="1400" dirty="0">
                <a:latin typeface="Century Gothic" pitchFamily="34" charset="0"/>
              </a:rPr>
              <a:t>.</a:t>
            </a:r>
            <a:endParaRPr lang="en-US" altLang="ko-KR" sz="1400" dirty="0">
              <a:solidFill>
                <a:srgbClr val="212761"/>
              </a:solidFill>
              <a:latin typeface="Century Gothic" pitchFamily="34" charset="0"/>
            </a:endParaRPr>
          </a:p>
        </p:txBody>
      </p:sp>
      <p:pic>
        <p:nvPicPr>
          <p:cNvPr id="41" name="Picture Placeholder 40" descr="20170311_TQP047_0.jpg"/>
          <p:cNvPicPr>
            <a:picLocks noGrp="1" noChangeAspect="1"/>
          </p:cNvPicPr>
          <p:nvPr>
            <p:ph type="pic" sz="quarter" idx="12"/>
          </p:nvPr>
        </p:nvPicPr>
        <p:blipFill>
          <a:blip r:embed="rId3" cstate="print"/>
          <a:srcRect l="19022" r="19022"/>
          <a:stretch>
            <a:fillRect/>
          </a:stretch>
        </p:blipFill>
        <p:spPr/>
      </p:pic>
      <p:pic>
        <p:nvPicPr>
          <p:cNvPr id="44" name="Picture Placeholder 43" descr="lov-grover.jpg"/>
          <p:cNvPicPr>
            <a:picLocks noGrp="1" noChangeAspect="1"/>
          </p:cNvPicPr>
          <p:nvPr>
            <p:ph type="pic" sz="quarter" idx="13"/>
          </p:nvPr>
        </p:nvPicPr>
        <p:blipFill>
          <a:blip r:embed="rId4" cstate="print"/>
          <a:srcRect t="4563" b="4563"/>
          <a:stretch>
            <a:fillRect/>
          </a:stretch>
        </p:blipFill>
        <p:spPr/>
      </p:pic>
      <p:sp>
        <p:nvSpPr>
          <p:cNvPr id="45" name="타원 18">
            <a:extLst>
              <a:ext uri="{FF2B5EF4-FFF2-40B4-BE49-F238E27FC236}">
                <a16:creationId xmlns:a16="http://schemas.microsoft.com/office/drawing/2014/main" id="{B1AA8778-84E5-4660-8B99-47061D5601BE}"/>
              </a:ext>
            </a:extLst>
          </p:cNvPr>
          <p:cNvSpPr/>
          <p:nvPr/>
        </p:nvSpPr>
        <p:spPr>
          <a:xfrm>
            <a:off x="9310852" y="4187667"/>
            <a:ext cx="838200" cy="838200"/>
          </a:xfrm>
          <a:prstGeom prst="ellipse">
            <a:avLst/>
          </a:prstGeom>
          <a:solidFill>
            <a:srgbClr val="21276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38" name="타원 18">
            <a:extLst>
              <a:ext uri="{FF2B5EF4-FFF2-40B4-BE49-F238E27FC236}">
                <a16:creationId xmlns:a16="http://schemas.microsoft.com/office/drawing/2014/main" id="{B1AA8778-84E5-4660-8B99-47061D5601BE}"/>
              </a:ext>
            </a:extLst>
          </p:cNvPr>
          <p:cNvSpPr/>
          <p:nvPr/>
        </p:nvSpPr>
        <p:spPr>
          <a:xfrm>
            <a:off x="5702413" y="4177834"/>
            <a:ext cx="838200" cy="838200"/>
          </a:xfrm>
          <a:prstGeom prst="ellipse">
            <a:avLst/>
          </a:prstGeom>
          <a:solidFill>
            <a:srgbClr val="21276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grpSp>
        <p:nvGrpSpPr>
          <p:cNvPr id="39" name="그룹 273">
            <a:extLst>
              <a:ext uri="{FF2B5EF4-FFF2-40B4-BE49-F238E27FC236}">
                <a16:creationId xmlns:a16="http://schemas.microsoft.com/office/drawing/2014/main" id="{1BF06282-500D-4095-BAE0-1B43C85F3F3E}"/>
              </a:ext>
            </a:extLst>
          </p:cNvPr>
          <p:cNvGrpSpPr/>
          <p:nvPr/>
        </p:nvGrpSpPr>
        <p:grpSpPr>
          <a:xfrm>
            <a:off x="11466288" y="3183065"/>
            <a:ext cx="346424" cy="390525"/>
            <a:chOff x="773707" y="897064"/>
            <a:chExt cx="346424" cy="390525"/>
          </a:xfrm>
          <a:solidFill>
            <a:schemeClr val="bg1"/>
          </a:solidFill>
        </p:grpSpPr>
        <p:sp>
          <p:nvSpPr>
            <p:cNvPr id="40" name="자유형: 도형 274">
              <a:extLst>
                <a:ext uri="{FF2B5EF4-FFF2-40B4-BE49-F238E27FC236}">
                  <a16:creationId xmlns:a16="http://schemas.microsoft.com/office/drawing/2014/main" id="{CDC3C106-CE28-40B3-AB33-7A8446D1EC34}"/>
                </a:ext>
              </a:extLst>
            </p:cNvPr>
            <p:cNvSpPr/>
            <p:nvPr/>
          </p:nvSpPr>
          <p:spPr>
            <a:xfrm>
              <a:off x="929917" y="964692"/>
              <a:ext cx="76200" cy="76200"/>
            </a:xfrm>
            <a:custGeom>
              <a:avLst/>
              <a:gdLst>
                <a:gd name="connsiteX0" fmla="*/ 40577 w 76200"/>
                <a:gd name="connsiteY0" fmla="*/ 74009 h 76200"/>
                <a:gd name="connsiteX1" fmla="*/ 74009 w 76200"/>
                <a:gd name="connsiteY1" fmla="*/ 40576 h 76200"/>
                <a:gd name="connsiteX2" fmla="*/ 40577 w 76200"/>
                <a:gd name="connsiteY2" fmla="*/ 7144 h 76200"/>
                <a:gd name="connsiteX3" fmla="*/ 7144 w 76200"/>
                <a:gd name="connsiteY3" fmla="*/ 40576 h 76200"/>
                <a:gd name="connsiteX4" fmla="*/ 40577 w 76200"/>
                <a:gd name="connsiteY4" fmla="*/ 74009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40577" y="74009"/>
                  </a:moveTo>
                  <a:cubicBezTo>
                    <a:pt x="59055" y="74009"/>
                    <a:pt x="74009" y="59055"/>
                    <a:pt x="74009" y="40576"/>
                  </a:cubicBezTo>
                  <a:cubicBezTo>
                    <a:pt x="74009" y="22098"/>
                    <a:pt x="59055" y="7144"/>
                    <a:pt x="40577" y="7144"/>
                  </a:cubicBezTo>
                  <a:cubicBezTo>
                    <a:pt x="22098" y="7144"/>
                    <a:pt x="7144" y="22098"/>
                    <a:pt x="7144" y="40576"/>
                  </a:cubicBezTo>
                  <a:cubicBezTo>
                    <a:pt x="7144" y="59055"/>
                    <a:pt x="22098" y="74009"/>
                    <a:pt x="40577" y="7400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43" name="자유형: 도형 275">
              <a:extLst>
                <a:ext uri="{FF2B5EF4-FFF2-40B4-BE49-F238E27FC236}">
                  <a16:creationId xmlns:a16="http://schemas.microsoft.com/office/drawing/2014/main" id="{D211F51F-AE8C-424D-8172-391AFB24BC75}"/>
                </a:ext>
              </a:extLst>
            </p:cNvPr>
            <p:cNvSpPr/>
            <p:nvPr/>
          </p:nvSpPr>
          <p:spPr>
            <a:xfrm>
              <a:off x="834381" y="897064"/>
              <a:ext cx="285750" cy="390525"/>
            </a:xfrm>
            <a:custGeom>
              <a:avLst/>
              <a:gdLst>
                <a:gd name="connsiteX0" fmla="*/ 269653 w 285750"/>
                <a:gd name="connsiteY0" fmla="*/ 7144 h 390525"/>
                <a:gd name="connsiteX1" fmla="*/ 24479 w 285750"/>
                <a:gd name="connsiteY1" fmla="*/ 7144 h 390525"/>
                <a:gd name="connsiteX2" fmla="*/ 13335 w 285750"/>
                <a:gd name="connsiteY2" fmla="*/ 18288 h 390525"/>
                <a:gd name="connsiteX3" fmla="*/ 13335 w 285750"/>
                <a:gd name="connsiteY3" fmla="*/ 365284 h 390525"/>
                <a:gd name="connsiteX4" fmla="*/ 7144 w 285750"/>
                <a:gd name="connsiteY4" fmla="*/ 387572 h 390525"/>
                <a:gd name="connsiteX5" fmla="*/ 225076 w 285750"/>
                <a:gd name="connsiteY5" fmla="*/ 387572 h 390525"/>
                <a:gd name="connsiteX6" fmla="*/ 280797 w 285750"/>
                <a:gd name="connsiteY6" fmla="*/ 331851 h 390525"/>
                <a:gd name="connsiteX7" fmla="*/ 280797 w 285750"/>
                <a:gd name="connsiteY7" fmla="*/ 18288 h 390525"/>
                <a:gd name="connsiteX8" fmla="*/ 269653 w 285750"/>
                <a:gd name="connsiteY8" fmla="*/ 7144 h 390525"/>
                <a:gd name="connsiteX9" fmla="*/ 136112 w 285750"/>
                <a:gd name="connsiteY9" fmla="*/ 52483 h 390525"/>
                <a:gd name="connsiteX10" fmla="*/ 191834 w 285750"/>
                <a:gd name="connsiteY10" fmla="*/ 108204 h 390525"/>
                <a:gd name="connsiteX11" fmla="*/ 177641 w 285750"/>
                <a:gd name="connsiteY11" fmla="*/ 144971 h 390525"/>
                <a:gd name="connsiteX12" fmla="*/ 211931 w 285750"/>
                <a:gd name="connsiteY12" fmla="*/ 190691 h 390525"/>
                <a:gd name="connsiteX13" fmla="*/ 209741 w 285750"/>
                <a:gd name="connsiteY13" fmla="*/ 206312 h 390525"/>
                <a:gd name="connsiteX14" fmla="*/ 194120 w 285750"/>
                <a:gd name="connsiteY14" fmla="*/ 204121 h 390525"/>
                <a:gd name="connsiteX15" fmla="*/ 159925 w 285750"/>
                <a:gd name="connsiteY15" fmla="*/ 158496 h 390525"/>
                <a:gd name="connsiteX16" fmla="*/ 136208 w 285750"/>
                <a:gd name="connsiteY16" fmla="*/ 164021 h 390525"/>
                <a:gd name="connsiteX17" fmla="*/ 80486 w 285750"/>
                <a:gd name="connsiteY17" fmla="*/ 108299 h 390525"/>
                <a:gd name="connsiteX18" fmla="*/ 136112 w 285750"/>
                <a:gd name="connsiteY18" fmla="*/ 52483 h 390525"/>
                <a:gd name="connsiteX19" fmla="*/ 225266 w 285750"/>
                <a:gd name="connsiteY19" fmla="*/ 342995 h 390525"/>
                <a:gd name="connsiteX20" fmla="*/ 69247 w 285750"/>
                <a:gd name="connsiteY20" fmla="*/ 342995 h 390525"/>
                <a:gd name="connsiteX21" fmla="*/ 58103 w 285750"/>
                <a:gd name="connsiteY21" fmla="*/ 331851 h 390525"/>
                <a:gd name="connsiteX22" fmla="*/ 69247 w 285750"/>
                <a:gd name="connsiteY22" fmla="*/ 320707 h 390525"/>
                <a:gd name="connsiteX23" fmla="*/ 225266 w 285750"/>
                <a:gd name="connsiteY23" fmla="*/ 320707 h 390525"/>
                <a:gd name="connsiteX24" fmla="*/ 236411 w 285750"/>
                <a:gd name="connsiteY24" fmla="*/ 331851 h 390525"/>
                <a:gd name="connsiteX25" fmla="*/ 225266 w 285750"/>
                <a:gd name="connsiteY25" fmla="*/ 342995 h 390525"/>
                <a:gd name="connsiteX26" fmla="*/ 225266 w 285750"/>
                <a:gd name="connsiteY26" fmla="*/ 298418 h 390525"/>
                <a:gd name="connsiteX27" fmla="*/ 69247 w 285750"/>
                <a:gd name="connsiteY27" fmla="*/ 298418 h 390525"/>
                <a:gd name="connsiteX28" fmla="*/ 58103 w 285750"/>
                <a:gd name="connsiteY28" fmla="*/ 287274 h 390525"/>
                <a:gd name="connsiteX29" fmla="*/ 69247 w 285750"/>
                <a:gd name="connsiteY29" fmla="*/ 276130 h 390525"/>
                <a:gd name="connsiteX30" fmla="*/ 225266 w 285750"/>
                <a:gd name="connsiteY30" fmla="*/ 276130 h 390525"/>
                <a:gd name="connsiteX31" fmla="*/ 236411 w 285750"/>
                <a:gd name="connsiteY31" fmla="*/ 287274 h 390525"/>
                <a:gd name="connsiteX32" fmla="*/ 225266 w 285750"/>
                <a:gd name="connsiteY32" fmla="*/ 298418 h 390525"/>
                <a:gd name="connsiteX33" fmla="*/ 225266 w 285750"/>
                <a:gd name="connsiteY33" fmla="*/ 253841 h 390525"/>
                <a:gd name="connsiteX34" fmla="*/ 69247 w 285750"/>
                <a:gd name="connsiteY34" fmla="*/ 253841 h 390525"/>
                <a:gd name="connsiteX35" fmla="*/ 58103 w 285750"/>
                <a:gd name="connsiteY35" fmla="*/ 242697 h 390525"/>
                <a:gd name="connsiteX36" fmla="*/ 69247 w 285750"/>
                <a:gd name="connsiteY36" fmla="*/ 231553 h 390525"/>
                <a:gd name="connsiteX37" fmla="*/ 225266 w 285750"/>
                <a:gd name="connsiteY37" fmla="*/ 231553 h 390525"/>
                <a:gd name="connsiteX38" fmla="*/ 236411 w 285750"/>
                <a:gd name="connsiteY38" fmla="*/ 242697 h 390525"/>
                <a:gd name="connsiteX39" fmla="*/ 225266 w 285750"/>
                <a:gd name="connsiteY39" fmla="*/ 253841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285750" h="390525">
                  <a:moveTo>
                    <a:pt x="269653" y="7144"/>
                  </a:moveTo>
                  <a:lnTo>
                    <a:pt x="24479" y="7144"/>
                  </a:lnTo>
                  <a:cubicBezTo>
                    <a:pt x="18288" y="7144"/>
                    <a:pt x="13335" y="12097"/>
                    <a:pt x="13335" y="18288"/>
                  </a:cubicBezTo>
                  <a:lnTo>
                    <a:pt x="13335" y="365284"/>
                  </a:lnTo>
                  <a:cubicBezTo>
                    <a:pt x="13335" y="373475"/>
                    <a:pt x="10954" y="381000"/>
                    <a:pt x="7144" y="387572"/>
                  </a:cubicBezTo>
                  <a:lnTo>
                    <a:pt x="225076" y="387572"/>
                  </a:lnTo>
                  <a:cubicBezTo>
                    <a:pt x="255842" y="387572"/>
                    <a:pt x="280797" y="362617"/>
                    <a:pt x="280797" y="331851"/>
                  </a:cubicBezTo>
                  <a:lnTo>
                    <a:pt x="280797" y="18288"/>
                  </a:lnTo>
                  <a:cubicBezTo>
                    <a:pt x="280797" y="12097"/>
                    <a:pt x="275749" y="7144"/>
                    <a:pt x="269653" y="7144"/>
                  </a:cubicBezTo>
                  <a:close/>
                  <a:moveTo>
                    <a:pt x="136112" y="52483"/>
                  </a:moveTo>
                  <a:cubicBezTo>
                    <a:pt x="166878" y="52483"/>
                    <a:pt x="191834" y="77438"/>
                    <a:pt x="191834" y="108204"/>
                  </a:cubicBezTo>
                  <a:cubicBezTo>
                    <a:pt x="191834" y="122396"/>
                    <a:pt x="186404" y="135160"/>
                    <a:pt x="177641" y="144971"/>
                  </a:cubicBezTo>
                  <a:lnTo>
                    <a:pt x="211931" y="190691"/>
                  </a:lnTo>
                  <a:cubicBezTo>
                    <a:pt x="215646" y="195644"/>
                    <a:pt x="214598" y="202597"/>
                    <a:pt x="209741" y="206312"/>
                  </a:cubicBezTo>
                  <a:cubicBezTo>
                    <a:pt x="204788" y="210026"/>
                    <a:pt x="197834" y="208979"/>
                    <a:pt x="194120" y="204121"/>
                  </a:cubicBezTo>
                  <a:lnTo>
                    <a:pt x="159925" y="158496"/>
                  </a:lnTo>
                  <a:cubicBezTo>
                    <a:pt x="152686" y="161925"/>
                    <a:pt x="144685" y="164021"/>
                    <a:pt x="136208" y="164021"/>
                  </a:cubicBezTo>
                  <a:cubicBezTo>
                    <a:pt x="105442" y="164021"/>
                    <a:pt x="80486" y="139065"/>
                    <a:pt x="80486" y="108299"/>
                  </a:cubicBezTo>
                  <a:cubicBezTo>
                    <a:pt x="80486" y="77534"/>
                    <a:pt x="105347" y="52483"/>
                    <a:pt x="136112" y="52483"/>
                  </a:cubicBezTo>
                  <a:close/>
                  <a:moveTo>
                    <a:pt x="225266" y="342995"/>
                  </a:moveTo>
                  <a:lnTo>
                    <a:pt x="69247" y="342995"/>
                  </a:lnTo>
                  <a:cubicBezTo>
                    <a:pt x="63056" y="342995"/>
                    <a:pt x="58103" y="338042"/>
                    <a:pt x="58103" y="331851"/>
                  </a:cubicBezTo>
                  <a:cubicBezTo>
                    <a:pt x="58103" y="325660"/>
                    <a:pt x="63056" y="320707"/>
                    <a:pt x="69247" y="320707"/>
                  </a:cubicBezTo>
                  <a:lnTo>
                    <a:pt x="225266" y="320707"/>
                  </a:lnTo>
                  <a:cubicBezTo>
                    <a:pt x="231458" y="320707"/>
                    <a:pt x="236411" y="325660"/>
                    <a:pt x="236411" y="331851"/>
                  </a:cubicBezTo>
                  <a:cubicBezTo>
                    <a:pt x="236411" y="338042"/>
                    <a:pt x="231362" y="342995"/>
                    <a:pt x="225266" y="342995"/>
                  </a:cubicBezTo>
                  <a:close/>
                  <a:moveTo>
                    <a:pt x="225266" y="298418"/>
                  </a:moveTo>
                  <a:lnTo>
                    <a:pt x="69247" y="298418"/>
                  </a:lnTo>
                  <a:cubicBezTo>
                    <a:pt x="63056" y="298418"/>
                    <a:pt x="58103" y="293465"/>
                    <a:pt x="58103" y="287274"/>
                  </a:cubicBezTo>
                  <a:cubicBezTo>
                    <a:pt x="58103" y="281083"/>
                    <a:pt x="63056" y="276130"/>
                    <a:pt x="69247" y="276130"/>
                  </a:cubicBezTo>
                  <a:lnTo>
                    <a:pt x="225266" y="276130"/>
                  </a:lnTo>
                  <a:cubicBezTo>
                    <a:pt x="231458" y="276130"/>
                    <a:pt x="236411" y="281083"/>
                    <a:pt x="236411" y="287274"/>
                  </a:cubicBezTo>
                  <a:cubicBezTo>
                    <a:pt x="236411" y="293370"/>
                    <a:pt x="231362" y="298418"/>
                    <a:pt x="225266" y="298418"/>
                  </a:cubicBezTo>
                  <a:close/>
                  <a:moveTo>
                    <a:pt x="225266" y="253841"/>
                  </a:moveTo>
                  <a:lnTo>
                    <a:pt x="69247" y="253841"/>
                  </a:lnTo>
                  <a:cubicBezTo>
                    <a:pt x="63056" y="253841"/>
                    <a:pt x="58103" y="248888"/>
                    <a:pt x="58103" y="242697"/>
                  </a:cubicBezTo>
                  <a:cubicBezTo>
                    <a:pt x="58103" y="236506"/>
                    <a:pt x="63056" y="231553"/>
                    <a:pt x="69247" y="231553"/>
                  </a:cubicBezTo>
                  <a:lnTo>
                    <a:pt x="225266" y="231553"/>
                  </a:lnTo>
                  <a:cubicBezTo>
                    <a:pt x="231458" y="231553"/>
                    <a:pt x="236411" y="236506"/>
                    <a:pt x="236411" y="242697"/>
                  </a:cubicBezTo>
                  <a:cubicBezTo>
                    <a:pt x="236411" y="248793"/>
                    <a:pt x="231362" y="253841"/>
                    <a:pt x="225266" y="25384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46" name="자유형: 도형 276">
              <a:extLst>
                <a:ext uri="{FF2B5EF4-FFF2-40B4-BE49-F238E27FC236}">
                  <a16:creationId xmlns:a16="http://schemas.microsoft.com/office/drawing/2014/main" id="{97921929-C068-464E-A49B-F80CD694F3B3}"/>
                </a:ext>
              </a:extLst>
            </p:cNvPr>
            <p:cNvSpPr/>
            <p:nvPr/>
          </p:nvSpPr>
          <p:spPr>
            <a:xfrm>
              <a:off x="773707" y="1076134"/>
              <a:ext cx="57150" cy="209550"/>
            </a:xfrm>
            <a:custGeom>
              <a:avLst/>
              <a:gdLst>
                <a:gd name="connsiteX0" fmla="*/ 7144 w 57150"/>
                <a:gd name="connsiteY0" fmla="*/ 18288 h 209550"/>
                <a:gd name="connsiteX1" fmla="*/ 7144 w 57150"/>
                <a:gd name="connsiteY1" fmla="*/ 185738 h 209550"/>
                <a:gd name="connsiteX2" fmla="*/ 27813 w 57150"/>
                <a:gd name="connsiteY2" fmla="*/ 208407 h 209550"/>
                <a:gd name="connsiteX3" fmla="*/ 51721 w 57150"/>
                <a:gd name="connsiteY3" fmla="*/ 186214 h 209550"/>
                <a:gd name="connsiteX4" fmla="*/ 51721 w 57150"/>
                <a:gd name="connsiteY4" fmla="*/ 7144 h 209550"/>
                <a:gd name="connsiteX5" fmla="*/ 18288 w 57150"/>
                <a:gd name="connsiteY5" fmla="*/ 7144 h 209550"/>
                <a:gd name="connsiteX6" fmla="*/ 7144 w 57150"/>
                <a:gd name="connsiteY6" fmla="*/ 18288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209550">
                  <a:moveTo>
                    <a:pt x="7144" y="18288"/>
                  </a:moveTo>
                  <a:lnTo>
                    <a:pt x="7144" y="185738"/>
                  </a:lnTo>
                  <a:cubicBezTo>
                    <a:pt x="7144" y="197453"/>
                    <a:pt x="16097" y="207550"/>
                    <a:pt x="27813" y="208407"/>
                  </a:cubicBezTo>
                  <a:cubicBezTo>
                    <a:pt x="40862" y="209360"/>
                    <a:pt x="51721" y="199073"/>
                    <a:pt x="51721" y="186214"/>
                  </a:cubicBezTo>
                  <a:lnTo>
                    <a:pt x="51721" y="7144"/>
                  </a:lnTo>
                  <a:lnTo>
                    <a:pt x="18288" y="7144"/>
                  </a:lnTo>
                  <a:cubicBezTo>
                    <a:pt x="12097" y="7144"/>
                    <a:pt x="7144" y="12097"/>
                    <a:pt x="7144" y="18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  <p:grpSp>
        <p:nvGrpSpPr>
          <p:cNvPr id="47" name="그룹 112">
            <a:extLst>
              <a:ext uri="{FF2B5EF4-FFF2-40B4-BE49-F238E27FC236}">
                <a16:creationId xmlns:a16="http://schemas.microsoft.com/office/drawing/2014/main" id="{49B51B07-4EDF-4267-BFE2-6095F687975F}"/>
              </a:ext>
            </a:extLst>
          </p:cNvPr>
          <p:cNvGrpSpPr/>
          <p:nvPr/>
        </p:nvGrpSpPr>
        <p:grpSpPr>
          <a:xfrm>
            <a:off x="5972196" y="4388336"/>
            <a:ext cx="390525" cy="390525"/>
            <a:chOff x="2801293" y="892968"/>
            <a:chExt cx="390525" cy="390525"/>
          </a:xfrm>
          <a:solidFill>
            <a:schemeClr val="bg1"/>
          </a:solidFill>
        </p:grpSpPr>
        <p:sp>
          <p:nvSpPr>
            <p:cNvPr id="48" name="자유형: 도형 113">
              <a:extLst>
                <a:ext uri="{FF2B5EF4-FFF2-40B4-BE49-F238E27FC236}">
                  <a16:creationId xmlns:a16="http://schemas.microsoft.com/office/drawing/2014/main" id="{6A1BE133-D009-488C-B8EF-668EA89A80D9}"/>
                </a:ext>
              </a:extLst>
            </p:cNvPr>
            <p:cNvSpPr/>
            <p:nvPr/>
          </p:nvSpPr>
          <p:spPr>
            <a:xfrm>
              <a:off x="2801293" y="892968"/>
              <a:ext cx="390525" cy="390525"/>
            </a:xfrm>
            <a:custGeom>
              <a:avLst/>
              <a:gdLst>
                <a:gd name="connsiteX0" fmla="*/ 376333 w 390525"/>
                <a:gd name="connsiteY0" fmla="*/ 126397 h 390525"/>
                <a:gd name="connsiteX1" fmla="*/ 329184 w 390525"/>
                <a:gd name="connsiteY1" fmla="*/ 126397 h 390525"/>
                <a:gd name="connsiteX2" fmla="*/ 295751 w 390525"/>
                <a:gd name="connsiteY2" fmla="*/ 159830 h 390525"/>
                <a:gd name="connsiteX3" fmla="*/ 295751 w 390525"/>
                <a:gd name="connsiteY3" fmla="*/ 71819 h 390525"/>
                <a:gd name="connsiteX4" fmla="*/ 286036 w 390525"/>
                <a:gd name="connsiteY4" fmla="*/ 48292 h 390525"/>
                <a:gd name="connsiteX5" fmla="*/ 254603 w 390525"/>
                <a:gd name="connsiteY5" fmla="*/ 16859 h 390525"/>
                <a:gd name="connsiteX6" fmla="*/ 231077 w 390525"/>
                <a:gd name="connsiteY6" fmla="*/ 7144 h 390525"/>
                <a:gd name="connsiteX7" fmla="*/ 40481 w 390525"/>
                <a:gd name="connsiteY7" fmla="*/ 7144 h 390525"/>
                <a:gd name="connsiteX8" fmla="*/ 7144 w 390525"/>
                <a:gd name="connsiteY8" fmla="*/ 40481 h 390525"/>
                <a:gd name="connsiteX9" fmla="*/ 7144 w 390525"/>
                <a:gd name="connsiteY9" fmla="*/ 352806 h 390525"/>
                <a:gd name="connsiteX10" fmla="*/ 40481 w 390525"/>
                <a:gd name="connsiteY10" fmla="*/ 386144 h 390525"/>
                <a:gd name="connsiteX11" fmla="*/ 262509 w 390525"/>
                <a:gd name="connsiteY11" fmla="*/ 386144 h 390525"/>
                <a:gd name="connsiteX12" fmla="*/ 295846 w 390525"/>
                <a:gd name="connsiteY12" fmla="*/ 352806 h 390525"/>
                <a:gd name="connsiteX13" fmla="*/ 295846 w 390525"/>
                <a:gd name="connsiteY13" fmla="*/ 254032 h 390525"/>
                <a:gd name="connsiteX14" fmla="*/ 376333 w 390525"/>
                <a:gd name="connsiteY14" fmla="*/ 173450 h 390525"/>
                <a:gd name="connsiteX15" fmla="*/ 376333 w 390525"/>
                <a:gd name="connsiteY15" fmla="*/ 126397 h 390525"/>
                <a:gd name="connsiteX16" fmla="*/ 229171 w 390525"/>
                <a:gd name="connsiteY16" fmla="*/ 29337 h 390525"/>
                <a:gd name="connsiteX17" fmla="*/ 238887 w 390525"/>
                <a:gd name="connsiteY17" fmla="*/ 32576 h 390525"/>
                <a:gd name="connsiteX18" fmla="*/ 270320 w 390525"/>
                <a:gd name="connsiteY18" fmla="*/ 64008 h 390525"/>
                <a:gd name="connsiteX19" fmla="*/ 273558 w 390525"/>
                <a:gd name="connsiteY19" fmla="*/ 73724 h 390525"/>
                <a:gd name="connsiteX20" fmla="*/ 229171 w 390525"/>
                <a:gd name="connsiteY20" fmla="*/ 73724 h 390525"/>
                <a:gd name="connsiteX21" fmla="*/ 229171 w 390525"/>
                <a:gd name="connsiteY21" fmla="*/ 29337 h 390525"/>
                <a:gd name="connsiteX22" fmla="*/ 273558 w 390525"/>
                <a:gd name="connsiteY22" fmla="*/ 352806 h 390525"/>
                <a:gd name="connsiteX23" fmla="*/ 262414 w 390525"/>
                <a:gd name="connsiteY23" fmla="*/ 363950 h 390525"/>
                <a:gd name="connsiteX24" fmla="*/ 40386 w 390525"/>
                <a:gd name="connsiteY24" fmla="*/ 363950 h 390525"/>
                <a:gd name="connsiteX25" fmla="*/ 29242 w 390525"/>
                <a:gd name="connsiteY25" fmla="*/ 352806 h 390525"/>
                <a:gd name="connsiteX26" fmla="*/ 29242 w 390525"/>
                <a:gd name="connsiteY26" fmla="*/ 40481 h 390525"/>
                <a:gd name="connsiteX27" fmla="*/ 40386 w 390525"/>
                <a:gd name="connsiteY27" fmla="*/ 29337 h 390525"/>
                <a:gd name="connsiteX28" fmla="*/ 206883 w 390525"/>
                <a:gd name="connsiteY28" fmla="*/ 29337 h 390525"/>
                <a:gd name="connsiteX29" fmla="*/ 206883 w 390525"/>
                <a:gd name="connsiteY29" fmla="*/ 84868 h 390525"/>
                <a:gd name="connsiteX30" fmla="*/ 218027 w 390525"/>
                <a:gd name="connsiteY30" fmla="*/ 96012 h 390525"/>
                <a:gd name="connsiteX31" fmla="*/ 273558 w 390525"/>
                <a:gd name="connsiteY31" fmla="*/ 96012 h 390525"/>
                <a:gd name="connsiteX32" fmla="*/ 273558 w 390525"/>
                <a:gd name="connsiteY32" fmla="*/ 182118 h 390525"/>
                <a:gd name="connsiteX33" fmla="*/ 240792 w 390525"/>
                <a:gd name="connsiteY33" fmla="*/ 214884 h 390525"/>
                <a:gd name="connsiteX34" fmla="*/ 225076 w 390525"/>
                <a:gd name="connsiteY34" fmla="*/ 230600 h 390525"/>
                <a:gd name="connsiteX35" fmla="*/ 222409 w 390525"/>
                <a:gd name="connsiteY35" fmla="*/ 234982 h 390525"/>
                <a:gd name="connsiteX36" fmla="*/ 206692 w 390525"/>
                <a:gd name="connsiteY36" fmla="*/ 282035 h 390525"/>
                <a:gd name="connsiteX37" fmla="*/ 209360 w 390525"/>
                <a:gd name="connsiteY37" fmla="*/ 293370 h 390525"/>
                <a:gd name="connsiteX38" fmla="*/ 220694 w 390525"/>
                <a:gd name="connsiteY38" fmla="*/ 296037 h 390525"/>
                <a:gd name="connsiteX39" fmla="*/ 267748 w 390525"/>
                <a:gd name="connsiteY39" fmla="*/ 280321 h 390525"/>
                <a:gd name="connsiteX40" fmla="*/ 272129 w 390525"/>
                <a:gd name="connsiteY40" fmla="*/ 277654 h 390525"/>
                <a:gd name="connsiteX41" fmla="*/ 273463 w 390525"/>
                <a:gd name="connsiteY41" fmla="*/ 276320 h 390525"/>
                <a:gd name="connsiteX42" fmla="*/ 273463 w 390525"/>
                <a:gd name="connsiteY42" fmla="*/ 352806 h 390525"/>
                <a:gd name="connsiteX43" fmla="*/ 273558 w 390525"/>
                <a:gd name="connsiteY43" fmla="*/ 352806 h 390525"/>
                <a:gd name="connsiteX44" fmla="*/ 248317 w 390525"/>
                <a:gd name="connsiteY44" fmla="*/ 238411 h 390525"/>
                <a:gd name="connsiteX45" fmla="*/ 264033 w 390525"/>
                <a:gd name="connsiteY45" fmla="*/ 254127 h 390525"/>
                <a:gd name="connsiteX46" fmla="*/ 258032 w 390525"/>
                <a:gd name="connsiteY46" fmla="*/ 260128 h 390525"/>
                <a:gd name="connsiteX47" fmla="*/ 234506 w 390525"/>
                <a:gd name="connsiteY47" fmla="*/ 267938 h 390525"/>
                <a:gd name="connsiteX48" fmla="*/ 242316 w 390525"/>
                <a:gd name="connsiteY48" fmla="*/ 244412 h 390525"/>
                <a:gd name="connsiteX49" fmla="*/ 248317 w 390525"/>
                <a:gd name="connsiteY49" fmla="*/ 238411 h 390525"/>
                <a:gd name="connsiteX50" fmla="*/ 279749 w 390525"/>
                <a:gd name="connsiteY50" fmla="*/ 238411 h 390525"/>
                <a:gd name="connsiteX51" fmla="*/ 264033 w 390525"/>
                <a:gd name="connsiteY51" fmla="*/ 222694 h 390525"/>
                <a:gd name="connsiteX52" fmla="*/ 317373 w 390525"/>
                <a:gd name="connsiteY52" fmla="*/ 169259 h 390525"/>
                <a:gd name="connsiteX53" fmla="*/ 333089 w 390525"/>
                <a:gd name="connsiteY53" fmla="*/ 184976 h 390525"/>
                <a:gd name="connsiteX54" fmla="*/ 279749 w 390525"/>
                <a:gd name="connsiteY54" fmla="*/ 238411 h 390525"/>
                <a:gd name="connsiteX55" fmla="*/ 360236 w 390525"/>
                <a:gd name="connsiteY55" fmla="*/ 157829 h 390525"/>
                <a:gd name="connsiteX56" fmla="*/ 348806 w 390525"/>
                <a:gd name="connsiteY56" fmla="*/ 169259 h 390525"/>
                <a:gd name="connsiteX57" fmla="*/ 333089 w 390525"/>
                <a:gd name="connsiteY57" fmla="*/ 153543 h 390525"/>
                <a:gd name="connsiteX58" fmla="*/ 344519 w 390525"/>
                <a:gd name="connsiteY58" fmla="*/ 142113 h 390525"/>
                <a:gd name="connsiteX59" fmla="*/ 360236 w 390525"/>
                <a:gd name="connsiteY59" fmla="*/ 142113 h 390525"/>
                <a:gd name="connsiteX60" fmla="*/ 360236 w 390525"/>
                <a:gd name="connsiteY60" fmla="*/ 157829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390525" h="390525">
                  <a:moveTo>
                    <a:pt x="376333" y="126397"/>
                  </a:moveTo>
                  <a:cubicBezTo>
                    <a:pt x="363379" y="113443"/>
                    <a:pt x="342233" y="113443"/>
                    <a:pt x="329184" y="126397"/>
                  </a:cubicBezTo>
                  <a:cubicBezTo>
                    <a:pt x="325184" y="130397"/>
                    <a:pt x="299657" y="155924"/>
                    <a:pt x="295751" y="159830"/>
                  </a:cubicBezTo>
                  <a:lnTo>
                    <a:pt x="295751" y="71819"/>
                  </a:lnTo>
                  <a:cubicBezTo>
                    <a:pt x="295751" y="62960"/>
                    <a:pt x="292322" y="54578"/>
                    <a:pt x="286036" y="48292"/>
                  </a:cubicBezTo>
                  <a:lnTo>
                    <a:pt x="254603" y="16859"/>
                  </a:lnTo>
                  <a:cubicBezTo>
                    <a:pt x="248317" y="10573"/>
                    <a:pt x="240030" y="7144"/>
                    <a:pt x="231077" y="7144"/>
                  </a:cubicBezTo>
                  <a:lnTo>
                    <a:pt x="40481" y="7144"/>
                  </a:lnTo>
                  <a:cubicBezTo>
                    <a:pt x="22098" y="7144"/>
                    <a:pt x="7144" y="22098"/>
                    <a:pt x="7144" y="40481"/>
                  </a:cubicBezTo>
                  <a:lnTo>
                    <a:pt x="7144" y="352806"/>
                  </a:lnTo>
                  <a:cubicBezTo>
                    <a:pt x="7144" y="371189"/>
                    <a:pt x="22098" y="386144"/>
                    <a:pt x="40481" y="386144"/>
                  </a:cubicBezTo>
                  <a:lnTo>
                    <a:pt x="262509" y="386144"/>
                  </a:lnTo>
                  <a:cubicBezTo>
                    <a:pt x="280892" y="386144"/>
                    <a:pt x="295846" y="371189"/>
                    <a:pt x="295846" y="352806"/>
                  </a:cubicBezTo>
                  <a:lnTo>
                    <a:pt x="295846" y="254032"/>
                  </a:lnTo>
                  <a:lnTo>
                    <a:pt x="376333" y="173450"/>
                  </a:lnTo>
                  <a:cubicBezTo>
                    <a:pt x="389287" y="160496"/>
                    <a:pt x="389287" y="139446"/>
                    <a:pt x="376333" y="126397"/>
                  </a:cubicBezTo>
                  <a:close/>
                  <a:moveTo>
                    <a:pt x="229171" y="29337"/>
                  </a:moveTo>
                  <a:cubicBezTo>
                    <a:pt x="231267" y="29337"/>
                    <a:pt x="235267" y="28956"/>
                    <a:pt x="238887" y="32576"/>
                  </a:cubicBezTo>
                  <a:lnTo>
                    <a:pt x="270320" y="64008"/>
                  </a:lnTo>
                  <a:cubicBezTo>
                    <a:pt x="273844" y="67532"/>
                    <a:pt x="273558" y="71438"/>
                    <a:pt x="273558" y="73724"/>
                  </a:cubicBezTo>
                  <a:lnTo>
                    <a:pt x="229171" y="73724"/>
                  </a:lnTo>
                  <a:lnTo>
                    <a:pt x="229171" y="29337"/>
                  </a:lnTo>
                  <a:close/>
                  <a:moveTo>
                    <a:pt x="273558" y="352806"/>
                  </a:moveTo>
                  <a:cubicBezTo>
                    <a:pt x="273558" y="358902"/>
                    <a:pt x="268605" y="363950"/>
                    <a:pt x="262414" y="363950"/>
                  </a:cubicBezTo>
                  <a:lnTo>
                    <a:pt x="40386" y="363950"/>
                  </a:lnTo>
                  <a:cubicBezTo>
                    <a:pt x="34290" y="363950"/>
                    <a:pt x="29242" y="358997"/>
                    <a:pt x="29242" y="352806"/>
                  </a:cubicBezTo>
                  <a:lnTo>
                    <a:pt x="29242" y="40481"/>
                  </a:lnTo>
                  <a:cubicBezTo>
                    <a:pt x="29242" y="34385"/>
                    <a:pt x="34195" y="29337"/>
                    <a:pt x="40386" y="29337"/>
                  </a:cubicBezTo>
                  <a:lnTo>
                    <a:pt x="206883" y="29337"/>
                  </a:lnTo>
                  <a:lnTo>
                    <a:pt x="206883" y="84868"/>
                  </a:lnTo>
                  <a:cubicBezTo>
                    <a:pt x="206883" y="90964"/>
                    <a:pt x="211836" y="96012"/>
                    <a:pt x="218027" y="96012"/>
                  </a:cubicBezTo>
                  <a:lnTo>
                    <a:pt x="273558" y="96012"/>
                  </a:lnTo>
                  <a:lnTo>
                    <a:pt x="273558" y="182118"/>
                  </a:lnTo>
                  <a:cubicBezTo>
                    <a:pt x="273558" y="182118"/>
                    <a:pt x="240792" y="214884"/>
                    <a:pt x="240792" y="214884"/>
                  </a:cubicBezTo>
                  <a:lnTo>
                    <a:pt x="225076" y="230600"/>
                  </a:lnTo>
                  <a:cubicBezTo>
                    <a:pt x="223838" y="231839"/>
                    <a:pt x="222980" y="233267"/>
                    <a:pt x="222409" y="234982"/>
                  </a:cubicBezTo>
                  <a:lnTo>
                    <a:pt x="206692" y="282035"/>
                  </a:lnTo>
                  <a:cubicBezTo>
                    <a:pt x="205359" y="286036"/>
                    <a:pt x="206407" y="290417"/>
                    <a:pt x="209360" y="293370"/>
                  </a:cubicBezTo>
                  <a:cubicBezTo>
                    <a:pt x="212312" y="296323"/>
                    <a:pt x="216694" y="297371"/>
                    <a:pt x="220694" y="296037"/>
                  </a:cubicBezTo>
                  <a:lnTo>
                    <a:pt x="267748" y="280321"/>
                  </a:lnTo>
                  <a:cubicBezTo>
                    <a:pt x="269367" y="279749"/>
                    <a:pt x="270891" y="278892"/>
                    <a:pt x="272129" y="277654"/>
                  </a:cubicBezTo>
                  <a:lnTo>
                    <a:pt x="273463" y="276320"/>
                  </a:lnTo>
                  <a:lnTo>
                    <a:pt x="273463" y="352806"/>
                  </a:lnTo>
                  <a:lnTo>
                    <a:pt x="273558" y="352806"/>
                  </a:lnTo>
                  <a:close/>
                  <a:moveTo>
                    <a:pt x="248317" y="238411"/>
                  </a:moveTo>
                  <a:lnTo>
                    <a:pt x="264033" y="254127"/>
                  </a:lnTo>
                  <a:lnTo>
                    <a:pt x="258032" y="260128"/>
                  </a:lnTo>
                  <a:lnTo>
                    <a:pt x="234506" y="267938"/>
                  </a:lnTo>
                  <a:lnTo>
                    <a:pt x="242316" y="244412"/>
                  </a:lnTo>
                  <a:lnTo>
                    <a:pt x="248317" y="238411"/>
                  </a:lnTo>
                  <a:close/>
                  <a:moveTo>
                    <a:pt x="279749" y="238411"/>
                  </a:moveTo>
                  <a:lnTo>
                    <a:pt x="264033" y="222694"/>
                  </a:lnTo>
                  <a:cubicBezTo>
                    <a:pt x="272415" y="214313"/>
                    <a:pt x="309563" y="177165"/>
                    <a:pt x="317373" y="169259"/>
                  </a:cubicBezTo>
                  <a:lnTo>
                    <a:pt x="333089" y="184976"/>
                  </a:lnTo>
                  <a:lnTo>
                    <a:pt x="279749" y="238411"/>
                  </a:lnTo>
                  <a:close/>
                  <a:moveTo>
                    <a:pt x="360236" y="157829"/>
                  </a:moveTo>
                  <a:lnTo>
                    <a:pt x="348806" y="169259"/>
                  </a:lnTo>
                  <a:lnTo>
                    <a:pt x="333089" y="153543"/>
                  </a:lnTo>
                  <a:lnTo>
                    <a:pt x="344519" y="142113"/>
                  </a:lnTo>
                  <a:cubicBezTo>
                    <a:pt x="348806" y="137827"/>
                    <a:pt x="355854" y="137827"/>
                    <a:pt x="360236" y="142113"/>
                  </a:cubicBezTo>
                  <a:cubicBezTo>
                    <a:pt x="364522" y="146399"/>
                    <a:pt x="364617" y="153448"/>
                    <a:pt x="360236" y="15782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9" name="자유형: 도형 114">
              <a:extLst>
                <a:ext uri="{FF2B5EF4-FFF2-40B4-BE49-F238E27FC236}">
                  <a16:creationId xmlns:a16="http://schemas.microsoft.com/office/drawing/2014/main" id="{8589083F-31F5-4A6E-9CB8-7B4E32571FA3}"/>
                </a:ext>
              </a:extLst>
            </p:cNvPr>
            <p:cNvSpPr/>
            <p:nvPr/>
          </p:nvSpPr>
          <p:spPr>
            <a:xfrm>
              <a:off x="2845299" y="1004030"/>
              <a:ext cx="190500" cy="28575"/>
            </a:xfrm>
            <a:custGeom>
              <a:avLst/>
              <a:gdLst>
                <a:gd name="connsiteX0" fmla="*/ 173736 w 190500"/>
                <a:gd name="connsiteY0" fmla="*/ 7144 h 28575"/>
                <a:gd name="connsiteX1" fmla="*/ 18288 w 190500"/>
                <a:gd name="connsiteY1" fmla="*/ 7144 h 28575"/>
                <a:gd name="connsiteX2" fmla="*/ 7144 w 190500"/>
                <a:gd name="connsiteY2" fmla="*/ 18288 h 28575"/>
                <a:gd name="connsiteX3" fmla="*/ 18288 w 190500"/>
                <a:gd name="connsiteY3" fmla="*/ 29432 h 28575"/>
                <a:gd name="connsiteX4" fmla="*/ 173736 w 190500"/>
                <a:gd name="connsiteY4" fmla="*/ 29432 h 28575"/>
                <a:gd name="connsiteX5" fmla="*/ 184880 w 190500"/>
                <a:gd name="connsiteY5" fmla="*/ 18288 h 28575"/>
                <a:gd name="connsiteX6" fmla="*/ 173736 w 190500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0500" h="28575">
                  <a:moveTo>
                    <a:pt x="173736" y="7144"/>
                  </a:move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cubicBezTo>
                    <a:pt x="7144" y="24479"/>
                    <a:pt x="12097" y="29432"/>
                    <a:pt x="18288" y="29432"/>
                  </a:cubicBezTo>
                  <a:lnTo>
                    <a:pt x="173736" y="29432"/>
                  </a:lnTo>
                  <a:cubicBezTo>
                    <a:pt x="179832" y="29432"/>
                    <a:pt x="184880" y="24479"/>
                    <a:pt x="184880" y="18288"/>
                  </a:cubicBezTo>
                  <a:cubicBezTo>
                    <a:pt x="184880" y="12097"/>
                    <a:pt x="179832" y="7144"/>
                    <a:pt x="17373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0" name="자유형: 도형 115">
              <a:extLst>
                <a:ext uri="{FF2B5EF4-FFF2-40B4-BE49-F238E27FC236}">
                  <a16:creationId xmlns:a16="http://schemas.microsoft.com/office/drawing/2014/main" id="{55EE9D70-5C2A-4B30-9220-6A7377F4FAC1}"/>
                </a:ext>
              </a:extLst>
            </p:cNvPr>
            <p:cNvSpPr/>
            <p:nvPr/>
          </p:nvSpPr>
          <p:spPr>
            <a:xfrm>
              <a:off x="2845204" y="1048416"/>
              <a:ext cx="142875" cy="28575"/>
            </a:xfrm>
            <a:custGeom>
              <a:avLst/>
              <a:gdLst>
                <a:gd name="connsiteX0" fmla="*/ 129350 w 142875"/>
                <a:gd name="connsiteY0" fmla="*/ 7144 h 28575"/>
                <a:gd name="connsiteX1" fmla="*/ 18288 w 142875"/>
                <a:gd name="connsiteY1" fmla="*/ 7144 h 28575"/>
                <a:gd name="connsiteX2" fmla="*/ 7144 w 142875"/>
                <a:gd name="connsiteY2" fmla="*/ 18288 h 28575"/>
                <a:gd name="connsiteX3" fmla="*/ 18288 w 142875"/>
                <a:gd name="connsiteY3" fmla="*/ 29432 h 28575"/>
                <a:gd name="connsiteX4" fmla="*/ 129350 w 142875"/>
                <a:gd name="connsiteY4" fmla="*/ 29432 h 28575"/>
                <a:gd name="connsiteX5" fmla="*/ 140494 w 142875"/>
                <a:gd name="connsiteY5" fmla="*/ 18288 h 28575"/>
                <a:gd name="connsiteX6" fmla="*/ 129350 w 142875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2875" h="28575">
                  <a:moveTo>
                    <a:pt x="129350" y="7144"/>
                  </a:move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cubicBezTo>
                    <a:pt x="7144" y="24384"/>
                    <a:pt x="12097" y="29432"/>
                    <a:pt x="18288" y="29432"/>
                  </a:cubicBezTo>
                  <a:lnTo>
                    <a:pt x="129350" y="29432"/>
                  </a:lnTo>
                  <a:cubicBezTo>
                    <a:pt x="135446" y="29432"/>
                    <a:pt x="140494" y="24479"/>
                    <a:pt x="140494" y="18288"/>
                  </a:cubicBezTo>
                  <a:cubicBezTo>
                    <a:pt x="140494" y="12097"/>
                    <a:pt x="135541" y="7144"/>
                    <a:pt x="129350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1" name="자유형: 도형 116">
              <a:extLst>
                <a:ext uri="{FF2B5EF4-FFF2-40B4-BE49-F238E27FC236}">
                  <a16:creationId xmlns:a16="http://schemas.microsoft.com/office/drawing/2014/main" id="{568D5144-80EE-478D-B287-5849DAFDB037}"/>
                </a:ext>
              </a:extLst>
            </p:cNvPr>
            <p:cNvSpPr/>
            <p:nvPr/>
          </p:nvSpPr>
          <p:spPr>
            <a:xfrm>
              <a:off x="2845204" y="1092803"/>
              <a:ext cx="142875" cy="28575"/>
            </a:xfrm>
            <a:custGeom>
              <a:avLst/>
              <a:gdLst>
                <a:gd name="connsiteX0" fmla="*/ 129350 w 142875"/>
                <a:gd name="connsiteY0" fmla="*/ 7144 h 28575"/>
                <a:gd name="connsiteX1" fmla="*/ 18288 w 142875"/>
                <a:gd name="connsiteY1" fmla="*/ 7144 h 28575"/>
                <a:gd name="connsiteX2" fmla="*/ 7144 w 142875"/>
                <a:gd name="connsiteY2" fmla="*/ 18288 h 28575"/>
                <a:gd name="connsiteX3" fmla="*/ 18288 w 142875"/>
                <a:gd name="connsiteY3" fmla="*/ 29432 h 28575"/>
                <a:gd name="connsiteX4" fmla="*/ 129350 w 142875"/>
                <a:gd name="connsiteY4" fmla="*/ 29432 h 28575"/>
                <a:gd name="connsiteX5" fmla="*/ 140494 w 142875"/>
                <a:gd name="connsiteY5" fmla="*/ 18288 h 28575"/>
                <a:gd name="connsiteX6" fmla="*/ 129350 w 142875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2875" h="28575">
                  <a:moveTo>
                    <a:pt x="129350" y="7144"/>
                  </a:move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cubicBezTo>
                    <a:pt x="7144" y="24384"/>
                    <a:pt x="12097" y="29432"/>
                    <a:pt x="18288" y="29432"/>
                  </a:cubicBezTo>
                  <a:lnTo>
                    <a:pt x="129350" y="29432"/>
                  </a:lnTo>
                  <a:cubicBezTo>
                    <a:pt x="135446" y="29432"/>
                    <a:pt x="140494" y="24479"/>
                    <a:pt x="140494" y="18288"/>
                  </a:cubicBezTo>
                  <a:cubicBezTo>
                    <a:pt x="140494" y="12097"/>
                    <a:pt x="135541" y="7144"/>
                    <a:pt x="129350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2" name="자유형: 도형 117">
              <a:extLst>
                <a:ext uri="{FF2B5EF4-FFF2-40B4-BE49-F238E27FC236}">
                  <a16:creationId xmlns:a16="http://schemas.microsoft.com/office/drawing/2014/main" id="{2A1D30A0-3790-4852-805B-6C94C0595FF3}"/>
                </a:ext>
              </a:extLst>
            </p:cNvPr>
            <p:cNvSpPr/>
            <p:nvPr/>
          </p:nvSpPr>
          <p:spPr>
            <a:xfrm>
              <a:off x="2845204" y="1137189"/>
              <a:ext cx="142875" cy="28575"/>
            </a:xfrm>
            <a:custGeom>
              <a:avLst/>
              <a:gdLst>
                <a:gd name="connsiteX0" fmla="*/ 129350 w 142875"/>
                <a:gd name="connsiteY0" fmla="*/ 7144 h 28575"/>
                <a:gd name="connsiteX1" fmla="*/ 18288 w 142875"/>
                <a:gd name="connsiteY1" fmla="*/ 7144 h 28575"/>
                <a:gd name="connsiteX2" fmla="*/ 7144 w 142875"/>
                <a:gd name="connsiteY2" fmla="*/ 18288 h 28575"/>
                <a:gd name="connsiteX3" fmla="*/ 18288 w 142875"/>
                <a:gd name="connsiteY3" fmla="*/ 29432 h 28575"/>
                <a:gd name="connsiteX4" fmla="*/ 129350 w 142875"/>
                <a:gd name="connsiteY4" fmla="*/ 29432 h 28575"/>
                <a:gd name="connsiteX5" fmla="*/ 140494 w 142875"/>
                <a:gd name="connsiteY5" fmla="*/ 18288 h 28575"/>
                <a:gd name="connsiteX6" fmla="*/ 129350 w 142875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2875" h="28575">
                  <a:moveTo>
                    <a:pt x="129350" y="7144"/>
                  </a:move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cubicBezTo>
                    <a:pt x="7144" y="24384"/>
                    <a:pt x="12097" y="29432"/>
                    <a:pt x="18288" y="29432"/>
                  </a:cubicBezTo>
                  <a:lnTo>
                    <a:pt x="129350" y="29432"/>
                  </a:lnTo>
                  <a:cubicBezTo>
                    <a:pt x="135446" y="29432"/>
                    <a:pt x="140494" y="24479"/>
                    <a:pt x="140494" y="18288"/>
                  </a:cubicBezTo>
                  <a:cubicBezTo>
                    <a:pt x="140494" y="12097"/>
                    <a:pt x="135541" y="7144"/>
                    <a:pt x="129350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3" name="자유형: 도형 118">
              <a:extLst>
                <a:ext uri="{FF2B5EF4-FFF2-40B4-BE49-F238E27FC236}">
                  <a16:creationId xmlns:a16="http://schemas.microsoft.com/office/drawing/2014/main" id="{3B8A3DD0-981C-4E93-88E3-479D949D9452}"/>
                </a:ext>
              </a:extLst>
            </p:cNvPr>
            <p:cNvSpPr/>
            <p:nvPr/>
          </p:nvSpPr>
          <p:spPr>
            <a:xfrm>
              <a:off x="2934167" y="1205293"/>
              <a:ext cx="95250" cy="28575"/>
            </a:xfrm>
            <a:custGeom>
              <a:avLst/>
              <a:gdLst>
                <a:gd name="connsiteX0" fmla="*/ 84868 w 95250"/>
                <a:gd name="connsiteY0" fmla="*/ 7144 h 28575"/>
                <a:gd name="connsiteX1" fmla="*/ 18288 w 95250"/>
                <a:gd name="connsiteY1" fmla="*/ 7144 h 28575"/>
                <a:gd name="connsiteX2" fmla="*/ 7144 w 95250"/>
                <a:gd name="connsiteY2" fmla="*/ 18288 h 28575"/>
                <a:gd name="connsiteX3" fmla="*/ 18288 w 95250"/>
                <a:gd name="connsiteY3" fmla="*/ 29432 h 28575"/>
                <a:gd name="connsiteX4" fmla="*/ 84868 w 95250"/>
                <a:gd name="connsiteY4" fmla="*/ 29432 h 28575"/>
                <a:gd name="connsiteX5" fmla="*/ 96012 w 95250"/>
                <a:gd name="connsiteY5" fmla="*/ 18288 h 28575"/>
                <a:gd name="connsiteX6" fmla="*/ 84868 w 95250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5250" h="28575">
                  <a:moveTo>
                    <a:pt x="84868" y="7144"/>
                  </a:move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cubicBezTo>
                    <a:pt x="7144" y="24479"/>
                    <a:pt x="12097" y="29432"/>
                    <a:pt x="18288" y="29432"/>
                  </a:cubicBezTo>
                  <a:lnTo>
                    <a:pt x="84868" y="29432"/>
                  </a:lnTo>
                  <a:cubicBezTo>
                    <a:pt x="90964" y="29432"/>
                    <a:pt x="96012" y="24479"/>
                    <a:pt x="96012" y="18288"/>
                  </a:cubicBezTo>
                  <a:cubicBezTo>
                    <a:pt x="96012" y="12097"/>
                    <a:pt x="90964" y="7144"/>
                    <a:pt x="8486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54" name="그룹 287">
            <a:extLst>
              <a:ext uri="{FF2B5EF4-FFF2-40B4-BE49-F238E27FC236}">
                <a16:creationId xmlns:a16="http://schemas.microsoft.com/office/drawing/2014/main" id="{86D95AAE-C322-48CA-922B-7428C860D403}"/>
              </a:ext>
            </a:extLst>
          </p:cNvPr>
          <p:cNvGrpSpPr/>
          <p:nvPr/>
        </p:nvGrpSpPr>
        <p:grpSpPr>
          <a:xfrm>
            <a:off x="9529165" y="4424756"/>
            <a:ext cx="390525" cy="390525"/>
            <a:chOff x="6151784" y="2905672"/>
            <a:chExt cx="390525" cy="390525"/>
          </a:xfrm>
          <a:solidFill>
            <a:schemeClr val="bg1"/>
          </a:solidFill>
        </p:grpSpPr>
        <p:sp>
          <p:nvSpPr>
            <p:cNvPr id="55" name="자유형: 도형 288">
              <a:extLst>
                <a:ext uri="{FF2B5EF4-FFF2-40B4-BE49-F238E27FC236}">
                  <a16:creationId xmlns:a16="http://schemas.microsoft.com/office/drawing/2014/main" id="{D810381F-280B-4AAF-8993-35B4E255CEE8}"/>
                </a:ext>
              </a:extLst>
            </p:cNvPr>
            <p:cNvSpPr/>
            <p:nvPr/>
          </p:nvSpPr>
          <p:spPr>
            <a:xfrm>
              <a:off x="6151784" y="2905672"/>
              <a:ext cx="390525" cy="390525"/>
            </a:xfrm>
            <a:custGeom>
              <a:avLst/>
              <a:gdLst>
                <a:gd name="connsiteX0" fmla="*/ 346162 w 390525"/>
                <a:gd name="connsiteY0" fmla="*/ 46220 h 390525"/>
                <a:gd name="connsiteX1" fmla="*/ 157281 w 390525"/>
                <a:gd name="connsiteY1" fmla="*/ 46220 h 390525"/>
                <a:gd name="connsiteX2" fmla="*/ 149757 w 390525"/>
                <a:gd name="connsiteY2" fmla="*/ 226909 h 390525"/>
                <a:gd name="connsiteX3" fmla="*/ 131278 w 390525"/>
                <a:gd name="connsiteY3" fmla="*/ 245388 h 390525"/>
                <a:gd name="connsiteX4" fmla="*/ 118801 w 390525"/>
                <a:gd name="connsiteY4" fmla="*/ 232910 h 390525"/>
                <a:gd name="connsiteX5" fmla="*/ 103084 w 390525"/>
                <a:gd name="connsiteY5" fmla="*/ 232910 h 390525"/>
                <a:gd name="connsiteX6" fmla="*/ 18788 w 390525"/>
                <a:gd name="connsiteY6" fmla="*/ 317206 h 390525"/>
                <a:gd name="connsiteX7" fmla="*/ 18788 w 390525"/>
                <a:gd name="connsiteY7" fmla="*/ 373689 h 390525"/>
                <a:gd name="connsiteX8" fmla="*/ 47077 w 390525"/>
                <a:gd name="connsiteY8" fmla="*/ 385405 h 390525"/>
                <a:gd name="connsiteX9" fmla="*/ 75367 w 390525"/>
                <a:gd name="connsiteY9" fmla="*/ 373689 h 390525"/>
                <a:gd name="connsiteX10" fmla="*/ 159663 w 390525"/>
                <a:gd name="connsiteY10" fmla="*/ 289393 h 390525"/>
                <a:gd name="connsiteX11" fmla="*/ 159663 w 390525"/>
                <a:gd name="connsiteY11" fmla="*/ 273677 h 390525"/>
                <a:gd name="connsiteX12" fmla="*/ 147185 w 390525"/>
                <a:gd name="connsiteY12" fmla="*/ 261199 h 390525"/>
                <a:gd name="connsiteX13" fmla="*/ 165663 w 390525"/>
                <a:gd name="connsiteY13" fmla="*/ 242721 h 390525"/>
                <a:gd name="connsiteX14" fmla="*/ 251865 w 390525"/>
                <a:gd name="connsiteY14" fmla="*/ 274249 h 390525"/>
                <a:gd name="connsiteX15" fmla="*/ 346258 w 390525"/>
                <a:gd name="connsiteY15" fmla="*/ 235196 h 390525"/>
                <a:gd name="connsiteX16" fmla="*/ 346162 w 390525"/>
                <a:gd name="connsiteY16" fmla="*/ 46220 h 390525"/>
                <a:gd name="connsiteX17" fmla="*/ 59364 w 390525"/>
                <a:gd name="connsiteY17" fmla="*/ 357878 h 390525"/>
                <a:gd name="connsiteX18" fmla="*/ 34409 w 390525"/>
                <a:gd name="connsiteY18" fmla="*/ 357878 h 390525"/>
                <a:gd name="connsiteX19" fmla="*/ 34409 w 390525"/>
                <a:gd name="connsiteY19" fmla="*/ 332922 h 390525"/>
                <a:gd name="connsiteX20" fmla="*/ 110799 w 390525"/>
                <a:gd name="connsiteY20" fmla="*/ 256532 h 390525"/>
                <a:gd name="connsiteX21" fmla="*/ 135755 w 390525"/>
                <a:gd name="connsiteY21" fmla="*/ 281488 h 390525"/>
                <a:gd name="connsiteX22" fmla="*/ 59364 w 390525"/>
                <a:gd name="connsiteY22" fmla="*/ 357878 h 390525"/>
                <a:gd name="connsiteX23" fmla="*/ 330350 w 390525"/>
                <a:gd name="connsiteY23" fmla="*/ 219289 h 390525"/>
                <a:gd name="connsiteX24" fmla="*/ 251674 w 390525"/>
                <a:gd name="connsiteY24" fmla="*/ 251865 h 390525"/>
                <a:gd name="connsiteX25" fmla="*/ 172998 w 390525"/>
                <a:gd name="connsiteY25" fmla="*/ 219289 h 390525"/>
                <a:gd name="connsiteX26" fmla="*/ 172998 w 390525"/>
                <a:gd name="connsiteY26" fmla="*/ 61936 h 390525"/>
                <a:gd name="connsiteX27" fmla="*/ 330350 w 390525"/>
                <a:gd name="connsiteY27" fmla="*/ 61936 h 390525"/>
                <a:gd name="connsiteX28" fmla="*/ 330350 w 390525"/>
                <a:gd name="connsiteY28" fmla="*/ 219289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390525" h="390525">
                  <a:moveTo>
                    <a:pt x="346162" y="46220"/>
                  </a:moveTo>
                  <a:cubicBezTo>
                    <a:pt x="294060" y="-5882"/>
                    <a:pt x="209383" y="-5882"/>
                    <a:pt x="157281" y="46220"/>
                  </a:cubicBezTo>
                  <a:cubicBezTo>
                    <a:pt x="107847" y="95655"/>
                    <a:pt x="105370" y="174426"/>
                    <a:pt x="149757" y="226909"/>
                  </a:cubicBezTo>
                  <a:lnTo>
                    <a:pt x="131278" y="245388"/>
                  </a:lnTo>
                  <a:lnTo>
                    <a:pt x="118801" y="232910"/>
                  </a:lnTo>
                  <a:cubicBezTo>
                    <a:pt x="114419" y="228529"/>
                    <a:pt x="107370" y="228529"/>
                    <a:pt x="103084" y="232910"/>
                  </a:cubicBezTo>
                  <a:lnTo>
                    <a:pt x="18788" y="317206"/>
                  </a:lnTo>
                  <a:cubicBezTo>
                    <a:pt x="3262" y="332732"/>
                    <a:pt x="3262" y="358164"/>
                    <a:pt x="18788" y="373689"/>
                  </a:cubicBezTo>
                  <a:cubicBezTo>
                    <a:pt x="26599" y="381500"/>
                    <a:pt x="36790" y="385405"/>
                    <a:pt x="47077" y="385405"/>
                  </a:cubicBezTo>
                  <a:cubicBezTo>
                    <a:pt x="57269" y="385405"/>
                    <a:pt x="67556" y="381500"/>
                    <a:pt x="75367" y="373689"/>
                  </a:cubicBezTo>
                  <a:lnTo>
                    <a:pt x="159663" y="289393"/>
                  </a:lnTo>
                  <a:cubicBezTo>
                    <a:pt x="164044" y="285012"/>
                    <a:pt x="164044" y="277963"/>
                    <a:pt x="159663" y="273677"/>
                  </a:cubicBezTo>
                  <a:lnTo>
                    <a:pt x="147185" y="261199"/>
                  </a:lnTo>
                  <a:lnTo>
                    <a:pt x="165663" y="242721"/>
                  </a:lnTo>
                  <a:cubicBezTo>
                    <a:pt x="190428" y="263676"/>
                    <a:pt x="221194" y="274249"/>
                    <a:pt x="251865" y="274249"/>
                  </a:cubicBezTo>
                  <a:cubicBezTo>
                    <a:pt x="286060" y="274249"/>
                    <a:pt x="320254" y="261199"/>
                    <a:pt x="346258" y="235196"/>
                  </a:cubicBezTo>
                  <a:cubicBezTo>
                    <a:pt x="398168" y="182999"/>
                    <a:pt x="398168" y="98322"/>
                    <a:pt x="346162" y="46220"/>
                  </a:cubicBezTo>
                  <a:close/>
                  <a:moveTo>
                    <a:pt x="59364" y="357878"/>
                  </a:moveTo>
                  <a:cubicBezTo>
                    <a:pt x="52506" y="364736"/>
                    <a:pt x="41267" y="364736"/>
                    <a:pt x="34409" y="357878"/>
                  </a:cubicBezTo>
                  <a:cubicBezTo>
                    <a:pt x="27551" y="351020"/>
                    <a:pt x="27551" y="339781"/>
                    <a:pt x="34409" y="332922"/>
                  </a:cubicBezTo>
                  <a:lnTo>
                    <a:pt x="110799" y="256532"/>
                  </a:lnTo>
                  <a:lnTo>
                    <a:pt x="135755" y="281488"/>
                  </a:lnTo>
                  <a:lnTo>
                    <a:pt x="59364" y="357878"/>
                  </a:lnTo>
                  <a:close/>
                  <a:moveTo>
                    <a:pt x="330350" y="219289"/>
                  </a:moveTo>
                  <a:cubicBezTo>
                    <a:pt x="308634" y="241006"/>
                    <a:pt x="280154" y="251865"/>
                    <a:pt x="251674" y="251865"/>
                  </a:cubicBezTo>
                  <a:cubicBezTo>
                    <a:pt x="223194" y="251865"/>
                    <a:pt x="194715" y="241006"/>
                    <a:pt x="172998" y="219289"/>
                  </a:cubicBezTo>
                  <a:cubicBezTo>
                    <a:pt x="129659" y="175951"/>
                    <a:pt x="129659" y="105275"/>
                    <a:pt x="172998" y="61936"/>
                  </a:cubicBezTo>
                  <a:cubicBezTo>
                    <a:pt x="216337" y="18597"/>
                    <a:pt x="287012" y="18597"/>
                    <a:pt x="330350" y="61936"/>
                  </a:cubicBezTo>
                  <a:cubicBezTo>
                    <a:pt x="373784" y="105370"/>
                    <a:pt x="373784" y="175951"/>
                    <a:pt x="330350" y="21928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6" name="자유형: 도형 289">
              <a:extLst>
                <a:ext uri="{FF2B5EF4-FFF2-40B4-BE49-F238E27FC236}">
                  <a16:creationId xmlns:a16="http://schemas.microsoft.com/office/drawing/2014/main" id="{D55C3F9C-D1B3-412C-B701-AD639DDA26F9}"/>
                </a:ext>
              </a:extLst>
            </p:cNvPr>
            <p:cNvSpPr/>
            <p:nvPr/>
          </p:nvSpPr>
          <p:spPr>
            <a:xfrm>
              <a:off x="6300160" y="2942986"/>
              <a:ext cx="200025" cy="200025"/>
            </a:xfrm>
            <a:custGeom>
              <a:avLst/>
              <a:gdLst>
                <a:gd name="connsiteX0" fmla="*/ 171402 w 200025"/>
                <a:gd name="connsiteY0" fmla="*/ 35290 h 200025"/>
                <a:gd name="connsiteX1" fmla="*/ 35290 w 200025"/>
                <a:gd name="connsiteY1" fmla="*/ 35290 h 200025"/>
                <a:gd name="connsiteX2" fmla="*/ 35290 w 200025"/>
                <a:gd name="connsiteY2" fmla="*/ 171402 h 200025"/>
                <a:gd name="connsiteX3" fmla="*/ 103394 w 200025"/>
                <a:gd name="connsiteY3" fmla="*/ 199596 h 200025"/>
                <a:gd name="connsiteX4" fmla="*/ 171498 w 200025"/>
                <a:gd name="connsiteY4" fmla="*/ 171402 h 200025"/>
                <a:gd name="connsiteX5" fmla="*/ 171402 w 200025"/>
                <a:gd name="connsiteY5" fmla="*/ 35290 h 200025"/>
                <a:gd name="connsiteX6" fmla="*/ 155686 w 200025"/>
                <a:gd name="connsiteY6" fmla="*/ 155686 h 200025"/>
                <a:gd name="connsiteX7" fmla="*/ 51006 w 200025"/>
                <a:gd name="connsiteY7" fmla="*/ 155686 h 200025"/>
                <a:gd name="connsiteX8" fmla="*/ 51006 w 200025"/>
                <a:gd name="connsiteY8" fmla="*/ 51006 h 200025"/>
                <a:gd name="connsiteX9" fmla="*/ 103298 w 200025"/>
                <a:gd name="connsiteY9" fmla="*/ 29385 h 200025"/>
                <a:gd name="connsiteX10" fmla="*/ 155591 w 200025"/>
                <a:gd name="connsiteY10" fmla="*/ 51006 h 200025"/>
                <a:gd name="connsiteX11" fmla="*/ 155686 w 200025"/>
                <a:gd name="connsiteY11" fmla="*/ 155686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0025" h="200025">
                  <a:moveTo>
                    <a:pt x="171402" y="35290"/>
                  </a:moveTo>
                  <a:cubicBezTo>
                    <a:pt x="133874" y="-2238"/>
                    <a:pt x="72819" y="-2238"/>
                    <a:pt x="35290" y="35290"/>
                  </a:cubicBezTo>
                  <a:cubicBezTo>
                    <a:pt x="-2238" y="72819"/>
                    <a:pt x="-2238" y="133874"/>
                    <a:pt x="35290" y="171402"/>
                  </a:cubicBezTo>
                  <a:cubicBezTo>
                    <a:pt x="54054" y="190167"/>
                    <a:pt x="78724" y="199596"/>
                    <a:pt x="103394" y="199596"/>
                  </a:cubicBezTo>
                  <a:cubicBezTo>
                    <a:pt x="128064" y="199596"/>
                    <a:pt x="152733" y="190167"/>
                    <a:pt x="171498" y="171402"/>
                  </a:cubicBezTo>
                  <a:cubicBezTo>
                    <a:pt x="208931" y="133874"/>
                    <a:pt x="208931" y="72819"/>
                    <a:pt x="171402" y="35290"/>
                  </a:cubicBezTo>
                  <a:close/>
                  <a:moveTo>
                    <a:pt x="155686" y="155686"/>
                  </a:moveTo>
                  <a:cubicBezTo>
                    <a:pt x="126825" y="184547"/>
                    <a:pt x="79867" y="184547"/>
                    <a:pt x="51006" y="155686"/>
                  </a:cubicBezTo>
                  <a:cubicBezTo>
                    <a:pt x="22146" y="126825"/>
                    <a:pt x="22146" y="79867"/>
                    <a:pt x="51006" y="51006"/>
                  </a:cubicBezTo>
                  <a:cubicBezTo>
                    <a:pt x="65389" y="36624"/>
                    <a:pt x="84344" y="29385"/>
                    <a:pt x="103298" y="29385"/>
                  </a:cubicBezTo>
                  <a:cubicBezTo>
                    <a:pt x="122253" y="29385"/>
                    <a:pt x="141208" y="36624"/>
                    <a:pt x="155591" y="51006"/>
                  </a:cubicBezTo>
                  <a:cubicBezTo>
                    <a:pt x="184451" y="79867"/>
                    <a:pt x="184451" y="126825"/>
                    <a:pt x="155686" y="1556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4586751" y="5368377"/>
            <a:ext cx="29644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onstantia" pitchFamily="18" charset="0"/>
                <a:cs typeface="Courier New" pitchFamily="49" charset="0"/>
              </a:rPr>
              <a:t>The Deutsch–</a:t>
            </a:r>
            <a:r>
              <a:rPr lang="en-US" sz="1400" dirty="0" err="1">
                <a:latin typeface="Constantia" pitchFamily="18" charset="0"/>
                <a:cs typeface="Courier New" pitchFamily="49" charset="0"/>
              </a:rPr>
              <a:t>Jozsa</a:t>
            </a:r>
            <a:r>
              <a:rPr lang="en-US" sz="1400" dirty="0">
                <a:latin typeface="Constantia" pitchFamily="18" charset="0"/>
                <a:cs typeface="Courier New" pitchFamily="49" charset="0"/>
              </a:rPr>
              <a:t> algorithm solves a black-box problem.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948838" y="5358546"/>
            <a:ext cx="303322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onstantia" pitchFamily="18" charset="0"/>
                <a:cs typeface="Courier New" pitchFamily="49" charset="0"/>
              </a:rPr>
              <a:t>Shor's algorithm solves  the integer    factorization problem in polynomial   time.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8190272" y="5368412"/>
            <a:ext cx="293001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onstantia" pitchFamily="18" charset="0"/>
              </a:rPr>
              <a:t>Grover's algorithm, takes O(N1/2)       time, is the fastest possible way to       search an unsorted database.</a:t>
            </a:r>
          </a:p>
        </p:txBody>
      </p:sp>
      <p:cxnSp>
        <p:nvCxnSpPr>
          <p:cNvPr id="60" name="Straight Connector 59"/>
          <p:cNvCxnSpPr/>
          <p:nvPr/>
        </p:nvCxnSpPr>
        <p:spPr>
          <a:xfrm>
            <a:off x="3937819" y="1032388"/>
            <a:ext cx="4262284" cy="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55855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8E22B6C-4D10-45EA-B856-4F1F749EA678}"/>
              </a:ext>
            </a:extLst>
          </p:cNvPr>
          <p:cNvSpPr txBox="1"/>
          <p:nvPr/>
        </p:nvSpPr>
        <p:spPr>
          <a:xfrm>
            <a:off x="5506204" y="3812616"/>
            <a:ext cx="59827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just">
              <a:lnSpc>
                <a:spcPct val="150000"/>
              </a:lnSpc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US" sz="1600" dirty="0">
                <a:solidFill>
                  <a:srgbClr val="002060"/>
                </a:solidFill>
              </a:rPr>
              <a:t>A single error in a quantum calculation can cause the validity of the    entire computation to collapse.</a:t>
            </a:r>
          </a:p>
          <a:p>
            <a:pPr algn="l">
              <a:lnSpc>
                <a:spcPct val="100000"/>
              </a:lnSpc>
            </a:pPr>
            <a:endParaRPr lang="ko-KR" altLang="en-US" sz="1600" dirty="0">
              <a:solidFill>
                <a:srgbClr val="002060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D887B3E-6610-4FF0-960B-E1628553BF66}"/>
              </a:ext>
            </a:extLst>
          </p:cNvPr>
          <p:cNvSpPr/>
          <p:nvPr/>
        </p:nvSpPr>
        <p:spPr>
          <a:xfrm>
            <a:off x="5491494" y="3506510"/>
            <a:ext cx="20967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212761"/>
                </a:solidFill>
              </a:rPr>
              <a:t>Error Correction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1B6EC0A-3889-4EA5-8D50-E383A7C835C0}"/>
              </a:ext>
            </a:extLst>
          </p:cNvPr>
          <p:cNvSpPr/>
          <p:nvPr/>
        </p:nvSpPr>
        <p:spPr>
          <a:xfrm>
            <a:off x="4886767" y="3473053"/>
            <a:ext cx="20967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FB7405"/>
                </a:solidFill>
                <a:latin typeface="+mj-lt"/>
              </a:rPr>
              <a:t>02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32445C9-9664-4CD0-BDB1-743F4B1834FA}"/>
              </a:ext>
            </a:extLst>
          </p:cNvPr>
          <p:cNvSpPr txBox="1"/>
          <p:nvPr/>
        </p:nvSpPr>
        <p:spPr>
          <a:xfrm>
            <a:off x="5516702" y="4903998"/>
            <a:ext cx="59132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just">
              <a:lnSpc>
                <a:spcPct val="150000"/>
              </a:lnSpc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US" altLang="ko-KR" sz="1600" dirty="0">
                <a:solidFill>
                  <a:srgbClr val="212761"/>
                </a:solidFill>
              </a:rPr>
              <a:t>Observing the Qubits will soon lead it to loose heat and create noise</a:t>
            </a:r>
          </a:p>
          <a:p>
            <a:pPr algn="l">
              <a:lnSpc>
                <a:spcPct val="100000"/>
              </a:lnSpc>
            </a:pPr>
            <a:r>
              <a:rPr lang="en-US" altLang="ko-KR" sz="1600" dirty="0">
                <a:solidFill>
                  <a:srgbClr val="212761"/>
                </a:solidFill>
              </a:rPr>
              <a:t>which can corrupt the resultant output data. </a:t>
            </a:r>
            <a:endParaRPr lang="ko-KR" altLang="en-US" sz="1600" dirty="0">
              <a:solidFill>
                <a:srgbClr val="21276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EC8BAA9-B7E7-4D4D-8CBC-12F0BF0B3822}"/>
              </a:ext>
            </a:extLst>
          </p:cNvPr>
          <p:cNvSpPr/>
          <p:nvPr/>
        </p:nvSpPr>
        <p:spPr>
          <a:xfrm>
            <a:off x="5501947" y="4583134"/>
            <a:ext cx="36862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212761"/>
                </a:solidFill>
              </a:rPr>
              <a:t>Output Observance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6403544-305A-4457-8A73-E8D0E3473C68}"/>
              </a:ext>
            </a:extLst>
          </p:cNvPr>
          <p:cNvSpPr/>
          <p:nvPr/>
        </p:nvSpPr>
        <p:spPr>
          <a:xfrm>
            <a:off x="4897264" y="4549684"/>
            <a:ext cx="20967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FB7405"/>
                </a:solidFill>
                <a:latin typeface="+mj-lt"/>
              </a:rPr>
              <a:t>03</a:t>
            </a:r>
          </a:p>
        </p:txBody>
      </p:sp>
      <p:sp>
        <p:nvSpPr>
          <p:cNvPr id="18" name="Rectangle 17"/>
          <p:cNvSpPr/>
          <p:nvPr/>
        </p:nvSpPr>
        <p:spPr>
          <a:xfrm>
            <a:off x="0" y="0"/>
            <a:ext cx="12192000" cy="3436374"/>
          </a:xfrm>
          <a:prstGeom prst="rect">
            <a:avLst/>
          </a:prstGeom>
          <a:noFill/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/>
          </a:p>
        </p:txBody>
      </p:sp>
      <p:pic>
        <p:nvPicPr>
          <p:cNvPr id="1032" name="Picture 8" descr="Software for the quantum age | Waterloo Stories | University of ..."/>
          <p:cNvPicPr>
            <a:picLocks noChangeAspect="1" noChangeArrowheads="1"/>
          </p:cNvPicPr>
          <p:nvPr/>
        </p:nvPicPr>
        <p:blipFill>
          <a:blip r:embed="rId2" cstate="print"/>
          <a:srcRect b="66485"/>
          <a:stretch>
            <a:fillRect/>
          </a:stretch>
        </p:blipFill>
        <p:spPr bwMode="auto">
          <a:xfrm>
            <a:off x="-1" y="-1"/>
            <a:ext cx="12373897" cy="1991033"/>
          </a:xfrm>
          <a:prstGeom prst="rect">
            <a:avLst/>
          </a:prstGeom>
          <a:noFill/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48C34F5-9CC3-439B-BAD6-29DDDEB88051}"/>
              </a:ext>
            </a:extLst>
          </p:cNvPr>
          <p:cNvSpPr txBox="1"/>
          <p:nvPr/>
        </p:nvSpPr>
        <p:spPr>
          <a:xfrm>
            <a:off x="265469" y="2389235"/>
            <a:ext cx="461624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212761"/>
                </a:solidFill>
                <a:latin typeface="Arial" pitchFamily="34" charset="0"/>
                <a:ea typeface="Arial Unicode MS" pitchFamily="34" charset="-128"/>
                <a:cs typeface="Arial" pitchFamily="34" charset="0"/>
              </a:rPr>
              <a:t>Problems with Quantum Computing</a:t>
            </a:r>
            <a:endParaRPr lang="ko-KR" altLang="en-US" sz="2800" dirty="0">
              <a:solidFill>
                <a:srgbClr val="212761"/>
              </a:solidFill>
              <a:latin typeface="Arial" pitchFamily="34" charset="0"/>
              <a:ea typeface="Arial Unicode MS" pitchFamily="34" charset="-128"/>
              <a:cs typeface="Arial" pitchFamily="34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9F756A5-4C98-4DB3-A279-D260D6472701}"/>
              </a:ext>
            </a:extLst>
          </p:cNvPr>
          <p:cNvSpPr/>
          <p:nvPr/>
        </p:nvSpPr>
        <p:spPr>
          <a:xfrm flipV="1">
            <a:off x="385408" y="3364379"/>
            <a:ext cx="912448" cy="73152"/>
          </a:xfrm>
          <a:prstGeom prst="rect">
            <a:avLst/>
          </a:prstGeom>
          <a:solidFill>
            <a:srgbClr val="FFC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C672F01-4DF7-48C1-B31A-C574D9814DFF}"/>
              </a:ext>
            </a:extLst>
          </p:cNvPr>
          <p:cNvSpPr/>
          <p:nvPr/>
        </p:nvSpPr>
        <p:spPr>
          <a:xfrm>
            <a:off x="4891024" y="2396408"/>
            <a:ext cx="20967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FB7405"/>
                </a:solidFill>
                <a:latin typeface="+mj-lt"/>
              </a:rPr>
              <a:t>01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013BECF-9639-48B2-9202-0D43C542FC01}"/>
              </a:ext>
            </a:extLst>
          </p:cNvPr>
          <p:cNvSpPr/>
          <p:nvPr/>
        </p:nvSpPr>
        <p:spPr>
          <a:xfrm>
            <a:off x="5501149" y="2415120"/>
            <a:ext cx="18582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002060"/>
                </a:solidFill>
              </a:rPr>
              <a:t>Interference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96A34C-EEE1-4479-B1B9-CF4556F1E77F}"/>
              </a:ext>
            </a:extLst>
          </p:cNvPr>
          <p:cNvSpPr txBox="1"/>
          <p:nvPr/>
        </p:nvSpPr>
        <p:spPr>
          <a:xfrm>
            <a:off x="5510460" y="2721226"/>
            <a:ext cx="59490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just">
              <a:lnSpc>
                <a:spcPct val="150000"/>
              </a:lnSpc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US" sz="1600" dirty="0">
                <a:solidFill>
                  <a:srgbClr val="002060"/>
                </a:solidFill>
              </a:rPr>
              <a:t>The slightest disturbance in a quantum system causes the quantum    computation to collapse, a process known as de-coherence.</a:t>
            </a:r>
            <a:endParaRPr lang="ko-KR" altLang="en-US" sz="1600" dirty="0">
              <a:solidFill>
                <a:srgbClr val="002060"/>
              </a:solidFill>
            </a:endParaRPr>
          </a:p>
        </p:txBody>
      </p:sp>
      <p:sp>
        <p:nvSpPr>
          <p:cNvPr id="21" name="직사각형 14">
            <a:extLst>
              <a:ext uri="{FF2B5EF4-FFF2-40B4-BE49-F238E27FC236}">
                <a16:creationId xmlns:a16="http://schemas.microsoft.com/office/drawing/2014/main" id="{16403544-305A-4457-8A73-E8D0E3473C68}"/>
              </a:ext>
            </a:extLst>
          </p:cNvPr>
          <p:cNvSpPr/>
          <p:nvPr/>
        </p:nvSpPr>
        <p:spPr>
          <a:xfrm>
            <a:off x="4887432" y="5631236"/>
            <a:ext cx="20967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FB7405"/>
                </a:solidFill>
                <a:latin typeface="+mj-lt"/>
              </a:rPr>
              <a:t>04</a:t>
            </a:r>
          </a:p>
        </p:txBody>
      </p:sp>
      <p:sp>
        <p:nvSpPr>
          <p:cNvPr id="22" name="직사각형 13">
            <a:extLst>
              <a:ext uri="{FF2B5EF4-FFF2-40B4-BE49-F238E27FC236}">
                <a16:creationId xmlns:a16="http://schemas.microsoft.com/office/drawing/2014/main" id="{BEC8BAA9-B7E7-4D4D-8CBC-12F0BF0B3822}"/>
              </a:ext>
            </a:extLst>
          </p:cNvPr>
          <p:cNvSpPr/>
          <p:nvPr/>
        </p:nvSpPr>
        <p:spPr>
          <a:xfrm>
            <a:off x="5477371" y="5664658"/>
            <a:ext cx="36862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212761"/>
                </a:solidFill>
              </a:rPr>
              <a:t>Adding More Qubit Is Not Simple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32445C9-9664-4CD0-BDB1-743F4B1834FA}"/>
              </a:ext>
            </a:extLst>
          </p:cNvPr>
          <p:cNvSpPr txBox="1"/>
          <p:nvPr/>
        </p:nvSpPr>
        <p:spPr>
          <a:xfrm>
            <a:off x="5492126" y="5970774"/>
            <a:ext cx="59132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just">
              <a:lnSpc>
                <a:spcPct val="150000"/>
              </a:lnSpc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US" altLang="ko-KR" sz="1600" dirty="0">
                <a:solidFill>
                  <a:srgbClr val="212761"/>
                </a:solidFill>
              </a:rPr>
              <a:t>More Qubits added to system will not help us to improve error rate  and  also increase the interference rate  leading us to more problems. </a:t>
            </a:r>
            <a:endParaRPr lang="ko-KR" altLang="en-US" sz="1600" dirty="0">
              <a:solidFill>
                <a:srgbClr val="21276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0" y="1976285"/>
            <a:ext cx="1548581" cy="501446"/>
          </a:xfrm>
          <a:prstGeom prst="ellipse">
            <a:avLst/>
          </a:prstGeom>
          <a:solidFill>
            <a:srgbClr val="F9F9F9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1781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919;p47"/>
          <p:cNvSpPr/>
          <p:nvPr/>
        </p:nvSpPr>
        <p:spPr>
          <a:xfrm>
            <a:off x="5068615" y="3733075"/>
            <a:ext cx="399629" cy="23"/>
          </a:xfrm>
          <a:custGeom>
            <a:avLst/>
            <a:gdLst/>
            <a:ahLst/>
            <a:cxnLst/>
            <a:rect l="l" t="t" r="r" b="b"/>
            <a:pathLst>
              <a:path w="17599" h="1" fill="none" extrusionOk="0">
                <a:moveTo>
                  <a:pt x="1" y="0"/>
                </a:moveTo>
                <a:lnTo>
                  <a:pt x="17598" y="0"/>
                </a:lnTo>
              </a:path>
            </a:pathLst>
          </a:custGeom>
          <a:noFill/>
          <a:ln w="38100" cap="rnd" cmpd="sng">
            <a:solidFill>
              <a:srgbClr val="3333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DF3F1B-224D-42E6-B537-D5904D326AE6}"/>
              </a:ext>
            </a:extLst>
          </p:cNvPr>
          <p:cNvSpPr txBox="1"/>
          <p:nvPr/>
        </p:nvSpPr>
        <p:spPr>
          <a:xfrm>
            <a:off x="0" y="877551"/>
            <a:ext cx="12192000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2800">
                <a:solidFill>
                  <a:srgbClr val="004882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altLang="ko-KR" sz="4000" dirty="0">
                <a:solidFill>
                  <a:srgbClr val="000066"/>
                </a:solidFill>
                <a:latin typeface="Century Gothic" pitchFamily="34" charset="0"/>
              </a:rPr>
              <a:t> Conclusion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3495347" y="1578075"/>
            <a:ext cx="5303520" cy="45720"/>
          </a:xfrm>
          <a:prstGeom prst="rect">
            <a:avLst/>
          </a:prstGeom>
          <a:solidFill>
            <a:srgbClr val="FF3399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/>
          </a:p>
        </p:txBody>
      </p:sp>
      <p:sp>
        <p:nvSpPr>
          <p:cNvPr id="7" name="Google Shape;915;p47"/>
          <p:cNvSpPr/>
          <p:nvPr/>
        </p:nvSpPr>
        <p:spPr>
          <a:xfrm>
            <a:off x="5820696" y="3455144"/>
            <a:ext cx="674836" cy="557770"/>
          </a:xfrm>
          <a:custGeom>
            <a:avLst/>
            <a:gdLst/>
            <a:ahLst/>
            <a:cxnLst/>
            <a:rect l="l" t="t" r="r" b="b"/>
            <a:pathLst>
              <a:path w="13313" h="11003" extrusionOk="0">
                <a:moveTo>
                  <a:pt x="9121" y="738"/>
                </a:moveTo>
                <a:cubicBezTo>
                  <a:pt x="10122" y="738"/>
                  <a:pt x="10955" y="1572"/>
                  <a:pt x="10955" y="2572"/>
                </a:cubicBezTo>
                <a:cubicBezTo>
                  <a:pt x="10955" y="3572"/>
                  <a:pt x="10122" y="4406"/>
                  <a:pt x="9121" y="4406"/>
                </a:cubicBezTo>
                <a:lnTo>
                  <a:pt x="3763" y="4406"/>
                </a:lnTo>
                <a:cubicBezTo>
                  <a:pt x="3882" y="3930"/>
                  <a:pt x="3954" y="3429"/>
                  <a:pt x="3978" y="2929"/>
                </a:cubicBezTo>
                <a:lnTo>
                  <a:pt x="9121" y="2929"/>
                </a:lnTo>
                <a:cubicBezTo>
                  <a:pt x="9622" y="2929"/>
                  <a:pt x="9622" y="2215"/>
                  <a:pt x="9121" y="2215"/>
                </a:cubicBezTo>
                <a:lnTo>
                  <a:pt x="3978" y="2215"/>
                </a:lnTo>
                <a:cubicBezTo>
                  <a:pt x="3954" y="1715"/>
                  <a:pt x="3882" y="1215"/>
                  <a:pt x="3763" y="738"/>
                </a:cubicBezTo>
                <a:close/>
                <a:moveTo>
                  <a:pt x="11527" y="5144"/>
                </a:moveTo>
                <a:cubicBezTo>
                  <a:pt x="11431" y="5382"/>
                  <a:pt x="11384" y="5620"/>
                  <a:pt x="11360" y="5882"/>
                </a:cubicBezTo>
                <a:lnTo>
                  <a:pt x="4001" y="5882"/>
                </a:lnTo>
                <a:cubicBezTo>
                  <a:pt x="3525" y="5882"/>
                  <a:pt x="3525" y="6597"/>
                  <a:pt x="4001" y="6597"/>
                </a:cubicBezTo>
                <a:lnTo>
                  <a:pt x="11360" y="6597"/>
                </a:lnTo>
                <a:cubicBezTo>
                  <a:pt x="11384" y="6859"/>
                  <a:pt x="11431" y="7097"/>
                  <a:pt x="11527" y="7335"/>
                </a:cubicBezTo>
                <a:lnTo>
                  <a:pt x="2525" y="7335"/>
                </a:lnTo>
                <a:cubicBezTo>
                  <a:pt x="1048" y="7335"/>
                  <a:pt x="1048" y="5144"/>
                  <a:pt x="2525" y="5144"/>
                </a:cubicBezTo>
                <a:close/>
                <a:moveTo>
                  <a:pt x="11527" y="8073"/>
                </a:moveTo>
                <a:cubicBezTo>
                  <a:pt x="11431" y="8311"/>
                  <a:pt x="11384" y="8550"/>
                  <a:pt x="11360" y="8812"/>
                </a:cubicBezTo>
                <a:lnTo>
                  <a:pt x="4001" y="8812"/>
                </a:lnTo>
                <a:cubicBezTo>
                  <a:pt x="3525" y="8812"/>
                  <a:pt x="3525" y="9526"/>
                  <a:pt x="4001" y="9526"/>
                </a:cubicBezTo>
                <a:lnTo>
                  <a:pt x="11360" y="9526"/>
                </a:lnTo>
                <a:cubicBezTo>
                  <a:pt x="11384" y="9788"/>
                  <a:pt x="11431" y="10026"/>
                  <a:pt x="11527" y="10264"/>
                </a:cubicBezTo>
                <a:lnTo>
                  <a:pt x="2525" y="10264"/>
                </a:lnTo>
                <a:cubicBezTo>
                  <a:pt x="1048" y="10264"/>
                  <a:pt x="1048" y="8073"/>
                  <a:pt x="2525" y="8073"/>
                </a:cubicBezTo>
                <a:close/>
                <a:moveTo>
                  <a:pt x="2549" y="0"/>
                </a:moveTo>
                <a:cubicBezTo>
                  <a:pt x="2049" y="0"/>
                  <a:pt x="2049" y="738"/>
                  <a:pt x="2549" y="738"/>
                </a:cubicBezTo>
                <a:lnTo>
                  <a:pt x="3001" y="738"/>
                </a:lnTo>
                <a:cubicBezTo>
                  <a:pt x="3335" y="1929"/>
                  <a:pt x="3335" y="3215"/>
                  <a:pt x="3001" y="4406"/>
                </a:cubicBezTo>
                <a:lnTo>
                  <a:pt x="2525" y="4406"/>
                </a:lnTo>
                <a:cubicBezTo>
                  <a:pt x="763" y="4406"/>
                  <a:pt x="1" y="6644"/>
                  <a:pt x="1406" y="7692"/>
                </a:cubicBezTo>
                <a:cubicBezTo>
                  <a:pt x="1" y="8764"/>
                  <a:pt x="763" y="11002"/>
                  <a:pt x="2525" y="11002"/>
                </a:cubicBezTo>
                <a:lnTo>
                  <a:pt x="12813" y="11002"/>
                </a:lnTo>
                <a:cubicBezTo>
                  <a:pt x="13313" y="11002"/>
                  <a:pt x="13313" y="10264"/>
                  <a:pt x="12813" y="10264"/>
                </a:cubicBezTo>
                <a:lnTo>
                  <a:pt x="12289" y="10264"/>
                </a:lnTo>
                <a:cubicBezTo>
                  <a:pt x="12003" y="9550"/>
                  <a:pt x="12003" y="8764"/>
                  <a:pt x="12289" y="8073"/>
                </a:cubicBezTo>
                <a:lnTo>
                  <a:pt x="12813" y="8073"/>
                </a:lnTo>
                <a:cubicBezTo>
                  <a:pt x="13289" y="8073"/>
                  <a:pt x="13289" y="7335"/>
                  <a:pt x="12813" y="7335"/>
                </a:cubicBezTo>
                <a:lnTo>
                  <a:pt x="12289" y="7335"/>
                </a:lnTo>
                <a:cubicBezTo>
                  <a:pt x="12003" y="6621"/>
                  <a:pt x="12003" y="5835"/>
                  <a:pt x="12289" y="5144"/>
                </a:cubicBezTo>
                <a:lnTo>
                  <a:pt x="12813" y="5144"/>
                </a:lnTo>
                <a:cubicBezTo>
                  <a:pt x="13289" y="5144"/>
                  <a:pt x="13289" y="4406"/>
                  <a:pt x="12813" y="4406"/>
                </a:cubicBezTo>
                <a:lnTo>
                  <a:pt x="10908" y="4406"/>
                </a:lnTo>
                <a:cubicBezTo>
                  <a:pt x="12551" y="2810"/>
                  <a:pt x="11431" y="24"/>
                  <a:pt x="9121" y="0"/>
                </a:cubicBezTo>
                <a:close/>
              </a:path>
            </a:pathLst>
          </a:custGeom>
          <a:solidFill>
            <a:schemeClr val="dk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Google Shape;917;p47"/>
          <p:cNvSpPr/>
          <p:nvPr/>
        </p:nvSpPr>
        <p:spPr>
          <a:xfrm>
            <a:off x="6550272" y="4242655"/>
            <a:ext cx="674799" cy="709970"/>
          </a:xfrm>
          <a:custGeom>
            <a:avLst/>
            <a:gdLst/>
            <a:ahLst/>
            <a:cxnLst/>
            <a:rect l="l" t="t" r="r" b="b"/>
            <a:pathLst>
              <a:path w="28816" h="37079" fill="none" extrusionOk="0">
                <a:moveTo>
                  <a:pt x="28815" y="37078"/>
                </a:moveTo>
                <a:lnTo>
                  <a:pt x="17922" y="37078"/>
                </a:lnTo>
                <a:cubicBezTo>
                  <a:pt x="14829" y="37078"/>
                  <a:pt x="14212" y="33613"/>
                  <a:pt x="14212" y="33613"/>
                </a:cubicBezTo>
                <a:lnTo>
                  <a:pt x="14212" y="10631"/>
                </a:lnTo>
                <a:lnTo>
                  <a:pt x="0" y="10631"/>
                </a:lnTo>
                <a:lnTo>
                  <a:pt x="0" y="1"/>
                </a:lnTo>
              </a:path>
            </a:pathLst>
          </a:custGeom>
          <a:noFill/>
          <a:ln w="38100" cap="rnd" cmpd="sng">
            <a:solidFill>
              <a:srgbClr val="3333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Google Shape;919;p47"/>
          <p:cNvSpPr/>
          <p:nvPr/>
        </p:nvSpPr>
        <p:spPr>
          <a:xfrm>
            <a:off x="6803971" y="3742907"/>
            <a:ext cx="399629" cy="23"/>
          </a:xfrm>
          <a:custGeom>
            <a:avLst/>
            <a:gdLst/>
            <a:ahLst/>
            <a:cxnLst/>
            <a:rect l="l" t="t" r="r" b="b"/>
            <a:pathLst>
              <a:path w="17599" h="1" fill="none" extrusionOk="0">
                <a:moveTo>
                  <a:pt x="1" y="0"/>
                </a:moveTo>
                <a:lnTo>
                  <a:pt x="17598" y="0"/>
                </a:lnTo>
              </a:path>
            </a:pathLst>
          </a:custGeom>
          <a:noFill/>
          <a:ln w="38100" cap="rnd" cmpd="sng">
            <a:solidFill>
              <a:srgbClr val="3333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Google Shape;921;p47"/>
          <p:cNvSpPr/>
          <p:nvPr/>
        </p:nvSpPr>
        <p:spPr>
          <a:xfrm>
            <a:off x="7186847" y="3289082"/>
            <a:ext cx="422882" cy="886541"/>
          </a:xfrm>
          <a:custGeom>
            <a:avLst/>
            <a:gdLst/>
            <a:ahLst/>
            <a:cxnLst/>
            <a:rect l="l" t="t" r="r" b="b"/>
            <a:pathLst>
              <a:path w="18623" h="45330" fill="none" extrusionOk="0">
                <a:moveTo>
                  <a:pt x="18623" y="45330"/>
                </a:moveTo>
                <a:lnTo>
                  <a:pt x="5625" y="45330"/>
                </a:lnTo>
                <a:cubicBezTo>
                  <a:pt x="2889" y="45330"/>
                  <a:pt x="0" y="42619"/>
                  <a:pt x="0" y="35634"/>
                </a:cubicBezTo>
                <a:lnTo>
                  <a:pt x="0" y="9697"/>
                </a:lnTo>
                <a:cubicBezTo>
                  <a:pt x="0" y="2711"/>
                  <a:pt x="2889" y="1"/>
                  <a:pt x="5625" y="1"/>
                </a:cubicBezTo>
                <a:lnTo>
                  <a:pt x="18623" y="1"/>
                </a:lnTo>
              </a:path>
            </a:pathLst>
          </a:custGeom>
          <a:noFill/>
          <a:ln w="38100" cap="rnd" cmpd="sng">
            <a:solidFill>
              <a:srgbClr val="3333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Google Shape;923;p47"/>
          <p:cNvSpPr/>
          <p:nvPr/>
        </p:nvSpPr>
        <p:spPr>
          <a:xfrm>
            <a:off x="5512252" y="3088686"/>
            <a:ext cx="1291724" cy="1290695"/>
          </a:xfrm>
          <a:custGeom>
            <a:avLst/>
            <a:gdLst/>
            <a:ahLst/>
            <a:cxnLst/>
            <a:rect l="l" t="t" r="r" b="b"/>
            <a:pathLst>
              <a:path w="63165" h="63161" fill="none" extrusionOk="0">
                <a:moveTo>
                  <a:pt x="63165" y="31580"/>
                </a:moveTo>
                <a:cubicBezTo>
                  <a:pt x="63165" y="49021"/>
                  <a:pt x="49025" y="63161"/>
                  <a:pt x="31585" y="63161"/>
                </a:cubicBezTo>
                <a:cubicBezTo>
                  <a:pt x="14140" y="63161"/>
                  <a:pt x="1" y="49021"/>
                  <a:pt x="1" y="31580"/>
                </a:cubicBezTo>
                <a:cubicBezTo>
                  <a:pt x="1" y="14140"/>
                  <a:pt x="14140" y="0"/>
                  <a:pt x="31585" y="0"/>
                </a:cubicBezTo>
                <a:cubicBezTo>
                  <a:pt x="49025" y="0"/>
                  <a:pt x="63165" y="14140"/>
                  <a:pt x="63165" y="31580"/>
                </a:cubicBezTo>
                <a:close/>
              </a:path>
            </a:pathLst>
          </a:custGeom>
          <a:noFill/>
          <a:ln w="38100" cap="flat" cmpd="sng">
            <a:solidFill>
              <a:srgbClr val="3333CC"/>
            </a:solidFill>
            <a:prstDash val="solid"/>
            <a:miter lim="364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Google Shape;924;p47"/>
          <p:cNvSpPr/>
          <p:nvPr/>
        </p:nvSpPr>
        <p:spPr>
          <a:xfrm>
            <a:off x="6576522" y="2513355"/>
            <a:ext cx="609686" cy="709947"/>
          </a:xfrm>
          <a:custGeom>
            <a:avLst/>
            <a:gdLst/>
            <a:ahLst/>
            <a:cxnLst/>
            <a:rect l="l" t="t" r="r" b="b"/>
            <a:pathLst>
              <a:path w="29210" h="38848" fill="none" extrusionOk="0">
                <a:moveTo>
                  <a:pt x="29209" y="1"/>
                </a:moveTo>
                <a:lnTo>
                  <a:pt x="17922" y="1"/>
                </a:lnTo>
                <a:cubicBezTo>
                  <a:pt x="14829" y="1"/>
                  <a:pt x="14209" y="3466"/>
                  <a:pt x="14209" y="3466"/>
                </a:cubicBezTo>
                <a:lnTo>
                  <a:pt x="14209" y="26448"/>
                </a:lnTo>
                <a:lnTo>
                  <a:pt x="0" y="26448"/>
                </a:lnTo>
                <a:lnTo>
                  <a:pt x="0" y="38848"/>
                </a:lnTo>
              </a:path>
            </a:pathLst>
          </a:custGeom>
          <a:noFill/>
          <a:ln w="38100" cap="rnd" cmpd="sng">
            <a:solidFill>
              <a:srgbClr val="3333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Google Shape;927;p47"/>
          <p:cNvSpPr/>
          <p:nvPr/>
        </p:nvSpPr>
        <p:spPr>
          <a:xfrm>
            <a:off x="6491205" y="4202968"/>
            <a:ext cx="126254" cy="121382"/>
          </a:xfrm>
          <a:custGeom>
            <a:avLst/>
            <a:gdLst/>
            <a:ahLst/>
            <a:cxnLst/>
            <a:rect l="l" t="t" r="r" b="b"/>
            <a:pathLst>
              <a:path w="5560" h="5349" extrusionOk="0">
                <a:moveTo>
                  <a:pt x="2886" y="1"/>
                </a:moveTo>
                <a:cubicBezTo>
                  <a:pt x="1806" y="1"/>
                  <a:pt x="828" y="654"/>
                  <a:pt x="416" y="1653"/>
                </a:cubicBezTo>
                <a:cubicBezTo>
                  <a:pt x="0" y="2649"/>
                  <a:pt x="230" y="3802"/>
                  <a:pt x="996" y="4564"/>
                </a:cubicBezTo>
                <a:cubicBezTo>
                  <a:pt x="1506" y="5077"/>
                  <a:pt x="2190" y="5349"/>
                  <a:pt x="2886" y="5349"/>
                </a:cubicBezTo>
                <a:cubicBezTo>
                  <a:pt x="3232" y="5349"/>
                  <a:pt x="3580" y="5282"/>
                  <a:pt x="3911" y="5144"/>
                </a:cubicBezTo>
                <a:cubicBezTo>
                  <a:pt x="4910" y="4732"/>
                  <a:pt x="5560" y="3758"/>
                  <a:pt x="5560" y="2675"/>
                </a:cubicBezTo>
                <a:cubicBezTo>
                  <a:pt x="5560" y="1197"/>
                  <a:pt x="4363" y="1"/>
                  <a:pt x="2886" y="1"/>
                </a:cubicBezTo>
                <a:close/>
              </a:path>
            </a:pathLst>
          </a:custGeom>
          <a:solidFill>
            <a:schemeClr val="lt2"/>
          </a:solidFill>
          <a:ln w="381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Google Shape;928;p47"/>
          <p:cNvSpPr/>
          <p:nvPr/>
        </p:nvSpPr>
        <p:spPr>
          <a:xfrm>
            <a:off x="7121418" y="3672290"/>
            <a:ext cx="126254" cy="121382"/>
          </a:xfrm>
          <a:custGeom>
            <a:avLst/>
            <a:gdLst/>
            <a:ahLst/>
            <a:cxnLst/>
            <a:rect l="l" t="t" r="r" b="b"/>
            <a:pathLst>
              <a:path w="5560" h="5349" extrusionOk="0">
                <a:moveTo>
                  <a:pt x="2882" y="1"/>
                </a:moveTo>
                <a:cubicBezTo>
                  <a:pt x="1802" y="1"/>
                  <a:pt x="828" y="650"/>
                  <a:pt x="412" y="1649"/>
                </a:cubicBezTo>
                <a:cubicBezTo>
                  <a:pt x="0" y="2649"/>
                  <a:pt x="226" y="3798"/>
                  <a:pt x="993" y="4564"/>
                </a:cubicBezTo>
                <a:cubicBezTo>
                  <a:pt x="1502" y="5076"/>
                  <a:pt x="2187" y="5349"/>
                  <a:pt x="2883" y="5349"/>
                </a:cubicBezTo>
                <a:cubicBezTo>
                  <a:pt x="3228" y="5349"/>
                  <a:pt x="3576" y="5282"/>
                  <a:pt x="3907" y="5144"/>
                </a:cubicBezTo>
                <a:cubicBezTo>
                  <a:pt x="4907" y="4732"/>
                  <a:pt x="5556" y="3758"/>
                  <a:pt x="5560" y="2674"/>
                </a:cubicBezTo>
                <a:cubicBezTo>
                  <a:pt x="5560" y="1197"/>
                  <a:pt x="4360" y="1"/>
                  <a:pt x="2882" y="1"/>
                </a:cubicBezTo>
                <a:close/>
              </a:path>
            </a:pathLst>
          </a:custGeom>
          <a:solidFill>
            <a:schemeClr val="lt2"/>
          </a:solidFill>
          <a:ln w="381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Google Shape;930;p47"/>
          <p:cNvSpPr/>
          <p:nvPr/>
        </p:nvSpPr>
        <p:spPr>
          <a:xfrm>
            <a:off x="6504624" y="3167685"/>
            <a:ext cx="126254" cy="121405"/>
          </a:xfrm>
          <a:custGeom>
            <a:avLst/>
            <a:gdLst/>
            <a:ahLst/>
            <a:cxnLst/>
            <a:rect l="l" t="t" r="r" b="b"/>
            <a:pathLst>
              <a:path w="5560" h="5350" extrusionOk="0">
                <a:moveTo>
                  <a:pt x="2886" y="0"/>
                </a:moveTo>
                <a:cubicBezTo>
                  <a:pt x="1806" y="0"/>
                  <a:pt x="828" y="653"/>
                  <a:pt x="416" y="1653"/>
                </a:cubicBezTo>
                <a:cubicBezTo>
                  <a:pt x="0" y="2652"/>
                  <a:pt x="230" y="3801"/>
                  <a:pt x="996" y="4567"/>
                </a:cubicBezTo>
                <a:cubicBezTo>
                  <a:pt x="1507" y="5078"/>
                  <a:pt x="2192" y="5350"/>
                  <a:pt x="2890" y="5350"/>
                </a:cubicBezTo>
                <a:cubicBezTo>
                  <a:pt x="3234" y="5350"/>
                  <a:pt x="3581" y="5283"/>
                  <a:pt x="3911" y="5147"/>
                </a:cubicBezTo>
                <a:cubicBezTo>
                  <a:pt x="4910" y="4731"/>
                  <a:pt x="5560" y="3757"/>
                  <a:pt x="5560" y="2678"/>
                </a:cubicBezTo>
                <a:cubicBezTo>
                  <a:pt x="5560" y="1200"/>
                  <a:pt x="4363" y="0"/>
                  <a:pt x="2886" y="0"/>
                </a:cubicBezTo>
                <a:close/>
              </a:path>
            </a:pathLst>
          </a:custGeom>
          <a:solidFill>
            <a:schemeClr val="lt2"/>
          </a:solidFill>
          <a:ln w="381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Google Shape;917;p47"/>
          <p:cNvSpPr/>
          <p:nvPr/>
        </p:nvSpPr>
        <p:spPr>
          <a:xfrm flipH="1">
            <a:off x="5095095" y="4247570"/>
            <a:ext cx="674799" cy="709970"/>
          </a:xfrm>
          <a:custGeom>
            <a:avLst/>
            <a:gdLst/>
            <a:ahLst/>
            <a:cxnLst/>
            <a:rect l="l" t="t" r="r" b="b"/>
            <a:pathLst>
              <a:path w="28816" h="37079" fill="none" extrusionOk="0">
                <a:moveTo>
                  <a:pt x="28815" y="37078"/>
                </a:moveTo>
                <a:lnTo>
                  <a:pt x="17922" y="37078"/>
                </a:lnTo>
                <a:cubicBezTo>
                  <a:pt x="14829" y="37078"/>
                  <a:pt x="14212" y="33613"/>
                  <a:pt x="14212" y="33613"/>
                </a:cubicBezTo>
                <a:lnTo>
                  <a:pt x="14212" y="10631"/>
                </a:lnTo>
                <a:lnTo>
                  <a:pt x="0" y="10631"/>
                </a:lnTo>
                <a:lnTo>
                  <a:pt x="0" y="1"/>
                </a:lnTo>
              </a:path>
            </a:pathLst>
          </a:custGeom>
          <a:noFill/>
          <a:ln w="38100" cap="rnd" cmpd="sng">
            <a:solidFill>
              <a:srgbClr val="3333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Google Shape;921;p47"/>
          <p:cNvSpPr/>
          <p:nvPr/>
        </p:nvSpPr>
        <p:spPr>
          <a:xfrm flipH="1">
            <a:off x="4522841" y="3299043"/>
            <a:ext cx="481338" cy="881495"/>
          </a:xfrm>
          <a:custGeom>
            <a:avLst/>
            <a:gdLst/>
            <a:ahLst/>
            <a:cxnLst/>
            <a:rect l="l" t="t" r="r" b="b"/>
            <a:pathLst>
              <a:path w="18623" h="45330" fill="none" extrusionOk="0">
                <a:moveTo>
                  <a:pt x="18623" y="45330"/>
                </a:moveTo>
                <a:lnTo>
                  <a:pt x="5625" y="45330"/>
                </a:lnTo>
                <a:cubicBezTo>
                  <a:pt x="2889" y="45330"/>
                  <a:pt x="0" y="42619"/>
                  <a:pt x="0" y="35634"/>
                </a:cubicBezTo>
                <a:lnTo>
                  <a:pt x="0" y="9697"/>
                </a:lnTo>
                <a:cubicBezTo>
                  <a:pt x="0" y="2711"/>
                  <a:pt x="2889" y="1"/>
                  <a:pt x="5625" y="1"/>
                </a:cubicBezTo>
                <a:lnTo>
                  <a:pt x="18623" y="1"/>
                </a:lnTo>
              </a:path>
            </a:pathLst>
          </a:custGeom>
          <a:noFill/>
          <a:ln w="38100" cap="rnd" cmpd="sng">
            <a:solidFill>
              <a:srgbClr val="3333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Google Shape;924;p47"/>
          <p:cNvSpPr/>
          <p:nvPr/>
        </p:nvSpPr>
        <p:spPr>
          <a:xfrm flipH="1">
            <a:off x="5177844" y="2513735"/>
            <a:ext cx="567934" cy="714487"/>
          </a:xfrm>
          <a:custGeom>
            <a:avLst/>
            <a:gdLst/>
            <a:ahLst/>
            <a:cxnLst/>
            <a:rect l="l" t="t" r="r" b="b"/>
            <a:pathLst>
              <a:path w="29210" h="38848" fill="none" extrusionOk="0">
                <a:moveTo>
                  <a:pt x="29209" y="1"/>
                </a:moveTo>
                <a:lnTo>
                  <a:pt x="17922" y="1"/>
                </a:lnTo>
                <a:cubicBezTo>
                  <a:pt x="14829" y="1"/>
                  <a:pt x="14209" y="3466"/>
                  <a:pt x="14209" y="3466"/>
                </a:cubicBezTo>
                <a:lnTo>
                  <a:pt x="14209" y="26448"/>
                </a:lnTo>
                <a:lnTo>
                  <a:pt x="0" y="26448"/>
                </a:lnTo>
                <a:lnTo>
                  <a:pt x="0" y="38848"/>
                </a:lnTo>
              </a:path>
            </a:pathLst>
          </a:custGeom>
          <a:noFill/>
          <a:ln w="38100" cap="rnd" cmpd="sng">
            <a:solidFill>
              <a:srgbClr val="3333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Google Shape;927;p47"/>
          <p:cNvSpPr/>
          <p:nvPr/>
        </p:nvSpPr>
        <p:spPr>
          <a:xfrm flipH="1">
            <a:off x="5714455" y="4207882"/>
            <a:ext cx="126254" cy="121382"/>
          </a:xfrm>
          <a:custGeom>
            <a:avLst/>
            <a:gdLst/>
            <a:ahLst/>
            <a:cxnLst/>
            <a:rect l="l" t="t" r="r" b="b"/>
            <a:pathLst>
              <a:path w="5560" h="5349" extrusionOk="0">
                <a:moveTo>
                  <a:pt x="2886" y="1"/>
                </a:moveTo>
                <a:cubicBezTo>
                  <a:pt x="1806" y="1"/>
                  <a:pt x="828" y="654"/>
                  <a:pt x="416" y="1653"/>
                </a:cubicBezTo>
                <a:cubicBezTo>
                  <a:pt x="0" y="2649"/>
                  <a:pt x="230" y="3802"/>
                  <a:pt x="996" y="4564"/>
                </a:cubicBezTo>
                <a:cubicBezTo>
                  <a:pt x="1506" y="5077"/>
                  <a:pt x="2190" y="5349"/>
                  <a:pt x="2886" y="5349"/>
                </a:cubicBezTo>
                <a:cubicBezTo>
                  <a:pt x="3232" y="5349"/>
                  <a:pt x="3580" y="5282"/>
                  <a:pt x="3911" y="5144"/>
                </a:cubicBezTo>
                <a:cubicBezTo>
                  <a:pt x="4910" y="4732"/>
                  <a:pt x="5560" y="3758"/>
                  <a:pt x="5560" y="2675"/>
                </a:cubicBezTo>
                <a:cubicBezTo>
                  <a:pt x="5560" y="1197"/>
                  <a:pt x="4363" y="1"/>
                  <a:pt x="2886" y="1"/>
                </a:cubicBezTo>
                <a:close/>
              </a:path>
            </a:pathLst>
          </a:custGeom>
          <a:solidFill>
            <a:schemeClr val="lt2"/>
          </a:solidFill>
          <a:ln w="381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Google Shape;928;p47"/>
          <p:cNvSpPr/>
          <p:nvPr/>
        </p:nvSpPr>
        <p:spPr>
          <a:xfrm flipH="1">
            <a:off x="4973070" y="3647708"/>
            <a:ext cx="126254" cy="121382"/>
          </a:xfrm>
          <a:custGeom>
            <a:avLst/>
            <a:gdLst/>
            <a:ahLst/>
            <a:cxnLst/>
            <a:rect l="l" t="t" r="r" b="b"/>
            <a:pathLst>
              <a:path w="5560" h="5349" extrusionOk="0">
                <a:moveTo>
                  <a:pt x="2882" y="1"/>
                </a:moveTo>
                <a:cubicBezTo>
                  <a:pt x="1802" y="1"/>
                  <a:pt x="828" y="650"/>
                  <a:pt x="412" y="1649"/>
                </a:cubicBezTo>
                <a:cubicBezTo>
                  <a:pt x="0" y="2649"/>
                  <a:pt x="226" y="3798"/>
                  <a:pt x="993" y="4564"/>
                </a:cubicBezTo>
                <a:cubicBezTo>
                  <a:pt x="1502" y="5076"/>
                  <a:pt x="2187" y="5349"/>
                  <a:pt x="2883" y="5349"/>
                </a:cubicBezTo>
                <a:cubicBezTo>
                  <a:pt x="3228" y="5349"/>
                  <a:pt x="3576" y="5282"/>
                  <a:pt x="3907" y="5144"/>
                </a:cubicBezTo>
                <a:cubicBezTo>
                  <a:pt x="4907" y="4732"/>
                  <a:pt x="5556" y="3758"/>
                  <a:pt x="5560" y="2674"/>
                </a:cubicBezTo>
                <a:cubicBezTo>
                  <a:pt x="5560" y="1197"/>
                  <a:pt x="4360" y="1"/>
                  <a:pt x="2882" y="1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381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Google Shape;930;p47"/>
          <p:cNvSpPr/>
          <p:nvPr/>
        </p:nvSpPr>
        <p:spPr>
          <a:xfrm flipH="1">
            <a:off x="5698401" y="3172600"/>
            <a:ext cx="126254" cy="121405"/>
          </a:xfrm>
          <a:custGeom>
            <a:avLst/>
            <a:gdLst/>
            <a:ahLst/>
            <a:cxnLst/>
            <a:rect l="l" t="t" r="r" b="b"/>
            <a:pathLst>
              <a:path w="5560" h="5350" extrusionOk="0">
                <a:moveTo>
                  <a:pt x="2886" y="0"/>
                </a:moveTo>
                <a:cubicBezTo>
                  <a:pt x="1806" y="0"/>
                  <a:pt x="828" y="653"/>
                  <a:pt x="416" y="1653"/>
                </a:cubicBezTo>
                <a:cubicBezTo>
                  <a:pt x="0" y="2652"/>
                  <a:pt x="230" y="3801"/>
                  <a:pt x="996" y="4567"/>
                </a:cubicBezTo>
                <a:cubicBezTo>
                  <a:pt x="1507" y="5078"/>
                  <a:pt x="2192" y="5350"/>
                  <a:pt x="2890" y="5350"/>
                </a:cubicBezTo>
                <a:cubicBezTo>
                  <a:pt x="3234" y="5350"/>
                  <a:pt x="3581" y="5283"/>
                  <a:pt x="3911" y="5147"/>
                </a:cubicBezTo>
                <a:cubicBezTo>
                  <a:pt x="4910" y="4731"/>
                  <a:pt x="5560" y="3757"/>
                  <a:pt x="5560" y="2678"/>
                </a:cubicBezTo>
                <a:cubicBezTo>
                  <a:pt x="5560" y="1200"/>
                  <a:pt x="4363" y="0"/>
                  <a:pt x="2886" y="0"/>
                </a:cubicBezTo>
                <a:close/>
              </a:path>
            </a:pathLst>
          </a:custGeom>
          <a:solidFill>
            <a:schemeClr val="lt2"/>
          </a:solidFill>
          <a:ln w="381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83231" y="2197461"/>
            <a:ext cx="411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The age of quantum computing is earlier  than expectations of scientist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24492" y="2969300"/>
            <a:ext cx="411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Still more research &amp; development             needed in quantum technology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22792" y="3854201"/>
            <a:ext cx="40459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Some significant technological &amp; concept issue need to be resolve first.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674079" y="3844345"/>
            <a:ext cx="44146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Organization need to start preparing them-      selves from quantum threats.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678995" y="2979150"/>
            <a:ext cx="411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Need to build a large fault-tolerant             quantum computer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256207" y="2202378"/>
            <a:ext cx="411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Quantum Computing can solves previous unapproachable problems.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50494" y="4626030"/>
            <a:ext cx="41983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Experts of quantum technology field need</a:t>
            </a:r>
          </a:p>
          <a:p>
            <a:pPr algn="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to educate others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266042" y="4645694"/>
            <a:ext cx="41737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Organizations are coming closer to achieve quantum supremacy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>
            <a:extLst>
              <a:ext uri="{FF2B5EF4-FFF2-40B4-BE49-F238E27FC236}">
                <a16:creationId xmlns:a16="http://schemas.microsoft.com/office/drawing/2014/main" id="{BA9AB054-A92D-4852-AC06-E60C9442CA7F}"/>
              </a:ext>
            </a:extLst>
          </p:cNvPr>
          <p:cNvSpPr txBox="1"/>
          <p:nvPr/>
        </p:nvSpPr>
        <p:spPr>
          <a:xfrm>
            <a:off x="589935" y="677512"/>
            <a:ext cx="862780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rgbClr val="002060"/>
                </a:solidFill>
                <a:latin typeface="Copperplate Gothic Bold" pitchFamily="34" charset="0"/>
                <a:ea typeface="Arial Unicode MS" pitchFamily="34" charset="-128"/>
                <a:cs typeface="Arial Unicode MS" pitchFamily="34" charset="-128"/>
              </a:rPr>
              <a:t>Contents</a:t>
            </a:r>
            <a:endParaRPr lang="ko-KR" altLang="en-US" sz="4400" dirty="0">
              <a:solidFill>
                <a:srgbClr val="002060"/>
              </a:solidFill>
              <a:latin typeface="Copperplate Gothic Bold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1" y="6858000"/>
            <a:ext cx="12191999" cy="1439055"/>
          </a:xfrm>
          <a:prstGeom prst="rect">
            <a:avLst/>
          </a:pr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752077" y="1342112"/>
            <a:ext cx="1463040" cy="45720"/>
          </a:xfrm>
          <a:prstGeom prst="rect">
            <a:avLst/>
          </a:prstGeom>
          <a:solidFill>
            <a:srgbClr val="3399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8" name="직사각형 30">
            <a:extLst>
              <a:ext uri="{FF2B5EF4-FFF2-40B4-BE49-F238E27FC236}">
                <a16:creationId xmlns:a16="http://schemas.microsoft.com/office/drawing/2014/main" id="{3431F685-44EE-480F-BC1F-7F7BDA3AA8DA}"/>
              </a:ext>
            </a:extLst>
          </p:cNvPr>
          <p:cNvSpPr/>
          <p:nvPr/>
        </p:nvSpPr>
        <p:spPr>
          <a:xfrm>
            <a:off x="589568" y="1479950"/>
            <a:ext cx="4808341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US" altLang="ko-KR" sz="2000" b="1" dirty="0">
                <a:solidFill>
                  <a:srgbClr val="212761"/>
                </a:solidFill>
              </a:rPr>
              <a:t>Need of Quantum Computing </a:t>
            </a:r>
          </a:p>
          <a:p>
            <a:pPr>
              <a:buFont typeface="Wingdings" pitchFamily="2" charset="2"/>
              <a:buChar char="ü"/>
            </a:pPr>
            <a:endParaRPr lang="en-US" altLang="ko-KR" sz="2000" b="1" dirty="0">
              <a:solidFill>
                <a:srgbClr val="212761"/>
              </a:solidFill>
            </a:endParaRPr>
          </a:p>
          <a:p>
            <a:pPr>
              <a:buFont typeface="Wingdings" pitchFamily="2" charset="2"/>
              <a:buChar char="ü"/>
            </a:pPr>
            <a:r>
              <a:rPr lang="en-US" altLang="ko-KR" sz="2000" b="1" dirty="0">
                <a:solidFill>
                  <a:srgbClr val="212761"/>
                </a:solidFill>
              </a:rPr>
              <a:t>Understanding Qubits</a:t>
            </a:r>
          </a:p>
          <a:p>
            <a:pPr>
              <a:buFont typeface="Wingdings" pitchFamily="2" charset="2"/>
              <a:buChar char="ü"/>
            </a:pPr>
            <a:endParaRPr lang="en-US" altLang="ko-KR" sz="2000" b="1" dirty="0">
              <a:solidFill>
                <a:srgbClr val="212761"/>
              </a:solidFill>
            </a:endParaRPr>
          </a:p>
          <a:p>
            <a:pPr>
              <a:buFont typeface="Wingdings" pitchFamily="2" charset="2"/>
              <a:buChar char="ü"/>
            </a:pPr>
            <a:r>
              <a:rPr lang="en-US" altLang="ko-KR" sz="2000" b="1" dirty="0">
                <a:solidFill>
                  <a:srgbClr val="212761"/>
                </a:solidFill>
              </a:rPr>
              <a:t>Qubit Manipulation</a:t>
            </a:r>
          </a:p>
          <a:p>
            <a:pPr>
              <a:buFont typeface="Wingdings" pitchFamily="2" charset="2"/>
              <a:buChar char="ü"/>
            </a:pPr>
            <a:endParaRPr lang="en-US" altLang="ko-KR" sz="2000" b="1" dirty="0">
              <a:solidFill>
                <a:srgbClr val="212761"/>
              </a:solidFill>
            </a:endParaRPr>
          </a:p>
          <a:p>
            <a:pPr>
              <a:buFont typeface="Wingdings" pitchFamily="2" charset="2"/>
              <a:buChar char="ü"/>
            </a:pPr>
            <a:r>
              <a:rPr lang="en-US" altLang="ko-KR" sz="2000" b="1" dirty="0">
                <a:solidFill>
                  <a:srgbClr val="212761"/>
                </a:solidFill>
              </a:rPr>
              <a:t>Applications of Quantum Computing</a:t>
            </a:r>
          </a:p>
          <a:p>
            <a:pPr>
              <a:buFont typeface="Wingdings" pitchFamily="2" charset="2"/>
              <a:buChar char="ü"/>
            </a:pPr>
            <a:endParaRPr lang="en-US" altLang="ko-KR" sz="2000" b="1" dirty="0">
              <a:solidFill>
                <a:srgbClr val="212761"/>
              </a:solidFill>
            </a:endParaRPr>
          </a:p>
          <a:p>
            <a:pPr>
              <a:buFont typeface="Wingdings" pitchFamily="2" charset="2"/>
              <a:buChar char="ü"/>
            </a:pPr>
            <a:r>
              <a:rPr lang="en-US" altLang="ko-KR" sz="2000" b="1" dirty="0">
                <a:solidFill>
                  <a:srgbClr val="212761"/>
                </a:solidFill>
              </a:rPr>
              <a:t>Quantum Algorithms</a:t>
            </a:r>
          </a:p>
          <a:p>
            <a:endParaRPr lang="en-US" altLang="ko-KR" sz="2000" b="1" dirty="0">
              <a:solidFill>
                <a:srgbClr val="212761"/>
              </a:solidFill>
            </a:endParaRPr>
          </a:p>
          <a:p>
            <a:pPr>
              <a:buFont typeface="Wingdings" pitchFamily="2" charset="2"/>
              <a:buChar char="ü"/>
            </a:pPr>
            <a:r>
              <a:rPr lang="en-US" altLang="ko-KR" sz="2000" b="1" dirty="0">
                <a:solidFill>
                  <a:srgbClr val="212761"/>
                </a:solidFill>
              </a:rPr>
              <a:t>Problems ahead of Quantum Computing</a:t>
            </a:r>
          </a:p>
          <a:p>
            <a:endParaRPr lang="en-US" altLang="ko-KR" sz="2000" b="1" dirty="0">
              <a:solidFill>
                <a:srgbClr val="212761"/>
              </a:solidFill>
            </a:endParaRPr>
          </a:p>
          <a:p>
            <a:pPr>
              <a:buFont typeface="Wingdings" pitchFamily="2" charset="2"/>
              <a:buChar char="ü"/>
            </a:pPr>
            <a:r>
              <a:rPr lang="en-US" altLang="ko-KR" sz="2000" b="1" dirty="0">
                <a:solidFill>
                  <a:srgbClr val="212761"/>
                </a:solidFill>
              </a:rPr>
              <a:t>Conclusion</a:t>
            </a:r>
          </a:p>
        </p:txBody>
      </p:sp>
      <p:pic>
        <p:nvPicPr>
          <p:cNvPr id="1030" name="Picture 6" descr="Table of Content Block - Ultimate Addons for Gutenber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10864" y="924364"/>
            <a:ext cx="3883569" cy="481275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428386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6DF3F1B-224D-42E6-B537-D5904D326AE6}"/>
              </a:ext>
            </a:extLst>
          </p:cNvPr>
          <p:cNvSpPr txBox="1"/>
          <p:nvPr/>
        </p:nvSpPr>
        <p:spPr>
          <a:xfrm>
            <a:off x="250716" y="656331"/>
            <a:ext cx="6061587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2800">
                <a:solidFill>
                  <a:srgbClr val="004882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algn="l"/>
            <a:r>
              <a:rPr lang="en-US" altLang="ko-KR" sz="4000" dirty="0">
                <a:solidFill>
                  <a:srgbClr val="000066"/>
                </a:solidFill>
                <a:latin typeface="Century Gothic" pitchFamily="34" charset="0"/>
              </a:rPr>
              <a:t>References</a:t>
            </a:r>
          </a:p>
        </p:txBody>
      </p:sp>
      <p:sp>
        <p:nvSpPr>
          <p:cNvPr id="4" name="Rectangle 3"/>
          <p:cNvSpPr/>
          <p:nvPr/>
        </p:nvSpPr>
        <p:spPr>
          <a:xfrm>
            <a:off x="368708" y="1327359"/>
            <a:ext cx="5338916" cy="45719"/>
          </a:xfrm>
          <a:prstGeom prst="rect">
            <a:avLst/>
          </a:prstGeom>
          <a:solidFill>
            <a:srgbClr val="6600CC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/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250723" y="1334822"/>
            <a:ext cx="12192000" cy="4247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https://www.qubit.org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https://www.microsoft.com/en-us/quantum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https://www.dwavesys.com/quantum-computing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https://en.wikipedia.org/wiki/Quantum_computing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https://hackernoon.com/quantum-computing-explained 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https://research.google/teams/applied-science/quantum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https://www.ibm.com/quantum-computing/learn/what-is-quantum-computing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https://www.freecodecamp.org/news/what-is-a-quantum-computer-explained-with-a-simple-example</a:t>
            </a:r>
          </a:p>
          <a:p>
            <a:pPr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endParaRPr lang="en-US" sz="20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A8623A6-41FF-4FE0-B7BB-EBA3247CCFAF}"/>
              </a:ext>
            </a:extLst>
          </p:cNvPr>
          <p:cNvSpPr txBox="1"/>
          <p:nvPr/>
        </p:nvSpPr>
        <p:spPr>
          <a:xfrm>
            <a:off x="2448231" y="2323578"/>
            <a:ext cx="7315201" cy="132343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rgbClr val="004882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algn="ctr"/>
            <a:r>
              <a:rPr lang="en-US" altLang="ko-KR" sz="8000" dirty="0">
                <a:solidFill>
                  <a:srgbClr val="212761"/>
                </a:solidFill>
              </a:rPr>
              <a:t>Thanks </a:t>
            </a:r>
            <a:r>
              <a:rPr lang="en-US" altLang="ko-KR" sz="8000" dirty="0">
                <a:solidFill>
                  <a:srgbClr val="FB7405"/>
                </a:solidFill>
              </a:rPr>
              <a:t>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CD1232-CD63-4B34-B1A4-B0517F03AD48}"/>
              </a:ext>
            </a:extLst>
          </p:cNvPr>
          <p:cNvSpPr txBox="1"/>
          <p:nvPr/>
        </p:nvSpPr>
        <p:spPr>
          <a:xfrm>
            <a:off x="2448232" y="3557172"/>
            <a:ext cx="7300451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002060"/>
                </a:solidFill>
              </a:rPr>
              <a:t>If you are not completely confused by quantum mechanics then         you do not understand it.</a:t>
            </a:r>
            <a:endParaRPr lang="ko-KR" altLang="en-US" sz="20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7620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36C8016-ACD3-4E96-B2BB-9901AFAE03DD}"/>
              </a:ext>
            </a:extLst>
          </p:cNvPr>
          <p:cNvSpPr/>
          <p:nvPr/>
        </p:nvSpPr>
        <p:spPr>
          <a:xfrm>
            <a:off x="1870486" y="5411727"/>
            <a:ext cx="82174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>
                <a:solidFill>
                  <a:srgbClr val="212761"/>
                </a:solidFill>
              </a:rPr>
              <a:t>Time </a:t>
            </a:r>
            <a:endParaRPr lang="ko-KR" altLang="en-US" dirty="0">
              <a:solidFill>
                <a:srgbClr val="212761"/>
              </a:solidFill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1D86F04A-F45F-4E6B-8D59-AA14EA928818}"/>
              </a:ext>
            </a:extLst>
          </p:cNvPr>
          <p:cNvSpPr/>
          <p:nvPr/>
        </p:nvSpPr>
        <p:spPr>
          <a:xfrm>
            <a:off x="5759815" y="3495367"/>
            <a:ext cx="596740" cy="1747127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 w="9525" cap="flat">
            <a:noFill/>
            <a:prstDash val="solid"/>
            <a:miter/>
          </a:ln>
        </p:spPr>
        <p:txBody>
          <a:bodyPr tIns="252000" rtlCol="0" anchor="t" anchorCtr="0"/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50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33AEAF99-B4AB-433A-A9EB-BA0A27DB4738}"/>
              </a:ext>
            </a:extLst>
          </p:cNvPr>
          <p:cNvSpPr/>
          <p:nvPr/>
        </p:nvSpPr>
        <p:spPr>
          <a:xfrm>
            <a:off x="2117506" y="2365073"/>
            <a:ext cx="645952" cy="2877424"/>
          </a:xfrm>
          <a:prstGeom prst="roundRect">
            <a:avLst>
              <a:gd name="adj" fmla="val 50000"/>
            </a:avLst>
          </a:prstGeom>
          <a:solidFill>
            <a:srgbClr val="6600CC"/>
          </a:solidFill>
          <a:ln w="9525" cap="flat">
            <a:noFill/>
            <a:prstDash val="solid"/>
            <a:miter/>
          </a:ln>
        </p:spPr>
        <p:txBody>
          <a:bodyPr tIns="252000" rtlCol="0" anchor="t" anchorCtr="0"/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</a:rPr>
              <a:t>90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1F1A70BC-49DD-4A62-B891-32F70227992C}"/>
              </a:ext>
            </a:extLst>
          </p:cNvPr>
          <p:cNvSpPr/>
          <p:nvPr/>
        </p:nvSpPr>
        <p:spPr>
          <a:xfrm>
            <a:off x="3053059" y="2580968"/>
            <a:ext cx="619289" cy="2661530"/>
          </a:xfrm>
          <a:prstGeom prst="roundRect">
            <a:avLst>
              <a:gd name="adj" fmla="val 50000"/>
            </a:avLst>
          </a:prstGeom>
          <a:solidFill>
            <a:srgbClr val="9754FF"/>
          </a:solidFill>
          <a:ln w="9525" cap="flat">
            <a:noFill/>
            <a:prstDash val="solid"/>
            <a:miter/>
          </a:ln>
        </p:spPr>
        <p:txBody>
          <a:bodyPr tIns="252000" rtlCol="0" anchor="t" anchorCtr="0"/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80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D9146A0E-0809-450A-9764-C0A1B3895434}"/>
              </a:ext>
            </a:extLst>
          </p:cNvPr>
          <p:cNvSpPr/>
          <p:nvPr/>
        </p:nvSpPr>
        <p:spPr>
          <a:xfrm>
            <a:off x="6652203" y="3760839"/>
            <a:ext cx="515512" cy="1481652"/>
          </a:xfrm>
          <a:prstGeom prst="roundRect">
            <a:avLst>
              <a:gd name="adj" fmla="val 50000"/>
            </a:avLst>
          </a:prstGeom>
          <a:solidFill>
            <a:srgbClr val="FF0066"/>
          </a:solidFill>
          <a:ln w="9525" cap="flat">
            <a:noFill/>
            <a:prstDash val="solid"/>
            <a:miter/>
          </a:ln>
        </p:spPr>
        <p:txBody>
          <a:bodyPr tIns="252000" rtlCol="0" anchor="t" anchorCtr="0"/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40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12D91995-A1D5-401C-9141-E5097FD37E5A}"/>
              </a:ext>
            </a:extLst>
          </p:cNvPr>
          <p:cNvSpPr/>
          <p:nvPr/>
        </p:nvSpPr>
        <p:spPr>
          <a:xfrm>
            <a:off x="4874054" y="3156155"/>
            <a:ext cx="627095" cy="2086340"/>
          </a:xfrm>
          <a:prstGeom prst="roundRect">
            <a:avLst>
              <a:gd name="adj" fmla="val 50000"/>
            </a:avLst>
          </a:prstGeom>
          <a:solidFill>
            <a:srgbClr val="FB7405"/>
          </a:solidFill>
          <a:ln w="9525" cap="flat">
            <a:noFill/>
            <a:prstDash val="solid"/>
            <a:miter/>
          </a:ln>
        </p:spPr>
        <p:txBody>
          <a:bodyPr tIns="252000" rtlCol="0" anchor="t" anchorCtr="0"/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60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5D09EC8A-AAC9-43F0-824B-8A79FEB79F52}"/>
              </a:ext>
            </a:extLst>
          </p:cNvPr>
          <p:cNvSpPr/>
          <p:nvPr/>
        </p:nvSpPr>
        <p:spPr>
          <a:xfrm>
            <a:off x="3945446" y="2846439"/>
            <a:ext cx="640080" cy="2410804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 w="9525" cap="flat">
            <a:noFill/>
            <a:prstDash val="solid"/>
            <a:miter/>
          </a:ln>
        </p:spPr>
        <p:txBody>
          <a:bodyPr tIns="252000" rtlCol="0" anchor="t" anchorCtr="0"/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70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122F815-276A-42C8-8575-9BBBDAAC51E0}"/>
              </a:ext>
            </a:extLst>
          </p:cNvPr>
          <p:cNvSpPr/>
          <p:nvPr/>
        </p:nvSpPr>
        <p:spPr>
          <a:xfrm>
            <a:off x="10542616" y="4898742"/>
            <a:ext cx="196401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212761"/>
                </a:solidFill>
              </a:rPr>
              <a:t>Approx 0 nm</a:t>
            </a:r>
          </a:p>
          <a:p>
            <a:r>
              <a:rPr lang="en-US" altLang="ko-KR" sz="1400" dirty="0">
                <a:solidFill>
                  <a:srgbClr val="212761"/>
                </a:solidFill>
              </a:rPr>
              <a:t>(Atom Size) </a:t>
            </a:r>
            <a:endParaRPr lang="ko-KR" altLang="en-US" sz="1400" dirty="0">
              <a:solidFill>
                <a:srgbClr val="21276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E3991F0-3DE4-41BB-8188-EAFA9AAB6090}"/>
              </a:ext>
            </a:extLst>
          </p:cNvPr>
          <p:cNvSpPr/>
          <p:nvPr/>
        </p:nvSpPr>
        <p:spPr>
          <a:xfrm>
            <a:off x="10171399" y="4890906"/>
            <a:ext cx="357691" cy="357691"/>
          </a:xfrm>
          <a:prstGeom prst="rect">
            <a:avLst/>
          </a:prstGeom>
          <a:solidFill>
            <a:schemeClr val="bg2">
              <a:lumMod val="7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>
              <a:solidFill>
                <a:srgbClr val="FEF8EA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B2D8F6F-F25A-424D-A19A-4C24F05D1205}"/>
              </a:ext>
            </a:extLst>
          </p:cNvPr>
          <p:cNvSpPr txBox="1"/>
          <p:nvPr/>
        </p:nvSpPr>
        <p:spPr>
          <a:xfrm>
            <a:off x="0" y="648366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rgbClr val="212761"/>
                </a:solidFill>
                <a:latin typeface="Copperplate Gothic Bold" pitchFamily="34" charset="0"/>
                <a:ea typeface="Yu Gothic UI" pitchFamily="34" charset="-128"/>
                <a:cs typeface="Arial" panose="020B0604020202020204" pitchFamily="34" charset="0"/>
              </a:rPr>
              <a:t>Need of Quantum Computing</a:t>
            </a:r>
            <a:endParaRPr lang="ko-KR" altLang="en-US" sz="3600" dirty="0">
              <a:solidFill>
                <a:srgbClr val="212761"/>
              </a:solidFill>
              <a:latin typeface="Copperplate Gothic Bold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D0195BF-AC7D-4015-A830-9F844C572B1F}"/>
              </a:ext>
            </a:extLst>
          </p:cNvPr>
          <p:cNvSpPr txBox="1"/>
          <p:nvPr/>
        </p:nvSpPr>
        <p:spPr>
          <a:xfrm>
            <a:off x="5088194" y="1254951"/>
            <a:ext cx="47047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Bookman Old Style" pitchFamily="18" charset="0"/>
              </a:rPr>
              <a:t>we are approaching a real physical barrier for our technological process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Bookman Old Style" pitchFamily="18" charset="0"/>
            </a:endParaRPr>
          </a:p>
        </p:txBody>
      </p:sp>
      <p:sp>
        <p:nvSpPr>
          <p:cNvPr id="21" name="사각형: 둥근 모서리 8">
            <a:extLst>
              <a:ext uri="{FF2B5EF4-FFF2-40B4-BE49-F238E27FC236}">
                <a16:creationId xmlns:a16="http://schemas.microsoft.com/office/drawing/2014/main" id="{D9146A0E-0809-450A-9764-C0A1B3895434}"/>
              </a:ext>
            </a:extLst>
          </p:cNvPr>
          <p:cNvSpPr/>
          <p:nvPr/>
        </p:nvSpPr>
        <p:spPr>
          <a:xfrm>
            <a:off x="7468281" y="4055804"/>
            <a:ext cx="481099" cy="1176853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FF3399">
                  <a:shade val="30000"/>
                  <a:satMod val="115000"/>
                </a:srgbClr>
              </a:gs>
              <a:gs pos="50000">
                <a:srgbClr val="FF3399">
                  <a:shade val="67500"/>
                  <a:satMod val="115000"/>
                </a:srgbClr>
              </a:gs>
              <a:gs pos="100000">
                <a:srgbClr val="FF3399">
                  <a:shade val="100000"/>
                  <a:satMod val="115000"/>
                </a:srgbClr>
              </a:gs>
            </a:gsLst>
            <a:lin ang="16200000" scaled="1"/>
            <a:tileRect/>
          </a:gradFill>
          <a:ln w="9525" cap="flat">
            <a:noFill/>
            <a:prstDash val="solid"/>
            <a:miter/>
          </a:ln>
        </p:spPr>
        <p:txBody>
          <a:bodyPr tIns="252000" rtlCol="0" anchor="t" anchorCtr="0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30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22" name="사각형: 둥근 모서리 8">
            <a:extLst>
              <a:ext uri="{FF2B5EF4-FFF2-40B4-BE49-F238E27FC236}">
                <a16:creationId xmlns:a16="http://schemas.microsoft.com/office/drawing/2014/main" id="{D9146A0E-0809-450A-9764-C0A1B3895434}"/>
              </a:ext>
            </a:extLst>
          </p:cNvPr>
          <p:cNvSpPr/>
          <p:nvPr/>
        </p:nvSpPr>
        <p:spPr>
          <a:xfrm>
            <a:off x="8225368" y="4350773"/>
            <a:ext cx="417188" cy="901549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CC0000">
                  <a:shade val="30000"/>
                  <a:satMod val="115000"/>
                </a:srgbClr>
              </a:gs>
              <a:gs pos="50000">
                <a:srgbClr val="CC0000">
                  <a:shade val="67500"/>
                  <a:satMod val="115000"/>
                </a:srgbClr>
              </a:gs>
              <a:gs pos="100000">
                <a:srgbClr val="CC0000">
                  <a:shade val="100000"/>
                  <a:satMod val="115000"/>
                </a:srgbClr>
              </a:gs>
            </a:gsLst>
            <a:lin ang="16200000" scaled="1"/>
            <a:tileRect/>
          </a:gradFill>
          <a:ln w="9525" cap="flat">
            <a:noFill/>
            <a:prstDash val="solid"/>
            <a:miter/>
          </a:ln>
        </p:spPr>
        <p:txBody>
          <a:bodyPr tIns="252000" rtlCol="0" anchor="t" anchorCtr="0"/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20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23" name="사각형: 둥근 모서리 8">
            <a:extLst>
              <a:ext uri="{FF2B5EF4-FFF2-40B4-BE49-F238E27FC236}">
                <a16:creationId xmlns:a16="http://schemas.microsoft.com/office/drawing/2014/main" id="{D9146A0E-0809-450A-9764-C0A1B3895434}"/>
              </a:ext>
            </a:extLst>
          </p:cNvPr>
          <p:cNvSpPr/>
          <p:nvPr/>
        </p:nvSpPr>
        <p:spPr>
          <a:xfrm>
            <a:off x="8923458" y="4557251"/>
            <a:ext cx="323781" cy="685239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13500000" scaled="1"/>
            <a:tileRect/>
          </a:gradFill>
          <a:ln w="9525" cap="flat">
            <a:noFill/>
            <a:prstDash val="solid"/>
            <a:miter/>
          </a:ln>
        </p:spPr>
        <p:txBody>
          <a:bodyPr tIns="252000" rtlCol="0" anchor="t" anchorCtr="0"/>
          <a:lstStyle/>
          <a:p>
            <a:pPr algn="ctr"/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24" name="사각형: 둥근 모서리 8">
            <a:extLst>
              <a:ext uri="{FF2B5EF4-FFF2-40B4-BE49-F238E27FC236}">
                <a16:creationId xmlns:a16="http://schemas.microsoft.com/office/drawing/2014/main" id="{D9146A0E-0809-450A-9764-C0A1B3895434}"/>
              </a:ext>
            </a:extLst>
          </p:cNvPr>
          <p:cNvSpPr/>
          <p:nvPr/>
        </p:nvSpPr>
        <p:spPr>
          <a:xfrm>
            <a:off x="9459319" y="4822721"/>
            <a:ext cx="274616" cy="409936"/>
          </a:xfrm>
          <a:prstGeom prst="roundRect">
            <a:avLst>
              <a:gd name="adj" fmla="val 50000"/>
            </a:avLst>
          </a:prstGeom>
          <a:solidFill>
            <a:schemeClr val="bg2">
              <a:lumMod val="75000"/>
            </a:schemeClr>
          </a:solidFill>
          <a:ln w="9525" cap="flat">
            <a:noFill/>
            <a:prstDash val="solid"/>
            <a:miter/>
          </a:ln>
        </p:spPr>
        <p:txBody>
          <a:bodyPr tIns="252000" rtlCol="0" anchor="t" anchorCtr="0"/>
          <a:lstStyle/>
          <a:p>
            <a:pPr algn="ctr"/>
            <a:endParaRPr lang="ko-KR" altLang="en-US" sz="1100" b="1" dirty="0">
              <a:solidFill>
                <a:schemeClr val="bg1"/>
              </a:solidFill>
            </a:endParaRPr>
          </a:p>
        </p:txBody>
      </p:sp>
      <p:cxnSp>
        <p:nvCxnSpPr>
          <p:cNvPr id="30" name="Straight Connector 29"/>
          <p:cNvCxnSpPr/>
          <p:nvPr/>
        </p:nvCxnSpPr>
        <p:spPr>
          <a:xfrm>
            <a:off x="1887794" y="2079522"/>
            <a:ext cx="0" cy="33478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1873045" y="5412658"/>
            <a:ext cx="81853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1">
            <a:extLst>
              <a:ext uri="{FF2B5EF4-FFF2-40B4-BE49-F238E27FC236}">
                <a16:creationId xmlns:a16="http://schemas.microsoft.com/office/drawing/2014/main" id="{B36C8016-ACD3-4E96-B2BB-9901AFAE03DD}"/>
              </a:ext>
            </a:extLst>
          </p:cNvPr>
          <p:cNvSpPr/>
          <p:nvPr/>
        </p:nvSpPr>
        <p:spPr>
          <a:xfrm rot="16200000">
            <a:off x="-53532" y="3555243"/>
            <a:ext cx="32275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>
                <a:solidFill>
                  <a:srgbClr val="212761"/>
                </a:solidFill>
              </a:rPr>
              <a:t>Transistor Size (nm) </a:t>
            </a:r>
            <a:endParaRPr lang="ko-KR" altLang="en-US" dirty="0">
              <a:solidFill>
                <a:srgbClr val="212761"/>
              </a:solidFill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 flipH="1">
            <a:off x="1563330" y="4719484"/>
            <a:ext cx="14747" cy="7374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2" idx="3"/>
          </p:cNvCxnSpPr>
          <p:nvPr/>
        </p:nvCxnSpPr>
        <p:spPr>
          <a:xfrm flipV="1">
            <a:off x="6282813" y="5596393"/>
            <a:ext cx="3805082" cy="79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>
            <a:off x="1578079" y="2050026"/>
            <a:ext cx="14747" cy="693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V="1">
            <a:off x="1870486" y="5604387"/>
            <a:ext cx="3792895" cy="67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15">
            <a:extLst>
              <a:ext uri="{FF2B5EF4-FFF2-40B4-BE49-F238E27FC236}">
                <a16:creationId xmlns:a16="http://schemas.microsoft.com/office/drawing/2014/main" id="{9E3991F0-3DE4-41BB-8188-EAFA9AAB6090}"/>
              </a:ext>
            </a:extLst>
          </p:cNvPr>
          <p:cNvSpPr/>
          <p:nvPr/>
        </p:nvSpPr>
        <p:spPr>
          <a:xfrm>
            <a:off x="10161567" y="4291138"/>
            <a:ext cx="357691" cy="357691"/>
          </a:xfrm>
          <a:prstGeom prst="rect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16200000" scaled="1"/>
            <a:tileRect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>
              <a:solidFill>
                <a:srgbClr val="FEF8EA"/>
              </a:solidFill>
            </a:endParaRPr>
          </a:p>
        </p:txBody>
      </p:sp>
      <p:sp>
        <p:nvSpPr>
          <p:cNvPr id="46" name="직사각형 14">
            <a:extLst>
              <a:ext uri="{FF2B5EF4-FFF2-40B4-BE49-F238E27FC236}">
                <a16:creationId xmlns:a16="http://schemas.microsoft.com/office/drawing/2014/main" id="{0122F815-276A-42C8-8575-9BBBDAAC51E0}"/>
              </a:ext>
            </a:extLst>
          </p:cNvPr>
          <p:cNvSpPr/>
          <p:nvPr/>
        </p:nvSpPr>
        <p:spPr>
          <a:xfrm>
            <a:off x="10527869" y="4298973"/>
            <a:ext cx="1442906" cy="3077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212761"/>
                </a:solidFill>
              </a:rPr>
              <a:t>Current system</a:t>
            </a:r>
            <a:endParaRPr lang="ko-KR" altLang="en-US" sz="1400" dirty="0">
              <a:solidFill>
                <a:srgbClr val="21276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8967018" y="4675239"/>
            <a:ext cx="2359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1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9453715" y="4837472"/>
            <a:ext cx="265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31" name="Rectangle 30"/>
          <p:cNvSpPr/>
          <p:nvPr/>
        </p:nvSpPr>
        <p:spPr>
          <a:xfrm>
            <a:off x="5102943" y="1224117"/>
            <a:ext cx="4586748" cy="45719"/>
          </a:xfrm>
          <a:prstGeom prst="rect">
            <a:avLst/>
          </a:prstGeom>
          <a:solidFill>
            <a:srgbClr val="FFAC1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6114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9" name="Shape 58"/>
          <p:cNvCxnSpPr/>
          <p:nvPr/>
        </p:nvCxnSpPr>
        <p:spPr>
          <a:xfrm flipH="1" flipV="1">
            <a:off x="1499412" y="2914672"/>
            <a:ext cx="1463040" cy="1554480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hape 53"/>
          <p:cNvCxnSpPr/>
          <p:nvPr/>
        </p:nvCxnSpPr>
        <p:spPr>
          <a:xfrm flipV="1">
            <a:off x="9679869" y="2909747"/>
            <a:ext cx="1188720" cy="1554480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reeform 1"/>
          <p:cNvSpPr/>
          <p:nvPr/>
        </p:nvSpPr>
        <p:spPr>
          <a:xfrm>
            <a:off x="9375090" y="3959979"/>
            <a:ext cx="929149" cy="975852"/>
          </a:xfrm>
          <a:custGeom>
            <a:avLst/>
            <a:gdLst>
              <a:gd name="connsiteX0" fmla="*/ 0 w 811162"/>
              <a:gd name="connsiteY0" fmla="*/ 975852 h 975852"/>
              <a:gd name="connsiteX1" fmla="*/ 383458 w 811162"/>
              <a:gd name="connsiteY1" fmla="*/ 2458 h 975852"/>
              <a:gd name="connsiteX2" fmla="*/ 811162 w 811162"/>
              <a:gd name="connsiteY2" fmla="*/ 961104 h 975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11162" h="975852">
                <a:moveTo>
                  <a:pt x="0" y="975852"/>
                </a:moveTo>
                <a:cubicBezTo>
                  <a:pt x="124132" y="490384"/>
                  <a:pt x="248264" y="4916"/>
                  <a:pt x="383458" y="2458"/>
                </a:cubicBezTo>
                <a:cubicBezTo>
                  <a:pt x="518652" y="0"/>
                  <a:pt x="664907" y="480552"/>
                  <a:pt x="811162" y="961104"/>
                </a:cubicBezTo>
              </a:path>
            </a:pathLst>
          </a:custGeom>
          <a:solidFill>
            <a:srgbClr val="33CCFF"/>
          </a:solidFill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 2"/>
          <p:cNvSpPr/>
          <p:nvPr/>
        </p:nvSpPr>
        <p:spPr>
          <a:xfrm>
            <a:off x="5427435" y="3984560"/>
            <a:ext cx="1061888" cy="975852"/>
          </a:xfrm>
          <a:custGeom>
            <a:avLst/>
            <a:gdLst>
              <a:gd name="connsiteX0" fmla="*/ 0 w 811162"/>
              <a:gd name="connsiteY0" fmla="*/ 975852 h 975852"/>
              <a:gd name="connsiteX1" fmla="*/ 383458 w 811162"/>
              <a:gd name="connsiteY1" fmla="*/ 2458 h 975852"/>
              <a:gd name="connsiteX2" fmla="*/ 811162 w 811162"/>
              <a:gd name="connsiteY2" fmla="*/ 961104 h 975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11162" h="975852">
                <a:moveTo>
                  <a:pt x="0" y="975852"/>
                </a:moveTo>
                <a:cubicBezTo>
                  <a:pt x="124132" y="490384"/>
                  <a:pt x="248264" y="4916"/>
                  <a:pt x="383458" y="2458"/>
                </a:cubicBezTo>
                <a:cubicBezTo>
                  <a:pt x="518652" y="0"/>
                  <a:pt x="664907" y="480552"/>
                  <a:pt x="811162" y="961104"/>
                </a:cubicBezTo>
              </a:path>
            </a:pathLst>
          </a:custGeom>
          <a:solidFill>
            <a:srgbClr val="33CCFF"/>
          </a:solidFill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2256537" y="3979644"/>
            <a:ext cx="884903" cy="975852"/>
          </a:xfrm>
          <a:custGeom>
            <a:avLst/>
            <a:gdLst>
              <a:gd name="connsiteX0" fmla="*/ 0 w 811162"/>
              <a:gd name="connsiteY0" fmla="*/ 975852 h 975852"/>
              <a:gd name="connsiteX1" fmla="*/ 383458 w 811162"/>
              <a:gd name="connsiteY1" fmla="*/ 2458 h 975852"/>
              <a:gd name="connsiteX2" fmla="*/ 811162 w 811162"/>
              <a:gd name="connsiteY2" fmla="*/ 961104 h 975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11162" h="975852">
                <a:moveTo>
                  <a:pt x="0" y="975852"/>
                </a:moveTo>
                <a:cubicBezTo>
                  <a:pt x="124132" y="490384"/>
                  <a:pt x="248264" y="4916"/>
                  <a:pt x="383458" y="2458"/>
                </a:cubicBezTo>
                <a:cubicBezTo>
                  <a:pt x="518652" y="0"/>
                  <a:pt x="664907" y="480552"/>
                  <a:pt x="811162" y="961104"/>
                </a:cubicBezTo>
              </a:path>
            </a:pathLst>
          </a:custGeom>
          <a:solidFill>
            <a:srgbClr val="33CCFF"/>
          </a:solidFill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097159" y="988124"/>
            <a:ext cx="61943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000066"/>
                </a:solidFill>
                <a:latin typeface="Copperplate Gothic Bold" pitchFamily="34" charset="0"/>
              </a:rPr>
              <a:t>Quantum Tunneling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019387" y="4945647"/>
            <a:ext cx="2560320" cy="7374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7914990" y="4935816"/>
            <a:ext cx="2560320" cy="7374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2084459" y="4945647"/>
            <a:ext cx="2560320" cy="7374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014452" y="5196384"/>
            <a:ext cx="2566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Copperplate Gothic Bold" pitchFamily="34" charset="0"/>
              </a:rPr>
              <a:t>Quantum  Picture</a:t>
            </a:r>
          </a:p>
        </p:txBody>
      </p:sp>
      <p:sp>
        <p:nvSpPr>
          <p:cNvPr id="25" name="Rectangle 24"/>
          <p:cNvSpPr/>
          <p:nvPr/>
        </p:nvSpPr>
        <p:spPr>
          <a:xfrm>
            <a:off x="3161105" y="3293848"/>
            <a:ext cx="486697" cy="1651819"/>
          </a:xfrm>
          <a:prstGeom prst="rect">
            <a:avLst/>
          </a:prstGeom>
          <a:solidFill>
            <a:srgbClr val="FF006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6012456" y="3298764"/>
            <a:ext cx="486697" cy="1651819"/>
          </a:xfrm>
          <a:prstGeom prst="rect">
            <a:avLst/>
          </a:prstGeom>
          <a:solidFill>
            <a:srgbClr val="FF006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/>
          </a:p>
        </p:txBody>
      </p:sp>
      <p:sp>
        <p:nvSpPr>
          <p:cNvPr id="27" name="Right Arrow 26"/>
          <p:cNvSpPr/>
          <p:nvPr/>
        </p:nvSpPr>
        <p:spPr>
          <a:xfrm>
            <a:off x="2467928" y="3647807"/>
            <a:ext cx="412955" cy="280219"/>
          </a:xfrm>
          <a:prstGeom prst="rightArrow">
            <a:avLst/>
          </a:prstGeom>
          <a:solidFill>
            <a:srgbClr val="B989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/>
          </a:p>
        </p:txBody>
      </p:sp>
      <p:sp>
        <p:nvSpPr>
          <p:cNvPr id="28" name="Right Arrow 27"/>
          <p:cNvSpPr/>
          <p:nvPr/>
        </p:nvSpPr>
        <p:spPr>
          <a:xfrm>
            <a:off x="9655314" y="3637975"/>
            <a:ext cx="412955" cy="280219"/>
          </a:xfrm>
          <a:prstGeom prst="rightArrow">
            <a:avLst/>
          </a:prstGeom>
          <a:solidFill>
            <a:srgbClr val="B989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8893307" y="3288932"/>
            <a:ext cx="486697" cy="1651819"/>
          </a:xfrm>
          <a:prstGeom prst="rect">
            <a:avLst/>
          </a:prstGeom>
          <a:solidFill>
            <a:srgbClr val="FF006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3672348" y="2487619"/>
            <a:ext cx="23007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Energy Barrier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811162" y="2551501"/>
            <a:ext cx="18878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Electron Wave</a:t>
            </a:r>
          </a:p>
        </p:txBody>
      </p:sp>
      <p:sp>
        <p:nvSpPr>
          <p:cNvPr id="33" name="Rectangle 32"/>
          <p:cNvSpPr/>
          <p:nvPr/>
        </p:nvSpPr>
        <p:spPr>
          <a:xfrm>
            <a:off x="4916113" y="1627243"/>
            <a:ext cx="2560320" cy="73742"/>
          </a:xfrm>
          <a:prstGeom prst="rect">
            <a:avLst/>
          </a:prstGeom>
          <a:solidFill>
            <a:srgbClr val="3333CC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/>
          </a:p>
        </p:txBody>
      </p:sp>
      <p:sp>
        <p:nvSpPr>
          <p:cNvPr id="92" name="TextBox 91"/>
          <p:cNvSpPr txBox="1"/>
          <p:nvPr/>
        </p:nvSpPr>
        <p:spPr>
          <a:xfrm>
            <a:off x="6518787" y="2507283"/>
            <a:ext cx="23154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Transistor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728451" y="5589639"/>
            <a:ext cx="70054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If the barrier is thin enough the object may pass through it. The thinner,  the barrier is, the more likely the chance of object to pass through it.</a:t>
            </a:r>
          </a:p>
        </p:txBody>
      </p:sp>
      <p:cxnSp>
        <p:nvCxnSpPr>
          <p:cNvPr id="41" name="Curved Connector 40"/>
          <p:cNvCxnSpPr>
            <a:endCxn id="31" idx="2"/>
          </p:cNvCxnSpPr>
          <p:nvPr/>
        </p:nvCxnSpPr>
        <p:spPr>
          <a:xfrm flipV="1">
            <a:off x="3657600" y="2826173"/>
            <a:ext cx="1097280" cy="1052653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9473387" y="2512172"/>
            <a:ext cx="18878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Electron Wave</a:t>
            </a:r>
          </a:p>
        </p:txBody>
      </p:sp>
      <p:sp>
        <p:nvSpPr>
          <p:cNvPr id="55" name="Oval 54"/>
          <p:cNvSpPr/>
          <p:nvPr/>
        </p:nvSpPr>
        <p:spPr>
          <a:xfrm>
            <a:off x="10087917" y="4321280"/>
            <a:ext cx="45720" cy="45720"/>
          </a:xfrm>
          <a:prstGeom prst="ellipse">
            <a:avLst/>
          </a:pr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/>
          </a:p>
        </p:txBody>
      </p:sp>
      <p:cxnSp>
        <p:nvCxnSpPr>
          <p:cNvPr id="56" name="Curved Connector 40"/>
          <p:cNvCxnSpPr/>
          <p:nvPr/>
        </p:nvCxnSpPr>
        <p:spPr>
          <a:xfrm flipH="1" flipV="1">
            <a:off x="4901382" y="2831090"/>
            <a:ext cx="1097280" cy="1052653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urved Connector 40"/>
          <p:cNvCxnSpPr/>
          <p:nvPr/>
        </p:nvCxnSpPr>
        <p:spPr>
          <a:xfrm flipV="1">
            <a:off x="6523707" y="2831107"/>
            <a:ext cx="1097280" cy="1052653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urved Connector 40"/>
          <p:cNvCxnSpPr/>
          <p:nvPr/>
        </p:nvCxnSpPr>
        <p:spPr>
          <a:xfrm flipH="1" flipV="1">
            <a:off x="7752736" y="2836006"/>
            <a:ext cx="1097280" cy="1052653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/>
          <p:cNvSpPr/>
          <p:nvPr/>
        </p:nvSpPr>
        <p:spPr>
          <a:xfrm>
            <a:off x="2409129" y="4326200"/>
            <a:ext cx="45720" cy="45720"/>
          </a:xfrm>
          <a:prstGeom prst="ellipse">
            <a:avLst/>
          </a:pr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3126660" y="2551470"/>
            <a:ext cx="516193" cy="501445"/>
          </a:xfrm>
          <a:prstGeom prst="ellipse">
            <a:avLst/>
          </a:prstGeom>
          <a:noFill/>
          <a:ln w="9525" cap="flat">
            <a:solidFill>
              <a:srgbClr val="FB7405"/>
            </a:solidFill>
            <a:prstDash val="solid"/>
            <a:miter/>
          </a:ln>
        </p:spPr>
        <p:txBody>
          <a:bodyPr rtlCol="0" anchor="ctr"/>
          <a:lstStyle/>
          <a:p>
            <a:pPr algn="l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8868700" y="2541639"/>
            <a:ext cx="516193" cy="501445"/>
          </a:xfrm>
          <a:prstGeom prst="ellipse">
            <a:avLst/>
          </a:prstGeom>
          <a:noFill/>
          <a:ln w="9525" cap="flat">
            <a:solidFill>
              <a:srgbClr val="FB7405"/>
            </a:solidFill>
            <a:prstDash val="solid"/>
            <a:miter/>
          </a:ln>
        </p:spPr>
        <p:txBody>
          <a:bodyPr rtlCol="0" anchor="ctr"/>
          <a:lstStyle/>
          <a:p>
            <a:pPr algn="l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5968182" y="2531804"/>
            <a:ext cx="516193" cy="501445"/>
          </a:xfrm>
          <a:prstGeom prst="ellipse">
            <a:avLst/>
          </a:prstGeom>
          <a:noFill/>
          <a:ln w="9525" cap="flat">
            <a:solidFill>
              <a:srgbClr val="FB7405"/>
            </a:solidFill>
            <a:prstDash val="solid"/>
            <a:miter/>
          </a:ln>
        </p:spPr>
        <p:txBody>
          <a:bodyPr rtlCol="0" anchor="ctr"/>
          <a:lstStyle/>
          <a:p>
            <a:pPr algn="l"/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3200397" y="2521978"/>
            <a:ext cx="5604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2060"/>
                </a:solidFill>
              </a:rPr>
              <a:t>1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8942437" y="2526893"/>
            <a:ext cx="5604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2060"/>
                </a:solidFill>
              </a:rPr>
              <a:t>3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6056667" y="2517061"/>
            <a:ext cx="5604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2060"/>
                </a:solidFill>
              </a:rPr>
              <a:t>2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2453148" y="2158211"/>
            <a:ext cx="18878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STEP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8209935" y="2177876"/>
            <a:ext cx="18878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STEP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5309416" y="2182791"/>
            <a:ext cx="18878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STEP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D92307DB-E5B5-47C0-8AFC-5E76288F7027}"/>
              </a:ext>
            </a:extLst>
          </p:cNvPr>
          <p:cNvSpPr txBox="1"/>
          <p:nvPr/>
        </p:nvSpPr>
        <p:spPr>
          <a:xfrm>
            <a:off x="7522392" y="3750831"/>
            <a:ext cx="4217094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rgbClr val="004882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altLang="ko-KR" dirty="0">
                <a:solidFill>
                  <a:srgbClr val="212761"/>
                </a:solidFill>
                <a:latin typeface="Copperplate Gothic Bold" pitchFamily="34" charset="0"/>
              </a:rPr>
              <a:t>Qubits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1963F0-10E5-4D1B-8880-1D4331D741E0}"/>
              </a:ext>
            </a:extLst>
          </p:cNvPr>
          <p:cNvSpPr txBox="1"/>
          <p:nvPr/>
        </p:nvSpPr>
        <p:spPr>
          <a:xfrm>
            <a:off x="7537136" y="4213124"/>
            <a:ext cx="4040348" cy="120032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212761"/>
                </a:solidFill>
              </a:rPr>
              <a:t>Quantum Bits which is also called Qubits is the basic unit of Quantum Computers.</a:t>
            </a:r>
          </a:p>
          <a:p>
            <a:r>
              <a:rPr lang="en-US" altLang="ko-KR" dirty="0">
                <a:solidFill>
                  <a:srgbClr val="212761"/>
                </a:solidFill>
              </a:rPr>
              <a:t>Qubits can be in </a:t>
            </a:r>
            <a:r>
              <a:rPr lang="en-US" altLang="ko-KR" dirty="0">
                <a:solidFill>
                  <a:srgbClr val="FF3399"/>
                </a:solidFill>
              </a:rPr>
              <a:t>0</a:t>
            </a:r>
            <a:r>
              <a:rPr lang="en-US" altLang="ko-KR" dirty="0">
                <a:solidFill>
                  <a:srgbClr val="212761"/>
                </a:solidFill>
              </a:rPr>
              <a:t> or </a:t>
            </a:r>
            <a:r>
              <a:rPr lang="en-US" altLang="ko-KR" dirty="0">
                <a:solidFill>
                  <a:srgbClr val="FF3399"/>
                </a:solidFill>
              </a:rPr>
              <a:t>1</a:t>
            </a:r>
            <a:r>
              <a:rPr lang="en-US" altLang="ko-KR" dirty="0">
                <a:solidFill>
                  <a:srgbClr val="212761"/>
                </a:solidFill>
              </a:rPr>
              <a:t> state or </a:t>
            </a:r>
            <a:r>
              <a:rPr lang="en-US" altLang="ko-KR" dirty="0">
                <a:solidFill>
                  <a:srgbClr val="FF3399"/>
                </a:solidFill>
              </a:rPr>
              <a:t>both</a:t>
            </a:r>
            <a:r>
              <a:rPr lang="en-US" altLang="ko-KR" dirty="0">
                <a:solidFill>
                  <a:srgbClr val="212761"/>
                </a:solidFill>
              </a:rPr>
              <a:t> at a same time.</a:t>
            </a:r>
          </a:p>
        </p:txBody>
      </p:sp>
      <p:grpSp>
        <p:nvGrpSpPr>
          <p:cNvPr id="3" name="그래픽 11">
            <a:extLst>
              <a:ext uri="{FF2B5EF4-FFF2-40B4-BE49-F238E27FC236}">
                <a16:creationId xmlns:a16="http://schemas.microsoft.com/office/drawing/2014/main" id="{640E2A8A-E09E-4F96-963D-2F5FAE075701}"/>
              </a:ext>
            </a:extLst>
          </p:cNvPr>
          <p:cNvGrpSpPr/>
          <p:nvPr/>
        </p:nvGrpSpPr>
        <p:grpSpPr>
          <a:xfrm>
            <a:off x="516195" y="4666072"/>
            <a:ext cx="6661673" cy="1348293"/>
            <a:chOff x="625588" y="5204996"/>
            <a:chExt cx="6581775" cy="1334167"/>
          </a:xfrm>
        </p:grpSpPr>
        <p:sp>
          <p:nvSpPr>
            <p:cNvPr id="22" name="자유형: 도형 21">
              <a:extLst>
                <a:ext uri="{FF2B5EF4-FFF2-40B4-BE49-F238E27FC236}">
                  <a16:creationId xmlns:a16="http://schemas.microsoft.com/office/drawing/2014/main" id="{3F754AE5-4346-4B62-A6EF-8ADBECB868D2}"/>
                </a:ext>
              </a:extLst>
            </p:cNvPr>
            <p:cNvSpPr/>
            <p:nvPr/>
          </p:nvSpPr>
          <p:spPr>
            <a:xfrm>
              <a:off x="3079038" y="5743540"/>
              <a:ext cx="1704975" cy="790575"/>
            </a:xfrm>
            <a:custGeom>
              <a:avLst/>
              <a:gdLst>
                <a:gd name="connsiteX0" fmla="*/ 1704404 w 1704975"/>
                <a:gd name="connsiteY0" fmla="*/ 790480 h 790575"/>
                <a:gd name="connsiteX1" fmla="*/ 7144 w 1704975"/>
                <a:gd name="connsiteY1" fmla="*/ 768763 h 790575"/>
                <a:gd name="connsiteX2" fmla="*/ 12192 w 1704975"/>
                <a:gd name="connsiteY2" fmla="*/ 725234 h 790575"/>
                <a:gd name="connsiteX3" fmla="*/ 94202 w 1704975"/>
                <a:gd name="connsiteY3" fmla="*/ 7144 h 790575"/>
                <a:gd name="connsiteX4" fmla="*/ 1584770 w 1704975"/>
                <a:gd name="connsiteY4" fmla="*/ 7144 h 790575"/>
                <a:gd name="connsiteX5" fmla="*/ 1694402 w 1704975"/>
                <a:gd name="connsiteY5" fmla="*/ 725234 h 790575"/>
                <a:gd name="connsiteX6" fmla="*/ 1702784 w 1704975"/>
                <a:gd name="connsiteY6" fmla="*/ 779622 h 790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04975" h="790575">
                  <a:moveTo>
                    <a:pt x="1704404" y="790480"/>
                  </a:moveTo>
                  <a:lnTo>
                    <a:pt x="7144" y="768763"/>
                  </a:lnTo>
                  <a:lnTo>
                    <a:pt x="12192" y="725234"/>
                  </a:lnTo>
                  <a:lnTo>
                    <a:pt x="94202" y="7144"/>
                  </a:lnTo>
                  <a:lnTo>
                    <a:pt x="1584770" y="7144"/>
                  </a:lnTo>
                  <a:lnTo>
                    <a:pt x="1694402" y="725234"/>
                  </a:lnTo>
                  <a:lnTo>
                    <a:pt x="1702784" y="779622"/>
                  </a:lnTo>
                  <a:close/>
                </a:path>
              </a:pathLst>
            </a:custGeom>
            <a:solidFill>
              <a:srgbClr val="D0D2D5"/>
            </a:solidFill>
            <a:ln w="9525" cap="flat">
              <a:solidFill>
                <a:schemeClr val="bg1">
                  <a:lumMod val="6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4DA4FAA4-78FA-40DE-869C-E017B1C2A4A6}"/>
                </a:ext>
              </a:extLst>
            </p:cNvPr>
            <p:cNvSpPr/>
            <p:nvPr/>
          </p:nvSpPr>
          <p:spPr>
            <a:xfrm>
              <a:off x="3079038" y="6461630"/>
              <a:ext cx="1704975" cy="66675"/>
            </a:xfrm>
            <a:custGeom>
              <a:avLst/>
              <a:gdLst>
                <a:gd name="connsiteX0" fmla="*/ 1702784 w 1704975"/>
                <a:gd name="connsiteY0" fmla="*/ 61532 h 66675"/>
                <a:gd name="connsiteX1" fmla="*/ 855821 w 1704975"/>
                <a:gd name="connsiteY1" fmla="*/ 61532 h 66675"/>
                <a:gd name="connsiteX2" fmla="*/ 7144 w 1704975"/>
                <a:gd name="connsiteY2" fmla="*/ 50673 h 66675"/>
                <a:gd name="connsiteX3" fmla="*/ 12192 w 1704975"/>
                <a:gd name="connsiteY3" fmla="*/ 7144 h 66675"/>
                <a:gd name="connsiteX4" fmla="*/ 1694402 w 1704975"/>
                <a:gd name="connsiteY4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04975" h="66675">
                  <a:moveTo>
                    <a:pt x="1702784" y="61532"/>
                  </a:moveTo>
                  <a:lnTo>
                    <a:pt x="855821" y="61532"/>
                  </a:lnTo>
                  <a:lnTo>
                    <a:pt x="7144" y="50673"/>
                  </a:lnTo>
                  <a:lnTo>
                    <a:pt x="12192" y="7144"/>
                  </a:lnTo>
                  <a:lnTo>
                    <a:pt x="1694402" y="7144"/>
                  </a:lnTo>
                  <a:close/>
                </a:path>
              </a:pathLst>
            </a:custGeom>
            <a:solidFill>
              <a:srgbClr val="000000">
                <a:alpha val="10000"/>
              </a:srgbClr>
            </a:solidFill>
            <a:ln w="9525" cap="flat">
              <a:solidFill>
                <a:schemeClr val="bg1">
                  <a:lumMod val="6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4" name="자유형: 도형 23">
              <a:extLst>
                <a:ext uri="{FF2B5EF4-FFF2-40B4-BE49-F238E27FC236}">
                  <a16:creationId xmlns:a16="http://schemas.microsoft.com/office/drawing/2014/main" id="{2CA372A6-B0E5-42F1-9B88-3AF1B4ACE225}"/>
                </a:ext>
              </a:extLst>
            </p:cNvPr>
            <p:cNvSpPr/>
            <p:nvPr/>
          </p:nvSpPr>
          <p:spPr>
            <a:xfrm>
              <a:off x="2796145" y="6472488"/>
              <a:ext cx="2257425" cy="66675"/>
            </a:xfrm>
            <a:custGeom>
              <a:avLst/>
              <a:gdLst>
                <a:gd name="connsiteX0" fmla="*/ 7144 w 2257425"/>
                <a:gd name="connsiteY0" fmla="*/ 7144 h 66675"/>
                <a:gd name="connsiteX1" fmla="*/ 2259330 w 2257425"/>
                <a:gd name="connsiteY1" fmla="*/ 7144 h 66675"/>
                <a:gd name="connsiteX2" fmla="*/ 2259330 w 2257425"/>
                <a:gd name="connsiteY2" fmla="*/ 61532 h 66675"/>
                <a:gd name="connsiteX3" fmla="*/ 7144 w 2257425"/>
                <a:gd name="connsiteY3" fmla="*/ 61532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57425" h="66675">
                  <a:moveTo>
                    <a:pt x="7144" y="7144"/>
                  </a:moveTo>
                  <a:lnTo>
                    <a:pt x="2259330" y="7144"/>
                  </a:lnTo>
                  <a:lnTo>
                    <a:pt x="2259330" y="61532"/>
                  </a:lnTo>
                  <a:lnTo>
                    <a:pt x="7144" y="61532"/>
                  </a:lnTo>
                  <a:close/>
                </a:path>
              </a:pathLst>
            </a:custGeom>
            <a:solidFill>
              <a:srgbClr val="D0D2D5"/>
            </a:solidFill>
            <a:ln w="9525" cap="flat">
              <a:solidFill>
                <a:schemeClr val="bg1">
                  <a:lumMod val="6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4A2DB43C-30D4-4001-B845-1A8001F0BF3D}"/>
                </a:ext>
              </a:extLst>
            </p:cNvPr>
            <p:cNvSpPr/>
            <p:nvPr/>
          </p:nvSpPr>
          <p:spPr>
            <a:xfrm>
              <a:off x="625588" y="5204996"/>
              <a:ext cx="6581775" cy="600075"/>
            </a:xfrm>
            <a:custGeom>
              <a:avLst/>
              <a:gdLst>
                <a:gd name="connsiteX0" fmla="*/ 7144 w 6581775"/>
                <a:gd name="connsiteY0" fmla="*/ 7144 h 600075"/>
                <a:gd name="connsiteX1" fmla="*/ 7144 w 6581775"/>
                <a:gd name="connsiteY1" fmla="*/ 453676 h 600075"/>
                <a:gd name="connsiteX2" fmla="*/ 148114 w 6581775"/>
                <a:gd name="connsiteY2" fmla="*/ 594646 h 600075"/>
                <a:gd name="connsiteX3" fmla="*/ 6437662 w 6581775"/>
                <a:gd name="connsiteY3" fmla="*/ 594646 h 600075"/>
                <a:gd name="connsiteX4" fmla="*/ 6578632 w 6581775"/>
                <a:gd name="connsiteY4" fmla="*/ 453676 h 600075"/>
                <a:gd name="connsiteX5" fmla="*/ 6578632 w 6581775"/>
                <a:gd name="connsiteY5" fmla="*/ 7144 h 600075"/>
                <a:gd name="connsiteX6" fmla="*/ 7144 w 6581775"/>
                <a:gd name="connsiteY6" fmla="*/ 7144 h 600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581775" h="600075">
                  <a:moveTo>
                    <a:pt x="7144" y="7144"/>
                  </a:moveTo>
                  <a:lnTo>
                    <a:pt x="7144" y="453676"/>
                  </a:lnTo>
                  <a:cubicBezTo>
                    <a:pt x="7144" y="531495"/>
                    <a:pt x="70295" y="594646"/>
                    <a:pt x="148114" y="594646"/>
                  </a:cubicBezTo>
                  <a:lnTo>
                    <a:pt x="6437662" y="594646"/>
                  </a:lnTo>
                  <a:cubicBezTo>
                    <a:pt x="6515481" y="594646"/>
                    <a:pt x="6578632" y="531495"/>
                    <a:pt x="6578632" y="453676"/>
                  </a:cubicBezTo>
                  <a:lnTo>
                    <a:pt x="6578632" y="7144"/>
                  </a:lnTo>
                  <a:lnTo>
                    <a:pt x="7144" y="7144"/>
                  </a:lnTo>
                  <a:close/>
                </a:path>
              </a:pathLst>
            </a:custGeom>
            <a:solidFill>
              <a:srgbClr val="D0D2D5"/>
            </a:solidFill>
            <a:ln w="9525" cap="flat">
              <a:solidFill>
                <a:schemeClr val="bg1">
                  <a:lumMod val="6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7" name="자유형: 도형 26">
              <a:extLst>
                <a:ext uri="{FF2B5EF4-FFF2-40B4-BE49-F238E27FC236}">
                  <a16:creationId xmlns:a16="http://schemas.microsoft.com/office/drawing/2014/main" id="{9378F811-0F46-4C9D-B911-B8A49DC5D50A}"/>
                </a:ext>
              </a:extLst>
            </p:cNvPr>
            <p:cNvSpPr/>
            <p:nvPr/>
          </p:nvSpPr>
          <p:spPr>
            <a:xfrm>
              <a:off x="4090878" y="5792498"/>
              <a:ext cx="685800" cy="685800"/>
            </a:xfrm>
            <a:custGeom>
              <a:avLst/>
              <a:gdLst>
                <a:gd name="connsiteX0" fmla="*/ 7144 w 685800"/>
                <a:gd name="connsiteY0" fmla="*/ 7144 h 685800"/>
                <a:gd name="connsiteX1" fmla="*/ 684276 w 685800"/>
                <a:gd name="connsiteY1" fmla="*/ 687134 h 685800"/>
                <a:gd name="connsiteX2" fmla="*/ 580358 w 685800"/>
                <a:gd name="connsiteY2" fmla="*/ 7144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85800" h="685800">
                  <a:moveTo>
                    <a:pt x="7144" y="7144"/>
                  </a:moveTo>
                  <a:lnTo>
                    <a:pt x="684276" y="687134"/>
                  </a:lnTo>
                  <a:lnTo>
                    <a:pt x="580358" y="7144"/>
                  </a:lnTo>
                  <a:close/>
                </a:path>
              </a:pathLst>
            </a:custGeom>
            <a:solidFill>
              <a:srgbClr val="000000">
                <a:alpha val="10000"/>
              </a:srgbClr>
            </a:solidFill>
            <a:ln w="9525" cap="flat">
              <a:solidFill>
                <a:schemeClr val="bg1">
                  <a:lumMod val="6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8" name="자유형: 도형 27">
              <a:extLst>
                <a:ext uri="{FF2B5EF4-FFF2-40B4-BE49-F238E27FC236}">
                  <a16:creationId xmlns:a16="http://schemas.microsoft.com/office/drawing/2014/main" id="{281A5733-D66B-42E1-B885-DA3584B6FAFB}"/>
                </a:ext>
              </a:extLst>
            </p:cNvPr>
            <p:cNvSpPr/>
            <p:nvPr/>
          </p:nvSpPr>
          <p:spPr>
            <a:xfrm>
              <a:off x="3694080" y="5329107"/>
              <a:ext cx="304800" cy="304800"/>
            </a:xfrm>
            <a:custGeom>
              <a:avLst/>
              <a:gdLst>
                <a:gd name="connsiteX0" fmla="*/ 301085 w 304800"/>
                <a:gd name="connsiteY0" fmla="*/ 154115 h 304800"/>
                <a:gd name="connsiteX1" fmla="*/ 154115 w 304800"/>
                <a:gd name="connsiteY1" fmla="*/ 301085 h 304800"/>
                <a:gd name="connsiteX2" fmla="*/ 7144 w 304800"/>
                <a:gd name="connsiteY2" fmla="*/ 154115 h 304800"/>
                <a:gd name="connsiteX3" fmla="*/ 154115 w 304800"/>
                <a:gd name="connsiteY3" fmla="*/ 7144 h 304800"/>
                <a:gd name="connsiteX4" fmla="*/ 301085 w 304800"/>
                <a:gd name="connsiteY4" fmla="*/ 154115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4800" h="304800">
                  <a:moveTo>
                    <a:pt x="301085" y="154115"/>
                  </a:moveTo>
                  <a:cubicBezTo>
                    <a:pt x="301085" y="235284"/>
                    <a:pt x="235284" y="301085"/>
                    <a:pt x="154115" y="301085"/>
                  </a:cubicBezTo>
                  <a:cubicBezTo>
                    <a:pt x="72945" y="301085"/>
                    <a:pt x="7144" y="235284"/>
                    <a:pt x="7144" y="154115"/>
                  </a:cubicBezTo>
                  <a:cubicBezTo>
                    <a:pt x="7144" y="72945"/>
                    <a:pt x="72945" y="7144"/>
                    <a:pt x="154115" y="7144"/>
                  </a:cubicBezTo>
                  <a:cubicBezTo>
                    <a:pt x="235284" y="7144"/>
                    <a:pt x="301085" y="72945"/>
                    <a:pt x="301085" y="154115"/>
                  </a:cubicBezTo>
                  <a:close/>
                </a:path>
              </a:pathLst>
            </a:custGeom>
            <a:solidFill>
              <a:srgbClr val="434343"/>
            </a:solidFill>
            <a:ln w="9525" cap="flat">
              <a:solidFill>
                <a:schemeClr val="bg1">
                  <a:lumMod val="6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cxnSp>
        <p:nvCxnSpPr>
          <p:cNvPr id="20" name="Straight Connector 19"/>
          <p:cNvCxnSpPr/>
          <p:nvPr/>
        </p:nvCxnSpPr>
        <p:spPr>
          <a:xfrm>
            <a:off x="7639667" y="4203286"/>
            <a:ext cx="38345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ounded Rectangle 40"/>
          <p:cNvSpPr/>
          <p:nvPr/>
        </p:nvSpPr>
        <p:spPr>
          <a:xfrm>
            <a:off x="501446" y="737418"/>
            <a:ext cx="6725264" cy="4542503"/>
          </a:xfrm>
          <a:prstGeom prst="roundRect">
            <a:avLst>
              <a:gd name="adj" fmla="val 4329"/>
            </a:avLst>
          </a:prstGeom>
          <a:solidFill>
            <a:schemeClr val="bg1">
              <a:lumMod val="85000"/>
            </a:schemeClr>
          </a:solidFill>
          <a:ln w="9525" cap="flat">
            <a:solidFill>
              <a:schemeClr val="bg1">
                <a:lumMod val="65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pPr algn="l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687094" y="4778480"/>
            <a:ext cx="365760" cy="365760"/>
          </a:xfrm>
          <a:prstGeom prst="ellipse">
            <a:avLst/>
          </a:prstGeom>
          <a:solidFill>
            <a:schemeClr val="bg2">
              <a:lumMod val="2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t="12904" b="22779"/>
          <a:stretch>
            <a:fillRect/>
          </a:stretch>
        </p:blipFill>
        <p:spPr bwMode="auto">
          <a:xfrm>
            <a:off x="655074" y="899652"/>
            <a:ext cx="6409403" cy="37460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511751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2" descr="Vintage Back Designs of Non-Bicycle Playing Cards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94972" y="3716417"/>
            <a:ext cx="500744" cy="694820"/>
          </a:xfrm>
          <a:prstGeom prst="rect">
            <a:avLst/>
          </a:prstGeom>
          <a:noFill/>
        </p:spPr>
      </p:pic>
      <p:pic>
        <p:nvPicPr>
          <p:cNvPr id="40" name="Picture 8" descr="Poker playing card Queen diamond Greeting Card for Sale by ...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flipH="1">
            <a:off x="6717662" y="4636144"/>
            <a:ext cx="547296" cy="766214"/>
          </a:xfrm>
          <a:prstGeom prst="rect">
            <a:avLst/>
          </a:prstGeom>
          <a:noFill/>
        </p:spPr>
      </p:pic>
      <p:pic>
        <p:nvPicPr>
          <p:cNvPr id="41" name="Picture 14" descr="Poker playing card 2 club Royalty Free Vector Image">
            <a:hlinkClick r:id="rId6"/>
          </p:cNvPr>
          <p:cNvPicPr>
            <a:picLocks noChangeAspect="1" noChangeArrowheads="1"/>
          </p:cNvPicPr>
          <p:nvPr/>
        </p:nvPicPr>
        <p:blipFill>
          <a:blip r:embed="rId7" cstate="print"/>
          <a:srcRect b="7992"/>
          <a:stretch>
            <a:fillRect/>
          </a:stretch>
        </p:blipFill>
        <p:spPr bwMode="auto">
          <a:xfrm flipH="1">
            <a:off x="7719663" y="4705510"/>
            <a:ext cx="489839" cy="665546"/>
          </a:xfrm>
          <a:prstGeom prst="rect">
            <a:avLst/>
          </a:prstGeom>
          <a:noFill/>
        </p:spPr>
      </p:pic>
      <p:pic>
        <p:nvPicPr>
          <p:cNvPr id="44" name="Picture 16" descr="Russian Folk Art&quot; Playing Cards Printed by USPCC — NATALIA SILVA">
            <a:hlinkClick r:id="rId8"/>
          </p:cNvPr>
          <p:cNvPicPr>
            <a:picLocks noChangeAspect="1" noChangeArrowheads="1"/>
          </p:cNvPicPr>
          <p:nvPr/>
        </p:nvPicPr>
        <p:blipFill>
          <a:blip r:embed="rId9" cstate="print"/>
          <a:srcRect l="15092" t="12603" r="16233" b="13235"/>
          <a:stretch>
            <a:fillRect/>
          </a:stretch>
        </p:blipFill>
        <p:spPr bwMode="auto">
          <a:xfrm>
            <a:off x="4847059" y="3749936"/>
            <a:ext cx="447602" cy="622574"/>
          </a:xfrm>
          <a:prstGeom prst="rect">
            <a:avLst/>
          </a:prstGeom>
          <a:noFill/>
        </p:spPr>
      </p:pic>
      <p:pic>
        <p:nvPicPr>
          <p:cNvPr id="39" name="Picture 6" descr="Poker playing card King club Greeting Card for Sale by Miroslav ...">
            <a:hlinkClick r:id="rId10"/>
          </p:cNvPr>
          <p:cNvPicPr>
            <a:picLocks noChangeAspect="1" noChangeArrowheads="1"/>
          </p:cNvPicPr>
          <p:nvPr/>
        </p:nvPicPr>
        <p:blipFill>
          <a:blip r:embed="rId11" cstate="print"/>
          <a:srcRect l="6912" t="4661" r="5605" b="6373"/>
          <a:stretch>
            <a:fillRect/>
          </a:stretch>
        </p:blipFill>
        <p:spPr bwMode="auto">
          <a:xfrm>
            <a:off x="8631755" y="4678608"/>
            <a:ext cx="472871" cy="673239"/>
          </a:xfrm>
          <a:prstGeom prst="rect">
            <a:avLst/>
          </a:prstGeom>
          <a:noFill/>
        </p:spPr>
      </p:pic>
      <p:pic>
        <p:nvPicPr>
          <p:cNvPr id="37" name="Picture 4" descr="Poker playing card Ace diamond Greeting Card for Sale by Miroslav ...">
            <a:hlinkClick r:id="rId12"/>
          </p:cNvPr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9455042" y="4628527"/>
            <a:ext cx="573861" cy="758461"/>
          </a:xfrm>
          <a:prstGeom prst="rect">
            <a:avLst/>
          </a:prstGeom>
          <a:noFill/>
        </p:spPr>
      </p:pic>
      <p:grpSp>
        <p:nvGrpSpPr>
          <p:cNvPr id="52" name="그룹 6">
            <a:extLst>
              <a:ext uri="{FF2B5EF4-FFF2-40B4-BE49-F238E27FC236}">
                <a16:creationId xmlns:a16="http://schemas.microsoft.com/office/drawing/2014/main" id="{AD3FE187-A15F-47CE-BC74-46301AA55049}"/>
              </a:ext>
            </a:extLst>
          </p:cNvPr>
          <p:cNvGrpSpPr/>
          <p:nvPr/>
        </p:nvGrpSpPr>
        <p:grpSpPr>
          <a:xfrm>
            <a:off x="1855850" y="2885063"/>
            <a:ext cx="316629" cy="324799"/>
            <a:chOff x="2772242" y="1560385"/>
            <a:chExt cx="376198" cy="385905"/>
          </a:xfrm>
          <a:solidFill>
            <a:schemeClr val="bg1"/>
          </a:solidFill>
        </p:grpSpPr>
        <p:sp>
          <p:nvSpPr>
            <p:cNvPr id="53" name="자유형: 도형 7">
              <a:extLst>
                <a:ext uri="{FF2B5EF4-FFF2-40B4-BE49-F238E27FC236}">
                  <a16:creationId xmlns:a16="http://schemas.microsoft.com/office/drawing/2014/main" id="{27D4DB39-EC9C-4E0F-BA35-8103CF7588CE}"/>
                </a:ext>
              </a:extLst>
            </p:cNvPr>
            <p:cNvSpPr/>
            <p:nvPr/>
          </p:nvSpPr>
          <p:spPr>
            <a:xfrm>
              <a:off x="2976990" y="1560385"/>
              <a:ext cx="171450" cy="171450"/>
            </a:xfrm>
            <a:custGeom>
              <a:avLst/>
              <a:gdLst>
                <a:gd name="connsiteX0" fmla="*/ 171489 w 171450"/>
                <a:gd name="connsiteY0" fmla="*/ 136684 h 171450"/>
                <a:gd name="connsiteX1" fmla="*/ 118626 w 171450"/>
                <a:gd name="connsiteY1" fmla="*/ 43910 h 171450"/>
                <a:gd name="connsiteX2" fmla="*/ 18328 w 171450"/>
                <a:gd name="connsiteY2" fmla="*/ 7144 h 171450"/>
                <a:gd name="connsiteX3" fmla="*/ 18328 w 171450"/>
                <a:gd name="connsiteY3" fmla="*/ 7144 h 171450"/>
                <a:gd name="connsiteX4" fmla="*/ 7183 w 171450"/>
                <a:gd name="connsiteY4" fmla="*/ 18288 h 171450"/>
                <a:gd name="connsiteX5" fmla="*/ 7183 w 171450"/>
                <a:gd name="connsiteY5" fmla="*/ 161735 h 171450"/>
                <a:gd name="connsiteX6" fmla="*/ 7279 w 171450"/>
                <a:gd name="connsiteY6" fmla="*/ 164306 h 171450"/>
                <a:gd name="connsiteX7" fmla="*/ 20137 w 171450"/>
                <a:gd name="connsiteY7" fmla="*/ 173450 h 171450"/>
                <a:gd name="connsiteX8" fmla="*/ 162250 w 171450"/>
                <a:gd name="connsiteY8" fmla="*/ 149447 h 171450"/>
                <a:gd name="connsiteX9" fmla="*/ 171489 w 171450"/>
                <a:gd name="connsiteY9" fmla="*/ 136684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1450" h="171450">
                  <a:moveTo>
                    <a:pt x="171489" y="136684"/>
                  </a:moveTo>
                  <a:cubicBezTo>
                    <a:pt x="165203" y="99250"/>
                    <a:pt x="145867" y="66961"/>
                    <a:pt x="118626" y="43910"/>
                  </a:cubicBezTo>
                  <a:cubicBezTo>
                    <a:pt x="91384" y="20860"/>
                    <a:pt x="56237" y="7144"/>
                    <a:pt x="18328" y="7144"/>
                  </a:cubicBezTo>
                  <a:lnTo>
                    <a:pt x="18328" y="7144"/>
                  </a:lnTo>
                  <a:cubicBezTo>
                    <a:pt x="12136" y="7144"/>
                    <a:pt x="7183" y="12097"/>
                    <a:pt x="7183" y="18288"/>
                  </a:cubicBezTo>
                  <a:lnTo>
                    <a:pt x="7183" y="161735"/>
                  </a:lnTo>
                  <a:cubicBezTo>
                    <a:pt x="7088" y="162592"/>
                    <a:pt x="7183" y="163449"/>
                    <a:pt x="7279" y="164306"/>
                  </a:cubicBezTo>
                  <a:cubicBezTo>
                    <a:pt x="8326" y="170402"/>
                    <a:pt x="14041" y="174498"/>
                    <a:pt x="20137" y="173450"/>
                  </a:cubicBezTo>
                  <a:lnTo>
                    <a:pt x="162250" y="149447"/>
                  </a:lnTo>
                  <a:cubicBezTo>
                    <a:pt x="168346" y="148495"/>
                    <a:pt x="172537" y="142780"/>
                    <a:pt x="171489" y="1366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자유형: 도형 8">
              <a:extLst>
                <a:ext uri="{FF2B5EF4-FFF2-40B4-BE49-F238E27FC236}">
                  <a16:creationId xmlns:a16="http://schemas.microsoft.com/office/drawing/2014/main" id="{4EB8AE3C-CF37-4EE2-B02A-62810F6D9F98}"/>
                </a:ext>
              </a:extLst>
            </p:cNvPr>
            <p:cNvSpPr/>
            <p:nvPr/>
          </p:nvSpPr>
          <p:spPr>
            <a:xfrm>
              <a:off x="2830203" y="1774840"/>
              <a:ext cx="238125" cy="171450"/>
            </a:xfrm>
            <a:custGeom>
              <a:avLst/>
              <a:gdLst>
                <a:gd name="connsiteX0" fmla="*/ 12143 w 238125"/>
                <a:gd name="connsiteY0" fmla="*/ 110347 h 171450"/>
                <a:gd name="connsiteX1" fmla="*/ 13477 w 238125"/>
                <a:gd name="connsiteY1" fmla="*/ 135684 h 171450"/>
                <a:gd name="connsiteX2" fmla="*/ 121300 w 238125"/>
                <a:gd name="connsiteY2" fmla="*/ 173593 h 171450"/>
                <a:gd name="connsiteX3" fmla="*/ 121300 w 238125"/>
                <a:gd name="connsiteY3" fmla="*/ 173498 h 171450"/>
                <a:gd name="connsiteX4" fmla="*/ 121395 w 238125"/>
                <a:gd name="connsiteY4" fmla="*/ 173498 h 171450"/>
                <a:gd name="connsiteX5" fmla="*/ 231694 w 238125"/>
                <a:gd name="connsiteY5" fmla="*/ 133588 h 171450"/>
                <a:gd name="connsiteX6" fmla="*/ 232647 w 238125"/>
                <a:gd name="connsiteY6" fmla="*/ 112633 h 171450"/>
                <a:gd name="connsiteX7" fmla="*/ 131301 w 238125"/>
                <a:gd name="connsiteY7" fmla="*/ 11287 h 171450"/>
                <a:gd name="connsiteX8" fmla="*/ 111203 w 238125"/>
                <a:gd name="connsiteY8" fmla="*/ 11287 h 171450"/>
                <a:gd name="connsiteX9" fmla="*/ 12143 w 238125"/>
                <a:gd name="connsiteY9" fmla="*/ 110347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38125" h="171450">
                  <a:moveTo>
                    <a:pt x="12143" y="110347"/>
                  </a:moveTo>
                  <a:cubicBezTo>
                    <a:pt x="4999" y="117491"/>
                    <a:pt x="5571" y="129302"/>
                    <a:pt x="13477" y="135684"/>
                  </a:cubicBezTo>
                  <a:cubicBezTo>
                    <a:pt x="43004" y="159306"/>
                    <a:pt x="80533" y="173593"/>
                    <a:pt x="121300" y="173593"/>
                  </a:cubicBezTo>
                  <a:lnTo>
                    <a:pt x="121300" y="173498"/>
                  </a:lnTo>
                  <a:lnTo>
                    <a:pt x="121395" y="173498"/>
                  </a:lnTo>
                  <a:cubicBezTo>
                    <a:pt x="160638" y="173498"/>
                    <a:pt x="199786" y="160163"/>
                    <a:pt x="231694" y="133588"/>
                  </a:cubicBezTo>
                  <a:cubicBezTo>
                    <a:pt x="238076" y="128254"/>
                    <a:pt x="238552" y="118539"/>
                    <a:pt x="232647" y="112633"/>
                  </a:cubicBezTo>
                  <a:lnTo>
                    <a:pt x="131301" y="11287"/>
                  </a:lnTo>
                  <a:cubicBezTo>
                    <a:pt x="125776" y="5763"/>
                    <a:pt x="116728" y="5763"/>
                    <a:pt x="111203" y="11287"/>
                  </a:cubicBezTo>
                  <a:lnTo>
                    <a:pt x="12143" y="11034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자유형: 도형 9">
              <a:extLst>
                <a:ext uri="{FF2B5EF4-FFF2-40B4-BE49-F238E27FC236}">
                  <a16:creationId xmlns:a16="http://schemas.microsoft.com/office/drawing/2014/main" id="{E1C9000B-F16D-4686-A6FC-DB56805C3577}"/>
                </a:ext>
              </a:extLst>
            </p:cNvPr>
            <p:cNvSpPr/>
            <p:nvPr/>
          </p:nvSpPr>
          <p:spPr>
            <a:xfrm>
              <a:off x="2986086" y="1739645"/>
              <a:ext cx="142875" cy="133350"/>
            </a:xfrm>
            <a:custGeom>
              <a:avLst/>
              <a:gdLst>
                <a:gd name="connsiteX0" fmla="*/ 137058 w 142875"/>
                <a:gd name="connsiteY0" fmla="*/ 18479 h 133350"/>
                <a:gd name="connsiteX1" fmla="*/ 124485 w 142875"/>
                <a:gd name="connsiteY1" fmla="*/ 7144 h 133350"/>
                <a:gd name="connsiteX2" fmla="*/ 122199 w 142875"/>
                <a:gd name="connsiteY2" fmla="*/ 7334 h 133350"/>
                <a:gd name="connsiteX3" fmla="*/ 18757 w 142875"/>
                <a:gd name="connsiteY3" fmla="*/ 26479 h 133350"/>
                <a:gd name="connsiteX4" fmla="*/ 11328 w 142875"/>
                <a:gd name="connsiteY4" fmla="*/ 50483 h 133350"/>
                <a:gd name="connsiteX5" fmla="*/ 90195 w 142875"/>
                <a:gd name="connsiteY5" fmla="*/ 129350 h 133350"/>
                <a:gd name="connsiteX6" fmla="*/ 112388 w 142875"/>
                <a:gd name="connsiteY6" fmla="*/ 126683 h 133350"/>
                <a:gd name="connsiteX7" fmla="*/ 132962 w 142875"/>
                <a:gd name="connsiteY7" fmla="*/ 77819 h 133350"/>
                <a:gd name="connsiteX8" fmla="*/ 133152 w 142875"/>
                <a:gd name="connsiteY8" fmla="*/ 76962 h 133350"/>
                <a:gd name="connsiteX9" fmla="*/ 135343 w 142875"/>
                <a:gd name="connsiteY9" fmla="*/ 66580 h 133350"/>
                <a:gd name="connsiteX10" fmla="*/ 137058 w 142875"/>
                <a:gd name="connsiteY10" fmla="*/ 18479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2875" h="133350">
                  <a:moveTo>
                    <a:pt x="137058" y="18479"/>
                  </a:moveTo>
                  <a:cubicBezTo>
                    <a:pt x="136391" y="11906"/>
                    <a:pt x="130866" y="7144"/>
                    <a:pt x="124485" y="7144"/>
                  </a:cubicBezTo>
                  <a:cubicBezTo>
                    <a:pt x="123723" y="7144"/>
                    <a:pt x="122961" y="7239"/>
                    <a:pt x="122199" y="7334"/>
                  </a:cubicBezTo>
                  <a:lnTo>
                    <a:pt x="18757" y="26479"/>
                  </a:lnTo>
                  <a:cubicBezTo>
                    <a:pt x="7518" y="28575"/>
                    <a:pt x="3231" y="42386"/>
                    <a:pt x="11328" y="50483"/>
                  </a:cubicBezTo>
                  <a:lnTo>
                    <a:pt x="90195" y="129350"/>
                  </a:lnTo>
                  <a:cubicBezTo>
                    <a:pt x="96672" y="135827"/>
                    <a:pt x="107530" y="134493"/>
                    <a:pt x="112388" y="126683"/>
                  </a:cubicBezTo>
                  <a:cubicBezTo>
                    <a:pt x="121627" y="111728"/>
                    <a:pt x="128580" y="95250"/>
                    <a:pt x="132962" y="77819"/>
                  </a:cubicBezTo>
                  <a:cubicBezTo>
                    <a:pt x="133057" y="77533"/>
                    <a:pt x="133057" y="77248"/>
                    <a:pt x="133152" y="76962"/>
                  </a:cubicBezTo>
                  <a:cubicBezTo>
                    <a:pt x="134010" y="73533"/>
                    <a:pt x="134676" y="70104"/>
                    <a:pt x="135343" y="66580"/>
                  </a:cubicBezTo>
                  <a:cubicBezTo>
                    <a:pt x="138105" y="50959"/>
                    <a:pt x="138772" y="34862"/>
                    <a:pt x="137058" y="1847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자유형: 도형 10">
              <a:extLst>
                <a:ext uri="{FF2B5EF4-FFF2-40B4-BE49-F238E27FC236}">
                  <a16:creationId xmlns:a16="http://schemas.microsoft.com/office/drawing/2014/main" id="{CF0F610F-6668-49E8-9B39-A3DD38D05088}"/>
                </a:ext>
              </a:extLst>
            </p:cNvPr>
            <p:cNvSpPr/>
            <p:nvPr/>
          </p:nvSpPr>
          <p:spPr>
            <a:xfrm>
              <a:off x="2772242" y="1597152"/>
              <a:ext cx="180975" cy="276225"/>
            </a:xfrm>
            <a:custGeom>
              <a:avLst/>
              <a:gdLst>
                <a:gd name="connsiteX0" fmla="*/ 163449 w 180975"/>
                <a:gd name="connsiteY0" fmla="*/ 162973 h 276225"/>
                <a:gd name="connsiteX1" fmla="*/ 175070 w 180975"/>
                <a:gd name="connsiteY1" fmla="*/ 151352 h 276225"/>
                <a:gd name="connsiteX2" fmla="*/ 179261 w 180975"/>
                <a:gd name="connsiteY2" fmla="*/ 141351 h 276225"/>
                <a:gd name="connsiteX3" fmla="*/ 179261 w 180975"/>
                <a:gd name="connsiteY3" fmla="*/ 19812 h 276225"/>
                <a:gd name="connsiteX4" fmla="*/ 166688 w 180975"/>
                <a:gd name="connsiteY4" fmla="*/ 7144 h 276225"/>
                <a:gd name="connsiteX5" fmla="*/ 165735 w 180975"/>
                <a:gd name="connsiteY5" fmla="*/ 7144 h 276225"/>
                <a:gd name="connsiteX6" fmla="*/ 7144 w 180975"/>
                <a:gd name="connsiteY6" fmla="*/ 178784 h 276225"/>
                <a:gd name="connsiteX7" fmla="*/ 32671 w 180975"/>
                <a:gd name="connsiteY7" fmla="*/ 269081 h 276225"/>
                <a:gd name="connsiteX8" fmla="*/ 54769 w 180975"/>
                <a:gd name="connsiteY8" fmla="*/ 271558 h 276225"/>
                <a:gd name="connsiteX9" fmla="*/ 163449 w 180975"/>
                <a:gd name="connsiteY9" fmla="*/ 162973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975" h="276225">
                  <a:moveTo>
                    <a:pt x="163449" y="162973"/>
                  </a:moveTo>
                  <a:lnTo>
                    <a:pt x="175070" y="151352"/>
                  </a:lnTo>
                  <a:cubicBezTo>
                    <a:pt x="177737" y="148685"/>
                    <a:pt x="179261" y="145066"/>
                    <a:pt x="179261" y="141351"/>
                  </a:cubicBezTo>
                  <a:lnTo>
                    <a:pt x="179261" y="19812"/>
                  </a:lnTo>
                  <a:cubicBezTo>
                    <a:pt x="179261" y="12763"/>
                    <a:pt x="173546" y="7144"/>
                    <a:pt x="166688" y="7144"/>
                  </a:cubicBezTo>
                  <a:cubicBezTo>
                    <a:pt x="166402" y="7144"/>
                    <a:pt x="166021" y="7144"/>
                    <a:pt x="165735" y="7144"/>
                  </a:cubicBezTo>
                  <a:cubicBezTo>
                    <a:pt x="76962" y="14097"/>
                    <a:pt x="7144" y="88297"/>
                    <a:pt x="7144" y="178784"/>
                  </a:cubicBezTo>
                  <a:cubicBezTo>
                    <a:pt x="7144" y="211931"/>
                    <a:pt x="16478" y="242888"/>
                    <a:pt x="32671" y="269081"/>
                  </a:cubicBezTo>
                  <a:cubicBezTo>
                    <a:pt x="37433" y="276892"/>
                    <a:pt x="48292" y="278035"/>
                    <a:pt x="54769" y="271558"/>
                  </a:cubicBezTo>
                  <a:lnTo>
                    <a:pt x="163449" y="16297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2162896" y="5708285"/>
            <a:ext cx="3082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opperplate Gothic Bold" pitchFamily="34" charset="0"/>
              </a:rPr>
              <a:t>Classical Bits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6798367" y="5718332"/>
            <a:ext cx="3041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opperplate Gothic Bold" pitchFamily="34" charset="0"/>
              </a:rPr>
              <a:t>  Quantum Bits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651848" y="2938796"/>
            <a:ext cx="41295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2">
                    <a:lumMod val="75000"/>
                  </a:schemeClr>
                </a:solidFill>
              </a:rPr>
              <a:t>00     01    </a:t>
            </a:r>
            <a:r>
              <a:rPr lang="en-US" sz="3600" b="1" dirty="0">
                <a:solidFill>
                  <a:schemeClr val="bg1">
                    <a:lumMod val="65000"/>
                  </a:schemeClr>
                </a:solidFill>
              </a:rPr>
              <a:t>10</a:t>
            </a:r>
            <a:r>
              <a:rPr lang="en-US" sz="3600" b="1" dirty="0">
                <a:solidFill>
                  <a:srgbClr val="FF0066"/>
                </a:solidFill>
              </a:rPr>
              <a:t> </a:t>
            </a:r>
            <a:r>
              <a:rPr lang="en-US" sz="3600" b="1" dirty="0">
                <a:solidFill>
                  <a:schemeClr val="bg2">
                    <a:lumMod val="75000"/>
                  </a:schemeClr>
                </a:solidFill>
              </a:rPr>
              <a:t>   </a:t>
            </a:r>
            <a:r>
              <a:rPr lang="en-US" sz="3600" b="1" dirty="0">
                <a:solidFill>
                  <a:srgbClr val="FF0066"/>
                </a:solidFill>
              </a:rPr>
              <a:t>11</a:t>
            </a:r>
          </a:p>
        </p:txBody>
      </p:sp>
      <p:sp>
        <p:nvSpPr>
          <p:cNvPr id="61" name="Oval 60"/>
          <p:cNvSpPr/>
          <p:nvPr/>
        </p:nvSpPr>
        <p:spPr>
          <a:xfrm>
            <a:off x="2942004" y="1941678"/>
            <a:ext cx="695717" cy="722016"/>
          </a:xfrm>
          <a:prstGeom prst="ellipse">
            <a:avLst/>
          </a:prstGeom>
          <a:solidFill>
            <a:srgbClr val="33CC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3020879" y="1966687"/>
            <a:ext cx="5174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1</a:t>
            </a:r>
          </a:p>
        </p:txBody>
      </p:sp>
      <p:grpSp>
        <p:nvGrpSpPr>
          <p:cNvPr id="65" name="그룹 6">
            <a:extLst>
              <a:ext uri="{FF2B5EF4-FFF2-40B4-BE49-F238E27FC236}">
                <a16:creationId xmlns:a16="http://schemas.microsoft.com/office/drawing/2014/main" id="{AD3FE187-A15F-47CE-BC74-46301AA55049}"/>
              </a:ext>
            </a:extLst>
          </p:cNvPr>
          <p:cNvGrpSpPr/>
          <p:nvPr/>
        </p:nvGrpSpPr>
        <p:grpSpPr>
          <a:xfrm>
            <a:off x="6521256" y="2904727"/>
            <a:ext cx="316629" cy="324799"/>
            <a:chOff x="2772242" y="1560385"/>
            <a:chExt cx="376198" cy="385905"/>
          </a:xfrm>
          <a:solidFill>
            <a:schemeClr val="bg1"/>
          </a:solidFill>
        </p:grpSpPr>
        <p:sp>
          <p:nvSpPr>
            <p:cNvPr id="66" name="자유형: 도형 7">
              <a:extLst>
                <a:ext uri="{FF2B5EF4-FFF2-40B4-BE49-F238E27FC236}">
                  <a16:creationId xmlns:a16="http://schemas.microsoft.com/office/drawing/2014/main" id="{27D4DB39-EC9C-4E0F-BA35-8103CF7588CE}"/>
                </a:ext>
              </a:extLst>
            </p:cNvPr>
            <p:cNvSpPr/>
            <p:nvPr/>
          </p:nvSpPr>
          <p:spPr>
            <a:xfrm>
              <a:off x="2976990" y="1560385"/>
              <a:ext cx="171450" cy="171450"/>
            </a:xfrm>
            <a:custGeom>
              <a:avLst/>
              <a:gdLst>
                <a:gd name="connsiteX0" fmla="*/ 171489 w 171450"/>
                <a:gd name="connsiteY0" fmla="*/ 136684 h 171450"/>
                <a:gd name="connsiteX1" fmla="*/ 118626 w 171450"/>
                <a:gd name="connsiteY1" fmla="*/ 43910 h 171450"/>
                <a:gd name="connsiteX2" fmla="*/ 18328 w 171450"/>
                <a:gd name="connsiteY2" fmla="*/ 7144 h 171450"/>
                <a:gd name="connsiteX3" fmla="*/ 18328 w 171450"/>
                <a:gd name="connsiteY3" fmla="*/ 7144 h 171450"/>
                <a:gd name="connsiteX4" fmla="*/ 7183 w 171450"/>
                <a:gd name="connsiteY4" fmla="*/ 18288 h 171450"/>
                <a:gd name="connsiteX5" fmla="*/ 7183 w 171450"/>
                <a:gd name="connsiteY5" fmla="*/ 161735 h 171450"/>
                <a:gd name="connsiteX6" fmla="*/ 7279 w 171450"/>
                <a:gd name="connsiteY6" fmla="*/ 164306 h 171450"/>
                <a:gd name="connsiteX7" fmla="*/ 20137 w 171450"/>
                <a:gd name="connsiteY7" fmla="*/ 173450 h 171450"/>
                <a:gd name="connsiteX8" fmla="*/ 162250 w 171450"/>
                <a:gd name="connsiteY8" fmla="*/ 149447 h 171450"/>
                <a:gd name="connsiteX9" fmla="*/ 171489 w 171450"/>
                <a:gd name="connsiteY9" fmla="*/ 136684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1450" h="171450">
                  <a:moveTo>
                    <a:pt x="171489" y="136684"/>
                  </a:moveTo>
                  <a:cubicBezTo>
                    <a:pt x="165203" y="99250"/>
                    <a:pt x="145867" y="66961"/>
                    <a:pt x="118626" y="43910"/>
                  </a:cubicBezTo>
                  <a:cubicBezTo>
                    <a:pt x="91384" y="20860"/>
                    <a:pt x="56237" y="7144"/>
                    <a:pt x="18328" y="7144"/>
                  </a:cubicBezTo>
                  <a:lnTo>
                    <a:pt x="18328" y="7144"/>
                  </a:lnTo>
                  <a:cubicBezTo>
                    <a:pt x="12136" y="7144"/>
                    <a:pt x="7183" y="12097"/>
                    <a:pt x="7183" y="18288"/>
                  </a:cubicBezTo>
                  <a:lnTo>
                    <a:pt x="7183" y="161735"/>
                  </a:lnTo>
                  <a:cubicBezTo>
                    <a:pt x="7088" y="162592"/>
                    <a:pt x="7183" y="163449"/>
                    <a:pt x="7279" y="164306"/>
                  </a:cubicBezTo>
                  <a:cubicBezTo>
                    <a:pt x="8326" y="170402"/>
                    <a:pt x="14041" y="174498"/>
                    <a:pt x="20137" y="173450"/>
                  </a:cubicBezTo>
                  <a:lnTo>
                    <a:pt x="162250" y="149447"/>
                  </a:lnTo>
                  <a:cubicBezTo>
                    <a:pt x="168346" y="148495"/>
                    <a:pt x="172537" y="142780"/>
                    <a:pt x="171489" y="1366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자유형: 도형 8">
              <a:extLst>
                <a:ext uri="{FF2B5EF4-FFF2-40B4-BE49-F238E27FC236}">
                  <a16:creationId xmlns:a16="http://schemas.microsoft.com/office/drawing/2014/main" id="{4EB8AE3C-CF37-4EE2-B02A-62810F6D9F98}"/>
                </a:ext>
              </a:extLst>
            </p:cNvPr>
            <p:cNvSpPr/>
            <p:nvPr/>
          </p:nvSpPr>
          <p:spPr>
            <a:xfrm>
              <a:off x="2830203" y="1774840"/>
              <a:ext cx="238125" cy="171450"/>
            </a:xfrm>
            <a:custGeom>
              <a:avLst/>
              <a:gdLst>
                <a:gd name="connsiteX0" fmla="*/ 12143 w 238125"/>
                <a:gd name="connsiteY0" fmla="*/ 110347 h 171450"/>
                <a:gd name="connsiteX1" fmla="*/ 13477 w 238125"/>
                <a:gd name="connsiteY1" fmla="*/ 135684 h 171450"/>
                <a:gd name="connsiteX2" fmla="*/ 121300 w 238125"/>
                <a:gd name="connsiteY2" fmla="*/ 173593 h 171450"/>
                <a:gd name="connsiteX3" fmla="*/ 121300 w 238125"/>
                <a:gd name="connsiteY3" fmla="*/ 173498 h 171450"/>
                <a:gd name="connsiteX4" fmla="*/ 121395 w 238125"/>
                <a:gd name="connsiteY4" fmla="*/ 173498 h 171450"/>
                <a:gd name="connsiteX5" fmla="*/ 231694 w 238125"/>
                <a:gd name="connsiteY5" fmla="*/ 133588 h 171450"/>
                <a:gd name="connsiteX6" fmla="*/ 232647 w 238125"/>
                <a:gd name="connsiteY6" fmla="*/ 112633 h 171450"/>
                <a:gd name="connsiteX7" fmla="*/ 131301 w 238125"/>
                <a:gd name="connsiteY7" fmla="*/ 11287 h 171450"/>
                <a:gd name="connsiteX8" fmla="*/ 111203 w 238125"/>
                <a:gd name="connsiteY8" fmla="*/ 11287 h 171450"/>
                <a:gd name="connsiteX9" fmla="*/ 12143 w 238125"/>
                <a:gd name="connsiteY9" fmla="*/ 110347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38125" h="171450">
                  <a:moveTo>
                    <a:pt x="12143" y="110347"/>
                  </a:moveTo>
                  <a:cubicBezTo>
                    <a:pt x="4999" y="117491"/>
                    <a:pt x="5571" y="129302"/>
                    <a:pt x="13477" y="135684"/>
                  </a:cubicBezTo>
                  <a:cubicBezTo>
                    <a:pt x="43004" y="159306"/>
                    <a:pt x="80533" y="173593"/>
                    <a:pt x="121300" y="173593"/>
                  </a:cubicBezTo>
                  <a:lnTo>
                    <a:pt x="121300" y="173498"/>
                  </a:lnTo>
                  <a:lnTo>
                    <a:pt x="121395" y="173498"/>
                  </a:lnTo>
                  <a:cubicBezTo>
                    <a:pt x="160638" y="173498"/>
                    <a:pt x="199786" y="160163"/>
                    <a:pt x="231694" y="133588"/>
                  </a:cubicBezTo>
                  <a:cubicBezTo>
                    <a:pt x="238076" y="128254"/>
                    <a:pt x="238552" y="118539"/>
                    <a:pt x="232647" y="112633"/>
                  </a:cubicBezTo>
                  <a:lnTo>
                    <a:pt x="131301" y="11287"/>
                  </a:lnTo>
                  <a:cubicBezTo>
                    <a:pt x="125776" y="5763"/>
                    <a:pt x="116728" y="5763"/>
                    <a:pt x="111203" y="11287"/>
                  </a:cubicBezTo>
                  <a:lnTo>
                    <a:pt x="12143" y="11034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자유형: 도형 9">
              <a:extLst>
                <a:ext uri="{FF2B5EF4-FFF2-40B4-BE49-F238E27FC236}">
                  <a16:creationId xmlns:a16="http://schemas.microsoft.com/office/drawing/2014/main" id="{E1C9000B-F16D-4686-A6FC-DB56805C3577}"/>
                </a:ext>
              </a:extLst>
            </p:cNvPr>
            <p:cNvSpPr/>
            <p:nvPr/>
          </p:nvSpPr>
          <p:spPr>
            <a:xfrm>
              <a:off x="2986086" y="1739645"/>
              <a:ext cx="142875" cy="133350"/>
            </a:xfrm>
            <a:custGeom>
              <a:avLst/>
              <a:gdLst>
                <a:gd name="connsiteX0" fmla="*/ 137058 w 142875"/>
                <a:gd name="connsiteY0" fmla="*/ 18479 h 133350"/>
                <a:gd name="connsiteX1" fmla="*/ 124485 w 142875"/>
                <a:gd name="connsiteY1" fmla="*/ 7144 h 133350"/>
                <a:gd name="connsiteX2" fmla="*/ 122199 w 142875"/>
                <a:gd name="connsiteY2" fmla="*/ 7334 h 133350"/>
                <a:gd name="connsiteX3" fmla="*/ 18757 w 142875"/>
                <a:gd name="connsiteY3" fmla="*/ 26479 h 133350"/>
                <a:gd name="connsiteX4" fmla="*/ 11328 w 142875"/>
                <a:gd name="connsiteY4" fmla="*/ 50483 h 133350"/>
                <a:gd name="connsiteX5" fmla="*/ 90195 w 142875"/>
                <a:gd name="connsiteY5" fmla="*/ 129350 h 133350"/>
                <a:gd name="connsiteX6" fmla="*/ 112388 w 142875"/>
                <a:gd name="connsiteY6" fmla="*/ 126683 h 133350"/>
                <a:gd name="connsiteX7" fmla="*/ 132962 w 142875"/>
                <a:gd name="connsiteY7" fmla="*/ 77819 h 133350"/>
                <a:gd name="connsiteX8" fmla="*/ 133152 w 142875"/>
                <a:gd name="connsiteY8" fmla="*/ 76962 h 133350"/>
                <a:gd name="connsiteX9" fmla="*/ 135343 w 142875"/>
                <a:gd name="connsiteY9" fmla="*/ 66580 h 133350"/>
                <a:gd name="connsiteX10" fmla="*/ 137058 w 142875"/>
                <a:gd name="connsiteY10" fmla="*/ 18479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2875" h="133350">
                  <a:moveTo>
                    <a:pt x="137058" y="18479"/>
                  </a:moveTo>
                  <a:cubicBezTo>
                    <a:pt x="136391" y="11906"/>
                    <a:pt x="130866" y="7144"/>
                    <a:pt x="124485" y="7144"/>
                  </a:cubicBezTo>
                  <a:cubicBezTo>
                    <a:pt x="123723" y="7144"/>
                    <a:pt x="122961" y="7239"/>
                    <a:pt x="122199" y="7334"/>
                  </a:cubicBezTo>
                  <a:lnTo>
                    <a:pt x="18757" y="26479"/>
                  </a:lnTo>
                  <a:cubicBezTo>
                    <a:pt x="7518" y="28575"/>
                    <a:pt x="3231" y="42386"/>
                    <a:pt x="11328" y="50483"/>
                  </a:cubicBezTo>
                  <a:lnTo>
                    <a:pt x="90195" y="129350"/>
                  </a:lnTo>
                  <a:cubicBezTo>
                    <a:pt x="96672" y="135827"/>
                    <a:pt x="107530" y="134493"/>
                    <a:pt x="112388" y="126683"/>
                  </a:cubicBezTo>
                  <a:cubicBezTo>
                    <a:pt x="121627" y="111728"/>
                    <a:pt x="128580" y="95250"/>
                    <a:pt x="132962" y="77819"/>
                  </a:cubicBezTo>
                  <a:cubicBezTo>
                    <a:pt x="133057" y="77533"/>
                    <a:pt x="133057" y="77248"/>
                    <a:pt x="133152" y="76962"/>
                  </a:cubicBezTo>
                  <a:cubicBezTo>
                    <a:pt x="134010" y="73533"/>
                    <a:pt x="134676" y="70104"/>
                    <a:pt x="135343" y="66580"/>
                  </a:cubicBezTo>
                  <a:cubicBezTo>
                    <a:pt x="138105" y="50959"/>
                    <a:pt x="138772" y="34862"/>
                    <a:pt x="137058" y="1847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자유형: 도형 10">
              <a:extLst>
                <a:ext uri="{FF2B5EF4-FFF2-40B4-BE49-F238E27FC236}">
                  <a16:creationId xmlns:a16="http://schemas.microsoft.com/office/drawing/2014/main" id="{CF0F610F-6668-49E8-9B39-A3DD38D05088}"/>
                </a:ext>
              </a:extLst>
            </p:cNvPr>
            <p:cNvSpPr/>
            <p:nvPr/>
          </p:nvSpPr>
          <p:spPr>
            <a:xfrm>
              <a:off x="2772242" y="1597152"/>
              <a:ext cx="180975" cy="276225"/>
            </a:xfrm>
            <a:custGeom>
              <a:avLst/>
              <a:gdLst>
                <a:gd name="connsiteX0" fmla="*/ 163449 w 180975"/>
                <a:gd name="connsiteY0" fmla="*/ 162973 h 276225"/>
                <a:gd name="connsiteX1" fmla="*/ 175070 w 180975"/>
                <a:gd name="connsiteY1" fmla="*/ 151352 h 276225"/>
                <a:gd name="connsiteX2" fmla="*/ 179261 w 180975"/>
                <a:gd name="connsiteY2" fmla="*/ 141351 h 276225"/>
                <a:gd name="connsiteX3" fmla="*/ 179261 w 180975"/>
                <a:gd name="connsiteY3" fmla="*/ 19812 h 276225"/>
                <a:gd name="connsiteX4" fmla="*/ 166688 w 180975"/>
                <a:gd name="connsiteY4" fmla="*/ 7144 h 276225"/>
                <a:gd name="connsiteX5" fmla="*/ 165735 w 180975"/>
                <a:gd name="connsiteY5" fmla="*/ 7144 h 276225"/>
                <a:gd name="connsiteX6" fmla="*/ 7144 w 180975"/>
                <a:gd name="connsiteY6" fmla="*/ 178784 h 276225"/>
                <a:gd name="connsiteX7" fmla="*/ 32671 w 180975"/>
                <a:gd name="connsiteY7" fmla="*/ 269081 h 276225"/>
                <a:gd name="connsiteX8" fmla="*/ 54769 w 180975"/>
                <a:gd name="connsiteY8" fmla="*/ 271558 h 276225"/>
                <a:gd name="connsiteX9" fmla="*/ 163449 w 180975"/>
                <a:gd name="connsiteY9" fmla="*/ 162973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975" h="276225">
                  <a:moveTo>
                    <a:pt x="163449" y="162973"/>
                  </a:moveTo>
                  <a:lnTo>
                    <a:pt x="175070" y="151352"/>
                  </a:lnTo>
                  <a:cubicBezTo>
                    <a:pt x="177737" y="148685"/>
                    <a:pt x="179261" y="145066"/>
                    <a:pt x="179261" y="141351"/>
                  </a:cubicBezTo>
                  <a:lnTo>
                    <a:pt x="179261" y="19812"/>
                  </a:lnTo>
                  <a:cubicBezTo>
                    <a:pt x="179261" y="12763"/>
                    <a:pt x="173546" y="7144"/>
                    <a:pt x="166688" y="7144"/>
                  </a:cubicBezTo>
                  <a:cubicBezTo>
                    <a:pt x="166402" y="7144"/>
                    <a:pt x="166021" y="7144"/>
                    <a:pt x="165735" y="7144"/>
                  </a:cubicBezTo>
                  <a:cubicBezTo>
                    <a:pt x="76962" y="14097"/>
                    <a:pt x="7144" y="88297"/>
                    <a:pt x="7144" y="178784"/>
                  </a:cubicBezTo>
                  <a:cubicBezTo>
                    <a:pt x="7144" y="211931"/>
                    <a:pt x="16478" y="242888"/>
                    <a:pt x="32671" y="269081"/>
                  </a:cubicBezTo>
                  <a:cubicBezTo>
                    <a:pt x="37433" y="276892"/>
                    <a:pt x="48292" y="278035"/>
                    <a:pt x="54769" y="271558"/>
                  </a:cubicBezTo>
                  <a:lnTo>
                    <a:pt x="163449" y="16297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0" name="TextBox 69"/>
          <p:cNvSpPr txBox="1"/>
          <p:nvPr/>
        </p:nvSpPr>
        <p:spPr>
          <a:xfrm>
            <a:off x="6302506" y="2958460"/>
            <a:ext cx="41295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gradFill>
                  <a:gsLst>
                    <a:gs pos="6000">
                      <a:srgbClr val="33CCFF"/>
                    </a:gs>
                    <a:gs pos="100000">
                      <a:srgbClr val="FF0066"/>
                    </a:gs>
                  </a:gsLst>
                  <a:lin ang="5400000" scaled="0"/>
                </a:gradFill>
              </a:rPr>
              <a:t>00     01    10    11</a:t>
            </a:r>
          </a:p>
        </p:txBody>
      </p:sp>
      <p:pic>
        <p:nvPicPr>
          <p:cNvPr id="75" name="Picture 2" descr="Vintage Back Designs of Non-Bicycle Playing Cards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47926" y="3721334"/>
            <a:ext cx="500744" cy="694820"/>
          </a:xfrm>
          <a:prstGeom prst="rect">
            <a:avLst/>
          </a:prstGeom>
          <a:noFill/>
        </p:spPr>
      </p:pic>
      <p:pic>
        <p:nvPicPr>
          <p:cNvPr id="76" name="Picture 2" descr="Vintage Back Designs of Non-Bicycle Playing Cards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63450" y="3726251"/>
            <a:ext cx="500744" cy="694820"/>
          </a:xfrm>
          <a:prstGeom prst="rect">
            <a:avLst/>
          </a:prstGeom>
          <a:noFill/>
        </p:spPr>
      </p:pic>
      <p:pic>
        <p:nvPicPr>
          <p:cNvPr id="77" name="Picture 2" descr="Vintage Back Designs of Non-Bicycle Playing Cards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40500" y="3706585"/>
            <a:ext cx="500744" cy="694820"/>
          </a:xfrm>
          <a:prstGeom prst="rect">
            <a:avLst/>
          </a:prstGeom>
          <a:noFill/>
        </p:spPr>
      </p:pic>
      <p:pic>
        <p:nvPicPr>
          <p:cNvPr id="78" name="Picture 16" descr="Russian Folk Art&quot; Playing Cards Printed by USPCC — NATALIA SILVA">
            <a:hlinkClick r:id="rId8"/>
          </p:cNvPr>
          <p:cNvPicPr>
            <a:picLocks noChangeAspect="1" noChangeArrowheads="1"/>
          </p:cNvPicPr>
          <p:nvPr/>
        </p:nvPicPr>
        <p:blipFill>
          <a:blip r:embed="rId9" cstate="print"/>
          <a:srcRect l="15092" t="12603" r="16233" b="13235"/>
          <a:stretch>
            <a:fillRect/>
          </a:stretch>
        </p:blipFill>
        <p:spPr bwMode="auto">
          <a:xfrm>
            <a:off x="9492587" y="3740104"/>
            <a:ext cx="447602" cy="622574"/>
          </a:xfrm>
          <a:prstGeom prst="rect">
            <a:avLst/>
          </a:prstGeom>
          <a:noFill/>
        </p:spPr>
      </p:pic>
      <p:pic>
        <p:nvPicPr>
          <p:cNvPr id="79" name="Picture 2" descr="Vintage Back Designs of Non-Bicycle Playing Cards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93454" y="3711502"/>
            <a:ext cx="500744" cy="694820"/>
          </a:xfrm>
          <a:prstGeom prst="rect">
            <a:avLst/>
          </a:prstGeom>
          <a:noFill/>
        </p:spPr>
      </p:pic>
      <p:pic>
        <p:nvPicPr>
          <p:cNvPr id="80" name="Picture 2" descr="Vintage Back Designs of Non-Bicycle Playing Cards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08978" y="3716419"/>
            <a:ext cx="500744" cy="694820"/>
          </a:xfrm>
          <a:prstGeom prst="rect">
            <a:avLst/>
          </a:prstGeom>
          <a:noFill/>
        </p:spPr>
      </p:pic>
      <p:pic>
        <p:nvPicPr>
          <p:cNvPr id="82" name="Picture 16" descr="Russian Folk Art&quot; Playing Cards Printed by USPCC — NATALIA SILVA">
            <a:hlinkClick r:id="rId8"/>
          </p:cNvPr>
          <p:cNvPicPr>
            <a:picLocks noChangeAspect="1" noChangeArrowheads="1"/>
          </p:cNvPicPr>
          <p:nvPr/>
        </p:nvPicPr>
        <p:blipFill>
          <a:blip r:embed="rId9" cstate="print"/>
          <a:srcRect l="15092" t="12603" r="16233" b="13235"/>
          <a:stretch>
            <a:fillRect/>
          </a:stretch>
        </p:blipFill>
        <p:spPr bwMode="auto">
          <a:xfrm>
            <a:off x="4848739" y="4676032"/>
            <a:ext cx="447602" cy="622574"/>
          </a:xfrm>
          <a:prstGeom prst="rect">
            <a:avLst/>
          </a:prstGeom>
          <a:noFill/>
        </p:spPr>
      </p:pic>
      <p:pic>
        <p:nvPicPr>
          <p:cNvPr id="83" name="Picture 2" descr="Vintage Back Designs of Non-Bicycle Playing Cards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49606" y="4647430"/>
            <a:ext cx="500744" cy="694820"/>
          </a:xfrm>
          <a:prstGeom prst="rect">
            <a:avLst/>
          </a:prstGeom>
          <a:noFill/>
        </p:spPr>
      </p:pic>
      <p:pic>
        <p:nvPicPr>
          <p:cNvPr id="84" name="Picture 2" descr="Vintage Back Designs of Non-Bicycle Playing Cards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65130" y="4652347"/>
            <a:ext cx="500744" cy="694820"/>
          </a:xfrm>
          <a:prstGeom prst="rect">
            <a:avLst/>
          </a:prstGeom>
          <a:noFill/>
        </p:spPr>
      </p:pic>
      <p:pic>
        <p:nvPicPr>
          <p:cNvPr id="85" name="Picture 8" descr="Poker playing card Queen diamond Greeting Card for Sale by ...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flipH="1">
            <a:off x="2066949" y="4647868"/>
            <a:ext cx="547296" cy="766214"/>
          </a:xfrm>
          <a:prstGeom prst="rect">
            <a:avLst/>
          </a:prstGeom>
          <a:noFill/>
        </p:spPr>
      </p:pic>
      <p:sp>
        <p:nvSpPr>
          <p:cNvPr id="89" name="TextBox 88">
            <a:extLst>
              <a:ext uri="{FF2B5EF4-FFF2-40B4-BE49-F238E27FC236}">
                <a16:creationId xmlns:a16="http://schemas.microsoft.com/office/drawing/2014/main" id="{D92307DB-E5B5-47C0-8AFC-5E76288F7027}"/>
              </a:ext>
            </a:extLst>
          </p:cNvPr>
          <p:cNvSpPr txBox="1"/>
          <p:nvPr/>
        </p:nvSpPr>
        <p:spPr>
          <a:xfrm>
            <a:off x="2747691" y="673549"/>
            <a:ext cx="6474297" cy="64633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rgbClr val="004882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altLang="ko-KR" sz="3600" dirty="0">
                <a:solidFill>
                  <a:srgbClr val="212761"/>
                </a:solidFill>
                <a:latin typeface="Copperplate Gothic Bold" pitchFamily="34" charset="0"/>
              </a:rPr>
              <a:t>Four - Card Monte Game</a:t>
            </a:r>
          </a:p>
        </p:txBody>
      </p:sp>
      <p:sp>
        <p:nvSpPr>
          <p:cNvPr id="90" name="Rectangle 89"/>
          <p:cNvSpPr/>
          <p:nvPr/>
        </p:nvSpPr>
        <p:spPr>
          <a:xfrm>
            <a:off x="1013791" y="1311965"/>
            <a:ext cx="10157792" cy="45719"/>
          </a:xfrm>
          <a:prstGeom prst="rect">
            <a:avLst/>
          </a:prstGeom>
          <a:solidFill>
            <a:srgbClr val="FB740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3909413" y="1954931"/>
            <a:ext cx="695717" cy="722016"/>
          </a:xfrm>
          <a:prstGeom prst="ellipse">
            <a:avLst/>
          </a:prstGeom>
          <a:solidFill>
            <a:srgbClr val="FF006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92" name="TextBox 91"/>
          <p:cNvSpPr txBox="1"/>
          <p:nvPr/>
        </p:nvSpPr>
        <p:spPr>
          <a:xfrm>
            <a:off x="4008169" y="1979936"/>
            <a:ext cx="5174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93" name="Oval 92"/>
          <p:cNvSpPr/>
          <p:nvPr/>
        </p:nvSpPr>
        <p:spPr>
          <a:xfrm>
            <a:off x="7586890" y="1954930"/>
            <a:ext cx="695717" cy="722016"/>
          </a:xfrm>
          <a:prstGeom prst="ellipse">
            <a:avLst/>
          </a:prstGeom>
          <a:gradFill>
            <a:gsLst>
              <a:gs pos="10000">
                <a:srgbClr val="33CCFF"/>
              </a:gs>
              <a:gs pos="100000">
                <a:srgbClr val="FF0066"/>
              </a:gs>
            </a:gsLst>
            <a:lin ang="5400000" scaled="0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94" name="TextBox 93"/>
          <p:cNvSpPr txBox="1"/>
          <p:nvPr/>
        </p:nvSpPr>
        <p:spPr>
          <a:xfrm>
            <a:off x="7685643" y="1979939"/>
            <a:ext cx="5174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95" name="Oval 94"/>
          <p:cNvSpPr/>
          <p:nvPr/>
        </p:nvSpPr>
        <p:spPr>
          <a:xfrm>
            <a:off x="8534421" y="1968183"/>
            <a:ext cx="695717" cy="722016"/>
          </a:xfrm>
          <a:prstGeom prst="ellipse">
            <a:avLst/>
          </a:prstGeom>
          <a:gradFill>
            <a:gsLst>
              <a:gs pos="10000">
                <a:srgbClr val="33CCFF"/>
              </a:gs>
              <a:gs pos="100000">
                <a:srgbClr val="FF0066"/>
              </a:gs>
            </a:gsLst>
            <a:lin ang="5400000" scaled="0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96" name="TextBox 95"/>
          <p:cNvSpPr txBox="1"/>
          <p:nvPr/>
        </p:nvSpPr>
        <p:spPr>
          <a:xfrm>
            <a:off x="8613299" y="1993188"/>
            <a:ext cx="5174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0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>
            <a:alpha val="13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091386" y="6371303"/>
            <a:ext cx="10220632" cy="973394"/>
          </a:xfrm>
          <a:prstGeom prst="rect">
            <a:avLst/>
          </a:pr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-14747" y="722678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000066"/>
                </a:solidFill>
                <a:latin typeface="Copperplate Gothic Bold" pitchFamily="34" charset="0"/>
              </a:rPr>
              <a:t>Quantum Superposition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3790342" y="1371605"/>
            <a:ext cx="4663440" cy="45719"/>
          </a:xfrm>
          <a:prstGeom prst="rect">
            <a:avLst/>
          </a:prstGeom>
          <a:solidFill>
            <a:srgbClr val="FB740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3809" t="22069" r="9386" b="38320"/>
          <a:stretch>
            <a:fillRect/>
          </a:stretch>
        </p:blipFill>
        <p:spPr bwMode="auto">
          <a:xfrm>
            <a:off x="1032385" y="1637070"/>
            <a:ext cx="9837175" cy="4382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Oval 6"/>
          <p:cNvSpPr/>
          <p:nvPr/>
        </p:nvSpPr>
        <p:spPr>
          <a:xfrm>
            <a:off x="1165126" y="2005779"/>
            <a:ext cx="1017639" cy="516193"/>
          </a:xfrm>
          <a:prstGeom prst="ellipse">
            <a:avLst/>
          </a:pr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314339" y="2143430"/>
            <a:ext cx="1017639" cy="644015"/>
          </a:xfrm>
          <a:prstGeom prst="ellipse">
            <a:avLst/>
          </a:pr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7438107" y="1981198"/>
            <a:ext cx="1017639" cy="516193"/>
          </a:xfrm>
          <a:prstGeom prst="ellipse">
            <a:avLst/>
          </a:pr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7565925" y="4306531"/>
            <a:ext cx="816081" cy="594849"/>
          </a:xfrm>
          <a:prstGeom prst="ellipse">
            <a:avLst/>
          </a:pr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/>
          </a:p>
        </p:txBody>
      </p:sp>
      <p:sp>
        <p:nvSpPr>
          <p:cNvPr id="11" name="Oval 10"/>
          <p:cNvSpPr/>
          <p:nvPr/>
        </p:nvSpPr>
        <p:spPr>
          <a:xfrm rot="19246333">
            <a:off x="4989874" y="4532671"/>
            <a:ext cx="1017639" cy="516193"/>
          </a:xfrm>
          <a:prstGeom prst="ellipse">
            <a:avLst/>
          </a:pr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/>
          </a:p>
        </p:txBody>
      </p:sp>
      <p:sp>
        <p:nvSpPr>
          <p:cNvPr id="12" name="Oval 11"/>
          <p:cNvSpPr/>
          <p:nvPr/>
        </p:nvSpPr>
        <p:spPr>
          <a:xfrm rot="19588656">
            <a:off x="9221417" y="1966641"/>
            <a:ext cx="847004" cy="479290"/>
          </a:xfrm>
          <a:prstGeom prst="ellipse">
            <a:avLst/>
          </a:pr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18635017">
            <a:off x="2912248" y="2766252"/>
            <a:ext cx="776088" cy="215153"/>
          </a:xfrm>
          <a:prstGeom prst="rect">
            <a:avLst/>
          </a:pr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18635017">
            <a:off x="3556425" y="1981200"/>
            <a:ext cx="776088" cy="215153"/>
          </a:xfrm>
          <a:prstGeom prst="rect">
            <a:avLst/>
          </a:pr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280229" y="1611086"/>
            <a:ext cx="5573485" cy="130628"/>
          </a:xfrm>
          <a:prstGeom prst="rect">
            <a:avLst/>
          </a:pr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Down Arrow 22"/>
          <p:cNvSpPr/>
          <p:nvPr/>
        </p:nvSpPr>
        <p:spPr>
          <a:xfrm>
            <a:off x="9242316" y="4817809"/>
            <a:ext cx="575187" cy="1188720"/>
          </a:xfrm>
          <a:prstGeom prst="downArrow">
            <a:avLst/>
          </a:prstGeom>
          <a:solidFill>
            <a:srgbClr val="FF006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/>
          </a:p>
        </p:txBody>
      </p:sp>
      <p:sp>
        <p:nvSpPr>
          <p:cNvPr id="22" name="Down Arrow 21"/>
          <p:cNvSpPr/>
          <p:nvPr/>
        </p:nvSpPr>
        <p:spPr>
          <a:xfrm rot="10800000">
            <a:off x="9193154" y="2040181"/>
            <a:ext cx="545690" cy="914400"/>
          </a:xfrm>
          <a:prstGeom prst="downArrow">
            <a:avLst/>
          </a:prstGeom>
          <a:solidFill>
            <a:srgbClr val="33CC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/>
          </a:p>
        </p:txBody>
      </p:sp>
      <p:sp>
        <p:nvSpPr>
          <p:cNvPr id="20" name="Down Arrow 19"/>
          <p:cNvSpPr/>
          <p:nvPr/>
        </p:nvSpPr>
        <p:spPr>
          <a:xfrm rot="10800000">
            <a:off x="2374484" y="2079511"/>
            <a:ext cx="545690" cy="914400"/>
          </a:xfrm>
          <a:prstGeom prst="downArrow">
            <a:avLst/>
          </a:prstGeom>
          <a:solidFill>
            <a:srgbClr val="33CC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/>
          </a:p>
        </p:txBody>
      </p:sp>
      <p:sp>
        <p:nvSpPr>
          <p:cNvPr id="21" name="Down Arrow 20"/>
          <p:cNvSpPr/>
          <p:nvPr/>
        </p:nvSpPr>
        <p:spPr>
          <a:xfrm>
            <a:off x="2394148" y="4857133"/>
            <a:ext cx="540779" cy="1188720"/>
          </a:xfrm>
          <a:prstGeom prst="downArrow">
            <a:avLst/>
          </a:prstGeom>
          <a:solidFill>
            <a:srgbClr val="FF006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/>
          </a:p>
        </p:txBody>
      </p:sp>
      <p:sp>
        <p:nvSpPr>
          <p:cNvPr id="6" name="Flowchart: Connector 5"/>
          <p:cNvSpPr/>
          <p:nvPr/>
        </p:nvSpPr>
        <p:spPr>
          <a:xfrm>
            <a:off x="1420757" y="2905431"/>
            <a:ext cx="2502312" cy="2433481"/>
          </a:xfrm>
          <a:prstGeom prst="flowChartConnector">
            <a:avLst/>
          </a:prstGeom>
          <a:gradFill>
            <a:gsLst>
              <a:gs pos="26000">
                <a:srgbClr val="FF0066"/>
              </a:gs>
              <a:gs pos="100000">
                <a:srgbClr val="33CCFF"/>
              </a:gs>
            </a:gsLst>
            <a:lin ang="16200000" scaled="0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799288" y="4734195"/>
            <a:ext cx="1710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0" name="Flowchart: Connector 9"/>
          <p:cNvSpPr/>
          <p:nvPr/>
        </p:nvSpPr>
        <p:spPr>
          <a:xfrm>
            <a:off x="8229595" y="2866102"/>
            <a:ext cx="2502312" cy="2433481"/>
          </a:xfrm>
          <a:prstGeom prst="flowChartConnector">
            <a:avLst/>
          </a:prstGeom>
          <a:gradFill>
            <a:gsLst>
              <a:gs pos="26000">
                <a:srgbClr val="FF0066"/>
              </a:gs>
              <a:gs pos="100000">
                <a:srgbClr val="33CCFF"/>
              </a:gs>
            </a:gsLst>
            <a:lin ang="16200000" scaled="0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268927" y="2807123"/>
            <a:ext cx="24187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662204" y="4680118"/>
            <a:ext cx="1710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430590" y="2826787"/>
            <a:ext cx="24187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7" name="Right Arrow 16"/>
          <p:cNvSpPr/>
          <p:nvPr/>
        </p:nvSpPr>
        <p:spPr>
          <a:xfrm rot="10800000">
            <a:off x="4203276" y="4017453"/>
            <a:ext cx="1828800" cy="274320"/>
          </a:xfrm>
          <a:prstGeom prst="rightArrow">
            <a:avLst/>
          </a:prstGeom>
          <a:gradFill>
            <a:gsLst>
              <a:gs pos="26000">
                <a:srgbClr val="FF0066"/>
              </a:gs>
              <a:gs pos="100000">
                <a:srgbClr val="33CCFF"/>
              </a:gs>
            </a:gsLst>
            <a:lin ang="9000000" scaled="0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/>
          </a:p>
        </p:txBody>
      </p:sp>
      <p:sp>
        <p:nvSpPr>
          <p:cNvPr id="18" name="Right Arrow 17"/>
          <p:cNvSpPr/>
          <p:nvPr/>
        </p:nvSpPr>
        <p:spPr>
          <a:xfrm>
            <a:off x="6017334" y="4011553"/>
            <a:ext cx="1828800" cy="274320"/>
          </a:xfrm>
          <a:prstGeom prst="rightArrow">
            <a:avLst/>
          </a:prstGeom>
          <a:gradFill>
            <a:gsLst>
              <a:gs pos="26000">
                <a:srgbClr val="FF0066"/>
              </a:gs>
              <a:gs pos="100000">
                <a:srgbClr val="33CCFF"/>
              </a:gs>
            </a:gsLst>
            <a:lin ang="9000000" scaled="0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4085295" y="3333115"/>
            <a:ext cx="40115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Qubits can be entangled to each other   by laser process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-14747" y="870158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000066"/>
                </a:solidFill>
                <a:latin typeface="Copperplate Gothic Bold" pitchFamily="34" charset="0"/>
              </a:rPr>
              <a:t>Quantum Entanglement</a:t>
            </a:r>
          </a:p>
        </p:txBody>
      </p:sp>
      <p:sp>
        <p:nvSpPr>
          <p:cNvPr id="25" name="Rectangle 24"/>
          <p:cNvSpPr/>
          <p:nvPr/>
        </p:nvSpPr>
        <p:spPr>
          <a:xfrm>
            <a:off x="3790342" y="1474841"/>
            <a:ext cx="4663440" cy="45719"/>
          </a:xfrm>
          <a:prstGeom prst="rect">
            <a:avLst/>
          </a:prstGeom>
          <a:solidFill>
            <a:srgbClr val="FB740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lowchart: Manual Operation 11"/>
          <p:cNvSpPr/>
          <p:nvPr/>
        </p:nvSpPr>
        <p:spPr>
          <a:xfrm rot="5400000">
            <a:off x="-279981" y="2415048"/>
            <a:ext cx="2477729" cy="3429000"/>
          </a:xfrm>
          <a:prstGeom prst="flowChartManualOperation">
            <a:avLst/>
          </a:prstGeom>
          <a:gradFill>
            <a:gsLst>
              <a:gs pos="26000">
                <a:schemeClr val="bg1">
                  <a:lumMod val="85000"/>
                  <a:alpha val="78000"/>
                </a:schemeClr>
              </a:gs>
              <a:gs pos="100000">
                <a:schemeClr val="bg1">
                  <a:lumMod val="95000"/>
                  <a:alpha val="0"/>
                </a:schemeClr>
              </a:gs>
            </a:gsLst>
            <a:lin ang="9000000" scaled="0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/>
          </a:p>
        </p:txBody>
      </p:sp>
      <p:sp>
        <p:nvSpPr>
          <p:cNvPr id="5" name="Flowchart: Connector 4"/>
          <p:cNvSpPr/>
          <p:nvPr/>
        </p:nvSpPr>
        <p:spPr>
          <a:xfrm>
            <a:off x="1420757" y="2905431"/>
            <a:ext cx="2502312" cy="2433481"/>
          </a:xfrm>
          <a:prstGeom prst="flowChartConnector">
            <a:avLst/>
          </a:prstGeom>
          <a:gradFill>
            <a:gsLst>
              <a:gs pos="26000">
                <a:srgbClr val="FF0066"/>
              </a:gs>
              <a:gs pos="100000">
                <a:srgbClr val="33CCFF"/>
              </a:gs>
            </a:gsLst>
            <a:lin ang="16200000" scaled="0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/>
          </a:p>
        </p:txBody>
      </p:sp>
      <p:sp>
        <p:nvSpPr>
          <p:cNvPr id="6" name="U-Turn Arrow 5"/>
          <p:cNvSpPr/>
          <p:nvPr/>
        </p:nvSpPr>
        <p:spPr>
          <a:xfrm>
            <a:off x="2551465" y="2035266"/>
            <a:ext cx="7079230" cy="752169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100000"/>
            </a:avLst>
          </a:prstGeom>
          <a:solidFill>
            <a:srgbClr val="33CC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/>
          </a:p>
        </p:txBody>
      </p:sp>
      <p:sp>
        <p:nvSpPr>
          <p:cNvPr id="7" name="U-Turn Arrow 6"/>
          <p:cNvSpPr/>
          <p:nvPr/>
        </p:nvSpPr>
        <p:spPr>
          <a:xfrm rot="10800000">
            <a:off x="2467887" y="5353660"/>
            <a:ext cx="7177555" cy="830754"/>
          </a:xfrm>
          <a:prstGeom prst="uturnArrow">
            <a:avLst>
              <a:gd name="adj1" fmla="val 25000"/>
              <a:gd name="adj2" fmla="val 25000"/>
              <a:gd name="adj3" fmla="val 27083"/>
              <a:gd name="adj4" fmla="val 43750"/>
              <a:gd name="adj5" fmla="val 87265"/>
            </a:avLst>
          </a:prstGeom>
          <a:solidFill>
            <a:srgbClr val="FF006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799288" y="4734195"/>
            <a:ext cx="1710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0" name="Flowchart: Connector 9"/>
          <p:cNvSpPr/>
          <p:nvPr/>
        </p:nvSpPr>
        <p:spPr>
          <a:xfrm>
            <a:off x="8229595" y="2866102"/>
            <a:ext cx="2502312" cy="2433481"/>
          </a:xfrm>
          <a:prstGeom prst="flowChartConnector">
            <a:avLst/>
          </a:prstGeom>
          <a:gradFill>
            <a:gsLst>
              <a:gs pos="26000">
                <a:srgbClr val="FF0066"/>
              </a:gs>
              <a:gs pos="100000">
                <a:srgbClr val="33CCFF"/>
              </a:gs>
            </a:gsLst>
            <a:lin ang="16200000" scaled="0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239431" y="2807123"/>
            <a:ext cx="24187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6784230" y="3982057"/>
            <a:ext cx="914400" cy="274320"/>
          </a:xfrm>
          <a:prstGeom prst="rightArrow">
            <a:avLst/>
          </a:prstGeom>
          <a:gradFill>
            <a:gsLst>
              <a:gs pos="26000">
                <a:srgbClr val="FF0066"/>
              </a:gs>
              <a:gs pos="100000">
                <a:srgbClr val="33CCFF"/>
              </a:gs>
            </a:gsLst>
            <a:lin ang="9000000" scaled="0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/>
          </a:p>
        </p:txBody>
      </p:sp>
      <p:sp>
        <p:nvSpPr>
          <p:cNvPr id="14" name="Right Arrow 13"/>
          <p:cNvSpPr/>
          <p:nvPr/>
        </p:nvSpPr>
        <p:spPr>
          <a:xfrm rot="10800000">
            <a:off x="4350780" y="3987957"/>
            <a:ext cx="914400" cy="274320"/>
          </a:xfrm>
          <a:prstGeom prst="rightArrow">
            <a:avLst/>
          </a:prstGeom>
          <a:gradFill>
            <a:gsLst>
              <a:gs pos="26000">
                <a:srgbClr val="FF0066"/>
              </a:gs>
              <a:gs pos="100000">
                <a:srgbClr val="33CCFF"/>
              </a:gs>
            </a:gsLst>
            <a:lin ang="9000000" scaled="0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031223" y="2836540"/>
            <a:ext cx="40115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Once Qubits are entangled it doesn’t      matter how far they are to each other     they can still predict  the state of there   Qubit partner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662204" y="4680118"/>
            <a:ext cx="1710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430590" y="2826787"/>
            <a:ext cx="24187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-14747" y="870158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000066"/>
                </a:solidFill>
                <a:latin typeface="Copperplate Gothic Bold" pitchFamily="34" charset="0"/>
              </a:rPr>
              <a:t>Quantum Entanglement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790342" y="1474841"/>
            <a:ext cx="4663440" cy="45719"/>
          </a:xfrm>
          <a:prstGeom prst="rect">
            <a:avLst/>
          </a:prstGeom>
          <a:solidFill>
            <a:srgbClr val="FB740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PTMON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Fredoka One - Calibri">
      <a:majorFont>
        <a:latin typeface="Fredoka One"/>
        <a:ea typeface="Arial Unicode MS"/>
        <a:cs typeface=""/>
      </a:majorFont>
      <a:minorFont>
        <a:latin typeface="Calibri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AC15"/>
        </a:solidFill>
        <a:ln w="9525" cap="flat">
          <a:noFill/>
          <a:prstDash val="solid"/>
          <a:miter/>
        </a:ln>
      </a:spPr>
      <a:bodyPr rtlCol="0" anchor="ctr"/>
      <a:lstStyle>
        <a:defPPr algn="l">
          <a:defRPr/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12812</TotalTime>
  <Words>649</Words>
  <Application>Microsoft Office PowerPoint</Application>
  <PresentationFormat>Widescreen</PresentationFormat>
  <Paragraphs>145</Paragraphs>
  <Slides>21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맑은 고딕</vt:lpstr>
      <vt:lpstr>Arial</vt:lpstr>
      <vt:lpstr>Bookman Old Style</vt:lpstr>
      <vt:lpstr>Century Gothic</vt:lpstr>
      <vt:lpstr>Constantia</vt:lpstr>
      <vt:lpstr>Copperplate Gothic Bold</vt:lpstr>
      <vt:lpstr>Copperplate Gothic Light</vt:lpstr>
      <vt:lpstr>Wingdings</vt:lpstr>
      <vt:lpstr>PPTMON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5</dc:creator>
  <cp:lastModifiedBy>Manish Tiwari</cp:lastModifiedBy>
  <cp:revision>1240</cp:revision>
  <dcterms:created xsi:type="dcterms:W3CDTF">2019-04-06T05:20:47Z</dcterms:created>
  <dcterms:modified xsi:type="dcterms:W3CDTF">2024-11-21T12:53:48Z</dcterms:modified>
</cp:coreProperties>
</file>