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Arial Black" panose="020B0A04020102020204" pitchFamily="34" charset="0"/>
      <p:regular r:id="rId11"/>
      <p:bold r:id="rId12"/>
    </p:embeddedFont>
    <p:embeddedFont>
      <p:font typeface="Raleway ExtraBold" pitchFamily="2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a5aa1de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a5aa1deb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6a5aa1deb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a5aa1de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a5aa1de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6a5aa1de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a5aa1de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a5aa1deb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6a5aa1deb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CSE-AIML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sz="16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657138" y="443068"/>
            <a:ext cx="847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Psychology Chatbot</a:t>
            </a:r>
            <a:endParaRPr sz="3600" b="0" i="0" u="none" strike="noStrike" cap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38575" y="4323050"/>
            <a:ext cx="5397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 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Sukhminder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Singh             21BCS8221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Manish Kumar Yadav       21BCS10262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Tanmay Mitra                    21BCS6712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Ashish Sharma                  21BCS10436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681250" y="4725655"/>
            <a:ext cx="290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Mrs. Lata Gupta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838200" y="158822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 of the work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838200" y="1378776"/>
            <a:ext cx="10515600" cy="4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an era marked by technological advancements, psychology chatbots provide an innovative avenue for addressing mental health concerns, offering accessible and immediate support.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an artificial intelligence-driven virtual agent designed to engage users in conversations related to psychological well-being.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anonymity offered by bots can encourage open communication about sensitive topics, potentially reducing the stigma associated with seeking help.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Dialogue Management: Can the chatbot maintain a coherent conversation flow, adapt to diverse user responses, and avoid repetitive or generic replies?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Emotional Intelligence: Can the chatbot respond with empathy, understanding, and non-judgmental support, mimicking the qualities of a human therapist?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Safety and Ethics: How can the chatbot ensure user data privacy, prevent misuse of information, and avoid generating harmful or misleading responses?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 of the Work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838200" y="1618151"/>
            <a:ext cx="10515600" cy="4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improve accessibility to mental health support by creating a chatbot that offers immediate and 24/7 availability for individuals seeking information, guidance, or assistance with psychological well-being.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mitigate the stigma associated with discussing mental health issues by fostering open and non-judgmental conversations through the chatbot, encouraging users to express their concerns without fear of societal judgment.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implement natural language processing and sentiment analysis to enable the chatbot to recognize and adapt its responses based on users' emotional states, creating a dynamic and personalized interaction.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Design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675" y="1690821"/>
            <a:ext cx="6172200" cy="40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972425" y="1690826"/>
            <a:ext cx="10515600" cy="459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36672" algn="l" rtl="0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7">
                <a:latin typeface="Times New Roman"/>
                <a:ea typeface="Times New Roman"/>
                <a:cs typeface="Times New Roman"/>
                <a:sym typeface="Times New Roman"/>
              </a:rPr>
              <a:t>Problem Statement :Creating a basic psychology chatbot that interacts with a user.</a:t>
            </a: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672" algn="l" rtl="0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7">
                <a:latin typeface="Times New Roman"/>
                <a:ea typeface="Times New Roman"/>
                <a:cs typeface="Times New Roman"/>
                <a:sym typeface="Times New Roman"/>
              </a:rPr>
              <a:t>Libraries and Frameworks: Tkinter- Python's standard GUI toolkit for creating the user interface.</a:t>
            </a: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7">
                <a:latin typeface="Times New Roman"/>
                <a:ea typeface="Times New Roman"/>
                <a:cs typeface="Times New Roman"/>
                <a:sym typeface="Times New Roman"/>
              </a:rPr>
              <a:t>NLTK (Natural Language Toolkit):-A library for natural language processing, although this code only uses a basic pattern-matching approach from NLTK.</a:t>
            </a: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672" algn="l" rtl="0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6807">
                <a:latin typeface="Times New Roman"/>
                <a:ea typeface="Times New Roman"/>
                <a:cs typeface="Times New Roman"/>
                <a:sym typeface="Times New Roman"/>
              </a:rPr>
              <a:t>GUI Structure (Class-Based Design): It defines a class named PsychologyChatbotGUI that represents the main class for the chatbot's graphical interface.</a:t>
            </a: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672" algn="l" rtl="0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6807">
                <a:latin typeface="Times New Roman"/>
                <a:ea typeface="Times New Roman"/>
                <a:cs typeface="Times New Roman"/>
                <a:sym typeface="Times New Roman"/>
              </a:rPr>
              <a:t>Message Handling:Retrieving user input, Displaying the user message, Generating a chatbot response,Displaying the bot response &amp; Clearing input.</a:t>
            </a: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672" algn="l" rtl="0"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6807">
                <a:latin typeface="Times New Roman"/>
                <a:ea typeface="Times New Roman"/>
                <a:cs typeface="Times New Roman"/>
                <a:sym typeface="Times New Roman"/>
              </a:rPr>
              <a:t>Execution:When the code is executed, it creates an interactive chatbot window.</a:t>
            </a:r>
            <a:endParaRPr sz="6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Features</a:t>
            </a: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Initial Support and Triage: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chatbot can provide preliminary support, such as offering resources, directing users to professional help, or suggesting coping mechanisms.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It can serve as a triage tool, helping users identify potential concerns and navigate towards appropriate resources.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Low-Barrier Interaction: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The text-based interface can feel less intimidating for individuals who might struggle with expressing themselves verbally.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This can be particularly beneficial for those experiencing social anxiety or discomfort with face-to-face interactions.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526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Raleway ExtraBold</vt:lpstr>
      <vt:lpstr>Calibri</vt:lpstr>
      <vt:lpstr>Arial Black</vt:lpstr>
      <vt:lpstr>Arial</vt:lpstr>
      <vt:lpstr>1_Office Theme</vt:lpstr>
      <vt:lpstr>PowerPoint Presentation</vt:lpstr>
      <vt:lpstr>Outline</vt:lpstr>
      <vt:lpstr>Introduction</vt:lpstr>
      <vt:lpstr>Problem Formulation</vt:lpstr>
      <vt:lpstr>Objectives of the Work</vt:lpstr>
      <vt:lpstr>Preliminary Design</vt:lpstr>
      <vt:lpstr>Methodology</vt:lpstr>
      <vt:lpstr>Analysis of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Ashish Sharma</cp:lastModifiedBy>
  <cp:revision>2</cp:revision>
  <dcterms:modified xsi:type="dcterms:W3CDTF">2024-02-29T07:57:43Z</dcterms:modified>
</cp:coreProperties>
</file>