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ushik chandaka" initials="kc" lastIdx="1" clrIdx="0">
    <p:extLst>
      <p:ext uri="{19B8F6BF-5375-455C-9EA6-DF929625EA0E}">
        <p15:presenceInfo xmlns:p15="http://schemas.microsoft.com/office/powerpoint/2012/main" userId="891f6b5f8b460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56224-0850-4D5D-A6F6-90B79F510F0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6228E-A75A-4C91-B4D4-EA5CD0FBC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0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414-507D-4E8C-A693-4C84E5A0A566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8BC6-814A-403F-AE87-3B49D0C207AD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5887-6B5F-4CAE-BFFD-DE275699236D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47-D0ED-4C7F-AF19-98F46CA13732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1B9B0-4AC0-4ACB-81C8-AC454BCF1753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6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702F-0ECF-4498-8488-92821B530DED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09C-4996-4F10-BCEC-3A536AD1CF2A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0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1829-8767-46BC-BBAA-3569D19E690D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EA0B-A7E0-4BEE-9B84-D6EE00736921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3158323-3725-4530-82EB-B3EEDCA9CA35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4021-F4C0-4D86-A82E-5FB883571929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2C1D71-75B9-43D9-A204-3B919DFF7352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5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0579"/>
            <a:ext cx="7543800" cy="133379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GrowMart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8" y="1108842"/>
            <a:ext cx="7543799" cy="2857500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</a:t>
            </a:r>
          </a:p>
          <a:p>
            <a:r>
              <a:rPr lang="en-US" dirty="0"/>
              <a:t>                  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By: Team Sankalp</a:t>
            </a: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Suraj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mourya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31785-6EAC-01F6-097B-D866D47FB95C}"/>
              </a:ext>
            </a:extLst>
          </p:cNvPr>
          <p:cNvSpPr txBox="1"/>
          <p:nvPr/>
        </p:nvSpPr>
        <p:spPr>
          <a:xfrm>
            <a:off x="7023463" y="4564117"/>
            <a:ext cx="1826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Koushik Yadav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Jyanesh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Naidu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Manish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kashyap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yuvaraj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3B6C2-97FD-00F6-2359-D145D5E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Small-scale shopkeepers struggle to expand beyond local markets.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Lack of digital presence, inventory insights, and nationwide reach.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Existing solutions are fragmented with no unified growth platform.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Stakeholders: Shopkeepers, Customers, Logistics Partners.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Impact: Empower 60M+ small businesses in India with digital growth.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4298-B552-A29A-0E18-558AD6E5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&amp; 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 shopkeepers with a nationwide selling platform.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AI-driven insights: market prices, trending items, profit/loss analysis.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Real-time inventory + logistics guidance.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Metrics: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% accurate demand forecasting.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≥90% uptime for inventory updates.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≤2 sec response time for AI recommendations.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E6F8-6D07-12C8-7596-200F90E5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B21D8-83BF-04A3-5920-5B87022B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44FB5-3E7D-E44F-C565-6F08F4321284}"/>
              </a:ext>
            </a:extLst>
          </p:cNvPr>
          <p:cNvSpPr txBox="1"/>
          <p:nvPr/>
        </p:nvSpPr>
        <p:spPr>
          <a:xfrm>
            <a:off x="0" y="69760"/>
            <a:ext cx="218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4C6A2A-A2AF-00BC-DBCD-95F7AFC1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3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06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(Spring Boot Backend)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strong ecosystem for APIs.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complex development cycle compared to lightweight frameworks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✔️ Chosen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React.js(Frontend)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UI, reusable components and strong community support.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extra libraires for state management( Redux, Context API)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Chosen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Python(TensorFlow/Scikit-learn)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AI/ML ecosystem, wide range of prebuilt models.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integration bridge(Rest API/ Java –python connector)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010B6-6FA7-5393-63D7-A9377EA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 are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Demand Forecasting → ARIMA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Recommendation System → Collaborative Filtering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LSTM + Neural Net (better accuracy for trends)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5B39A-4D02-F2C4-2B6C-2ED41E43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18273"/>
            <a:ext cx="7543800" cy="1450757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13105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Poor dataset quality → Mitigation: Use government &amp; open-market datasets.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Shopkeepers’ low tech adoption → Mitigation: Mobile-first UI with OTP login.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Logistics challenges → Mitigation: Partner APIs for transport cost comparison.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Breakdown &amp; Roles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Jyanesh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/Yuvaraj)-&gt;AI/ML: Demand forecasting, recommendations.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(Manish)-&gt;Backend: APIs for inventory, payments, logistics.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Frontend-&gt;(Koushik): Web designing and UI management.</a:t>
            </a:r>
          </a:p>
          <a:p>
            <a:pPr marL="0" indent="0">
              <a:buClr>
                <a:schemeClr val="tx1"/>
              </a:buCl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677C6E-2B60-8AEC-3F7E-3CA6879537D4}"/>
              </a:ext>
            </a:extLst>
          </p:cNvPr>
          <p:cNvCxnSpPr/>
          <p:nvPr/>
        </p:nvCxnSpPr>
        <p:spPr>
          <a:xfrm>
            <a:off x="914400" y="4435366"/>
            <a:ext cx="75254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4C9F-F5AE-3507-D868-56F57B03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Week 1–2: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Setup and Core Features - Shops &amp; Products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Week 3–4: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&amp; Notifications and AI Integration &amp; Advanced Features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Week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Testing &amp; Deployment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Datasets: Government Open Market Data, Kaggle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Libraries: TensorFlow, Scikit-learn,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Docs: Official APIs, Research Papers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EC903B-7F02-3419-5115-C8588610B69E}"/>
              </a:ext>
            </a:extLst>
          </p:cNvPr>
          <p:cNvCxnSpPr/>
          <p:nvPr/>
        </p:nvCxnSpPr>
        <p:spPr>
          <a:xfrm>
            <a:off x="893379" y="4172607"/>
            <a:ext cx="7357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9A45-ACA9-E310-40B1-3CFDE18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465</TotalTime>
  <Words>468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                     GrowMart</vt:lpstr>
      <vt:lpstr>Problem Statement</vt:lpstr>
      <vt:lpstr>Objectives &amp; Success Metrics</vt:lpstr>
      <vt:lpstr>PowerPoint Presentation</vt:lpstr>
      <vt:lpstr>Comparison of Technologies</vt:lpstr>
      <vt:lpstr>Model Comparison Plan</vt:lpstr>
      <vt:lpstr>Risks &amp; Assumptions</vt:lpstr>
      <vt:lpstr>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 kashyap</dc:creator>
  <cp:keywords/>
  <dc:description>generated using python-pptx</dc:description>
  <cp:lastModifiedBy>manish kashyap</cp:lastModifiedBy>
  <cp:revision>6</cp:revision>
  <dcterms:created xsi:type="dcterms:W3CDTF">2013-01-27T09:14:16Z</dcterms:created>
  <dcterms:modified xsi:type="dcterms:W3CDTF">2025-09-06T02:10:16Z</dcterms:modified>
  <cp:category/>
</cp:coreProperties>
</file>