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ivade" userId="4aaf6d58159c7b68" providerId="LiveId" clId="{B2A7FD5A-1345-AB45-B6C1-B431144A3643}"/>
    <pc:docChg chg="custSel mod modSld addMainMaster delMainMaster">
      <pc:chgData name="Manish Shivade" userId="4aaf6d58159c7b68" providerId="LiveId" clId="{B2A7FD5A-1345-AB45-B6C1-B431144A3643}" dt="2021-10-21T08:42:34.331" v="2" actId="26606"/>
      <pc:docMkLst>
        <pc:docMk/>
      </pc:docMkLst>
      <pc:sldChg chg="addSp delSp modSp mod setBg modClrScheme chgLayout">
        <pc:chgData name="Manish Shivade" userId="4aaf6d58159c7b68" providerId="LiveId" clId="{B2A7FD5A-1345-AB45-B6C1-B431144A3643}" dt="2021-10-21T08:42:34.331" v="2" actId="26606"/>
        <pc:sldMkLst>
          <pc:docMk/>
          <pc:sldMk cId="3097440562" sldId="256"/>
        </pc:sldMkLst>
        <pc:spChg chg="add mo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2" creationId="{00000000-0000-0000-0000-000000000000}"/>
          </ac:spMkLst>
        </pc:spChg>
        <pc:spChg chg="del mod replI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4" creationId="{5A778CA2-CA92-FB47-AA48-7C7B591EFF44}"/>
          </ac:spMkLst>
        </pc:spChg>
        <pc:spChg chg="del mod replI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5" creationId="{1BF786CD-7F2F-7743-8848-FA3B3BDAA82E}"/>
          </ac:spMkLst>
        </pc:spChg>
        <pc:spChg chg="ad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9" creationId="{C7938FEF-CAF3-4757-B8CD-B2284E7CAC88}"/>
          </ac:spMkLst>
        </pc:spChg>
        <pc:spChg chg="ad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11" creationId="{98C398B4-C37F-4CEC-A2C3-148A5ADBB1EF}"/>
          </ac:spMkLst>
        </pc:spChg>
        <pc:spChg chg="add">
          <ac:chgData name="Manish Shivade" userId="4aaf6d58159c7b68" providerId="LiveId" clId="{B2A7FD5A-1345-AB45-B6C1-B431144A3643}" dt="2021-10-21T08:42:34.331" v="2" actId="26606"/>
          <ac:spMkLst>
            <pc:docMk/>
            <pc:sldMk cId="3097440562" sldId="256"/>
            <ac:spMk id="13" creationId="{C318AF9F-8000-4610-8801-DFC69A5182A2}"/>
          </ac:spMkLst>
        </pc:spChg>
        <pc:picChg chg="add">
          <ac:chgData name="Manish Shivade" userId="4aaf6d58159c7b68" providerId="LiveId" clId="{B2A7FD5A-1345-AB45-B6C1-B431144A3643}" dt="2021-10-21T08:42:34.331" v="2" actId="26606"/>
          <ac:picMkLst>
            <pc:docMk/>
            <pc:sldMk cId="3097440562" sldId="256"/>
            <ac:picMk id="3" creationId="{D5B7AD90-897E-4CDF-988C-AA5F47315CC3}"/>
          </ac:picMkLst>
        </pc:picChg>
      </pc:sldChg>
      <pc:sldMasterChg chg="del delSldLayout">
        <pc:chgData name="Manish Shivade" userId="4aaf6d58159c7b68" providerId="LiveId" clId="{B2A7FD5A-1345-AB45-B6C1-B431144A3643}" dt="2021-10-21T08:42:34.331" v="2" actId="26606"/>
        <pc:sldMasterMkLst>
          <pc:docMk/>
          <pc:sldMasterMk cId="2623676306" sldId="2147483648"/>
        </pc:sldMasterMkLst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2346222012" sldId="2147483649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420520465" sldId="2147483650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2727156449" sldId="2147483651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1443705299" sldId="2147483652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3442215343" sldId="2147483653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1709292014" sldId="2147483654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3677791424" sldId="2147483655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1235126812" sldId="2147483656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2500941917" sldId="2147483657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4009909314" sldId="2147483658"/>
          </pc:sldLayoutMkLst>
        </pc:sldLayoutChg>
        <pc:sldLayoutChg chg="del">
          <pc:chgData name="Manish Shivade" userId="4aaf6d58159c7b68" providerId="LiveId" clId="{B2A7FD5A-1345-AB45-B6C1-B431144A3643}" dt="2021-10-21T08:42:34.331" v="2" actId="26606"/>
          <pc:sldLayoutMkLst>
            <pc:docMk/>
            <pc:sldMasterMk cId="2623676306" sldId="2147483648"/>
            <pc:sldLayoutMk cId="3298995228" sldId="2147483659"/>
          </pc:sldLayoutMkLst>
        </pc:sldLayoutChg>
      </pc:sldMasterChg>
      <pc:sldMasterChg chg="add addSldLayout">
        <pc:chgData name="Manish Shivade" userId="4aaf6d58159c7b68" providerId="LiveId" clId="{B2A7FD5A-1345-AB45-B6C1-B431144A3643}" dt="2021-10-21T08:42:34.331" v="2" actId="26606"/>
        <pc:sldMasterMkLst>
          <pc:docMk/>
          <pc:sldMasterMk cId="3612179552" sldId="2147483660"/>
        </pc:sldMasterMkLst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2715269070" sldId="2147483661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1404572527" sldId="2147483662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4151593932" sldId="2147483663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1446395641" sldId="2147483664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908877366" sldId="2147483665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2309395149" sldId="2147483666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283167914" sldId="2147483667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2663244790" sldId="2147483668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1152196715" sldId="2147483669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504018125" sldId="2147483670"/>
          </pc:sldLayoutMkLst>
        </pc:sldLayoutChg>
        <pc:sldLayoutChg chg="add">
          <pc:chgData name="Manish Shivade" userId="4aaf6d58159c7b68" providerId="LiveId" clId="{B2A7FD5A-1345-AB45-B6C1-B431144A3643}" dt="2021-10-21T08:42:34.331" v="2" actId="26606"/>
          <pc:sldLayoutMkLst>
            <pc:docMk/>
            <pc:sldMasterMk cId="3612179552" sldId="2147483660"/>
            <pc:sldLayoutMk cId="120380438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7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32">
          <p15:clr>
            <a:srgbClr val="F26B43"/>
          </p15:clr>
        </p15:guide>
        <p15:guide id="2" pos="3840">
          <p15:clr>
            <a:srgbClr val="F26B43"/>
          </p15:clr>
        </p15:guide>
        <p15:guide id="3" pos="768">
          <p15:clr>
            <a:srgbClr val="F26B43"/>
          </p15:clr>
        </p15:guide>
        <p15:guide id="4" pos="432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1224">
          <p15:clr>
            <a:srgbClr val="F26B43"/>
          </p15:clr>
        </p15:guide>
        <p15:guide id="7" pos="7176">
          <p15:clr>
            <a:srgbClr val="F26B43"/>
          </p15:clr>
        </p15:guide>
        <p15:guide id="8" orient="horz" pos="3984">
          <p15:clr>
            <a:srgbClr val="F26B43"/>
          </p15:clr>
        </p15:guide>
        <p15:guide id="9" orient="horz" pos="816">
          <p15:clr>
            <a:srgbClr val="F26B43"/>
          </p15:clr>
        </p15:guide>
        <p15:guide id="10" pos="6912">
          <p15:clr>
            <a:srgbClr val="F26B43"/>
          </p15:clr>
        </p15:guide>
        <p15:guide id="11" orient="horz" pos="3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rble with brown and aqua colours">
            <a:extLst>
              <a:ext uri="{FF2B5EF4-FFF2-40B4-BE49-F238E27FC236}">
                <a16:creationId xmlns:a16="http://schemas.microsoft.com/office/drawing/2014/main" id="{D5B7AD90-897E-4CDF-988C-AA5F47315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9" b="2"/>
          <a:stretch/>
        </p:blipFill>
        <p:spPr>
          <a:xfrm>
            <a:off x="1" y="1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09560" y="3875314"/>
            <a:ext cx="5999650" cy="1949182"/>
          </a:xfrm>
        </p:spPr>
        <p:txBody>
          <a:bodyPr>
            <a:normAutofit/>
          </a:bodyPr>
          <a:lstStyle/>
          <a:p>
            <a:pPr algn="r"/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09744056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AfterhoursVTI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Shivade</dc:creator>
  <cp:lastModifiedBy>Manish Shivade</cp:lastModifiedBy>
  <cp:revision>1</cp:revision>
  <dcterms:created xsi:type="dcterms:W3CDTF">2021-10-21T08:42:10Z</dcterms:created>
  <dcterms:modified xsi:type="dcterms:W3CDTF">2021-10-21T08:42:39Z</dcterms:modified>
</cp:coreProperties>
</file>