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AE1"/>
    <a:srgbClr val="2C3E50"/>
    <a:srgbClr val="36454F"/>
    <a:srgbClr val="4682B4"/>
    <a:srgbClr val="E6E6FA"/>
    <a:srgbClr val="A67C52"/>
    <a:srgbClr val="D2B48C"/>
    <a:srgbClr val="FF6F61"/>
    <a:srgbClr val="FFCBA4"/>
    <a:srgbClr val="B3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8691-D50B-4A96-9D8F-ABD5DD27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C539-6D32-46BE-8F1C-4BD44ACCD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5F83-6062-49AD-96C2-A38D0509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1F1D-905B-4462-A3ED-4ECB62F5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C0A2-6847-4DB2-BB0E-F0E767D1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2F4-11B8-420D-BA85-951EFAEC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E8CEF-3809-42A9-8354-6E957B1D7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2B14-83FB-4128-AE4B-865D0A8C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F83B-71B9-4F12-ADA6-4CC960E0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E895-C95E-49F7-98F2-A78CAAF0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8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0C0DF-1867-4B19-8BA3-3195F895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1A84D-9658-4065-A992-24612CCC1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0B8E-56E3-4E07-8068-4C7DDF09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8A56-C3B0-430B-830E-101DF0A9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D7D1-74AD-4AAC-9E4B-DC282F6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C1D2-C19C-46EF-A8E8-3363AFA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BA3-676C-4A71-B2CF-BEA41F2C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9FC5-359A-4779-9FB7-373D2231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F0C2-C037-4307-B07F-E594A7A5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3853-0FE3-445C-9039-9370298B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D8BC-DEE0-418B-AED4-5D48DAA7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82BCE-8A76-491C-A984-887D9626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4371-ECAE-44A5-A737-D463A3E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E571-221B-44E7-839F-90E7D3D8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DC09-ADD1-451E-AAC3-13CBF3D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7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A19D-8FBE-450C-BE7A-D2DF7351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C9C1-2F7F-48C7-B229-538B80A02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51C6-E18C-4428-99D2-517CB442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2037-A2CE-40D9-85B9-6CD79F5F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59023-33DC-41D1-8FB7-AA63C53D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012B-7287-41BE-8DC6-A12C1863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1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9947-2109-4EC4-917C-4CDEF6FF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5FC8-35D6-4E2A-9CAA-B6802BC98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6B831-62E1-425F-8614-44A4A9B7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8A98A-8106-4741-B57A-682301B5D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3061-1415-47D6-A15A-4851F8AB6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0DE1E-BAD8-4255-8BE3-9C40DF0A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A3633-5FFA-4F95-AC34-89F17522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A92E4-6ADD-4F02-9548-FE5454C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3194-FDC2-4B31-BE89-1DC51AD8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86451-E9A8-47A6-B88A-A285397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6F998-913A-4DB7-B61A-0B0036A0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93571-A225-4B1E-B33E-D32DF94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9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C4F6E-0569-42CC-920B-92FE786D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0F30-FBFD-4D1A-8C95-EE291FBC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A6466-3593-4DAD-AE92-10E628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2064-4297-401F-9184-9A6A6C8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3E82-6B23-4727-BF85-753AB8E9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F848-E55D-4C17-BF93-CFAFC356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81F5E-1A59-4BD6-B0B7-77341A6A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3A0F-E4FB-4870-A912-4A4BE9FA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12442-FC53-4C76-BDA3-28AEC370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A7F2-97B5-43E2-ACE3-EC839D8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4090E-D105-4C29-9083-4F18481B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72CD-0F7F-41F5-A685-63945D82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30BE7-4B58-4AF9-A3F3-BBF925A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FD81-C7E3-4B70-8B89-A672801A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C2CC-A531-4E70-8AE3-48851087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C853C-25AE-45DC-8DC7-C81356A4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80F21-AF46-44A8-971D-E1690D54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9D4A-CB5E-4BF7-BA28-004261BBD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2435-901E-4B1D-9C3A-E918E861D7B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A06A-12AC-4C93-BEEE-FED6A70D6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C4C0-3043-42FE-912F-FDC71220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5949-416D-4280-BA56-C97477211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85E81-7DED-4D2E-B8AC-6B85F976185C}"/>
              </a:ext>
            </a:extLst>
          </p:cNvPr>
          <p:cNvSpPr/>
          <p:nvPr/>
        </p:nvSpPr>
        <p:spPr>
          <a:xfrm>
            <a:off x="0" y="0"/>
            <a:ext cx="3220893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D4F4B-70AB-4A6E-B5F0-C909B5771859}"/>
              </a:ext>
            </a:extLst>
          </p:cNvPr>
          <p:cNvSpPr txBox="1"/>
          <p:nvPr/>
        </p:nvSpPr>
        <p:spPr>
          <a:xfrm>
            <a:off x="85319" y="1149860"/>
            <a:ext cx="301214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CC4FC0-29C8-4375-8A13-5515884D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1149913"/>
            <a:ext cx="465860" cy="465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34DA25-8AF5-4F22-9299-6BA1F62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025933"/>
            <a:ext cx="465860" cy="4658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80326B-555E-4D82-B984-FD77B3C3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910120"/>
            <a:ext cx="465860" cy="465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59BBB-B6A9-4469-8A30-29977B5EE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3768742"/>
            <a:ext cx="465860" cy="465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490211-31D1-436E-8CD6-DE6B8374D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4658634"/>
            <a:ext cx="465860" cy="4658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F78BE5-F66B-41D4-9E52-3B1133D3C762}"/>
              </a:ext>
            </a:extLst>
          </p:cNvPr>
          <p:cNvSpPr txBox="1"/>
          <p:nvPr/>
        </p:nvSpPr>
        <p:spPr>
          <a:xfrm>
            <a:off x="85319" y="2029990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Vehicle Type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C9640-3934-45AF-838C-5FC71642C70C}"/>
              </a:ext>
            </a:extLst>
          </p:cNvPr>
          <p:cNvSpPr txBox="1"/>
          <p:nvPr/>
        </p:nvSpPr>
        <p:spPr>
          <a:xfrm>
            <a:off x="85316" y="2907695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Revenue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8C507-DEAB-4085-A185-989E5B67FDF3}"/>
              </a:ext>
            </a:extLst>
          </p:cNvPr>
          <p:cNvSpPr txBox="1"/>
          <p:nvPr/>
        </p:nvSpPr>
        <p:spPr>
          <a:xfrm>
            <a:off x="85315" y="3785262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Cancellation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6F44-6C52-4FCE-85EB-EABCFE1EA823}"/>
              </a:ext>
            </a:extLst>
          </p:cNvPr>
          <p:cNvSpPr txBox="1"/>
          <p:nvPr/>
        </p:nvSpPr>
        <p:spPr>
          <a:xfrm>
            <a:off x="85314" y="4662829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Rating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4AEC2-4AFF-435F-8172-A6F05F7AF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2" y="0"/>
            <a:ext cx="835564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85E81-7DED-4D2E-B8AC-6B85F976185C}"/>
              </a:ext>
            </a:extLst>
          </p:cNvPr>
          <p:cNvSpPr/>
          <p:nvPr/>
        </p:nvSpPr>
        <p:spPr>
          <a:xfrm>
            <a:off x="0" y="0"/>
            <a:ext cx="3220893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D4F4B-70AB-4A6E-B5F0-C909B5771859}"/>
              </a:ext>
            </a:extLst>
          </p:cNvPr>
          <p:cNvSpPr txBox="1"/>
          <p:nvPr/>
        </p:nvSpPr>
        <p:spPr>
          <a:xfrm>
            <a:off x="85319" y="1149860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CC4FC0-29C8-4375-8A13-5515884D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1149913"/>
            <a:ext cx="465860" cy="4658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80326B-555E-4D82-B984-FD77B3C3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910120"/>
            <a:ext cx="465860" cy="465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59BBB-B6A9-4469-8A30-29977B5EE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3768742"/>
            <a:ext cx="465860" cy="465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490211-31D1-436E-8CD6-DE6B8374D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4658634"/>
            <a:ext cx="465860" cy="4658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F78BE5-F66B-41D4-9E52-3B1133D3C762}"/>
              </a:ext>
            </a:extLst>
          </p:cNvPr>
          <p:cNvSpPr txBox="1"/>
          <p:nvPr/>
        </p:nvSpPr>
        <p:spPr>
          <a:xfrm>
            <a:off x="85314" y="2030128"/>
            <a:ext cx="301214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Vehicle Type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C9640-3934-45AF-838C-5FC71642C70C}"/>
              </a:ext>
            </a:extLst>
          </p:cNvPr>
          <p:cNvSpPr txBox="1"/>
          <p:nvPr/>
        </p:nvSpPr>
        <p:spPr>
          <a:xfrm>
            <a:off x="85316" y="2907695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Revenue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8C507-DEAB-4085-A185-989E5B67FDF3}"/>
              </a:ext>
            </a:extLst>
          </p:cNvPr>
          <p:cNvSpPr txBox="1"/>
          <p:nvPr/>
        </p:nvSpPr>
        <p:spPr>
          <a:xfrm>
            <a:off x="85315" y="3785262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Cancellation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6F44-6C52-4FCE-85EB-EABCFE1EA823}"/>
              </a:ext>
            </a:extLst>
          </p:cNvPr>
          <p:cNvSpPr txBox="1"/>
          <p:nvPr/>
        </p:nvSpPr>
        <p:spPr>
          <a:xfrm>
            <a:off x="85314" y="4662829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Rating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978A8-046E-471D-B453-C77B397E7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2032552"/>
            <a:ext cx="465861" cy="465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23F216-2C44-4D7D-BCFD-C07FE27ED9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2" y="0"/>
            <a:ext cx="835564" cy="82475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64F6A1C-7A76-401F-B536-78641FF5D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3480"/>
              </p:ext>
            </p:extLst>
          </p:nvPr>
        </p:nvGraphicFramePr>
        <p:xfrm>
          <a:off x="3641724" y="1149860"/>
          <a:ext cx="8245476" cy="524141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61369">
                  <a:extLst>
                    <a:ext uri="{9D8B030D-6E8A-4147-A177-3AD203B41FA5}">
                      <a16:colId xmlns:a16="http://schemas.microsoft.com/office/drawing/2014/main" val="633492221"/>
                    </a:ext>
                  </a:extLst>
                </a:gridCol>
                <a:gridCol w="2061369">
                  <a:extLst>
                    <a:ext uri="{9D8B030D-6E8A-4147-A177-3AD203B41FA5}">
                      <a16:colId xmlns:a16="http://schemas.microsoft.com/office/drawing/2014/main" val="657571980"/>
                    </a:ext>
                  </a:extLst>
                </a:gridCol>
                <a:gridCol w="2061369">
                  <a:extLst>
                    <a:ext uri="{9D8B030D-6E8A-4147-A177-3AD203B41FA5}">
                      <a16:colId xmlns:a16="http://schemas.microsoft.com/office/drawing/2014/main" val="815775090"/>
                    </a:ext>
                  </a:extLst>
                </a:gridCol>
                <a:gridCol w="2061369">
                  <a:extLst>
                    <a:ext uri="{9D8B030D-6E8A-4147-A177-3AD203B41FA5}">
                      <a16:colId xmlns:a16="http://schemas.microsoft.com/office/drawing/2014/main" val="3076811954"/>
                    </a:ext>
                  </a:extLst>
                </a:gridCol>
              </a:tblGrid>
              <a:tr h="6551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Vehicle Type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Total Bookings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Failed Bookings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Total Revenue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304649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Auto</a:t>
                      </a: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675918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Bike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47223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E-Bike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772776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Mini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559519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Prime Plus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46251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Prime Sedan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069674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Prime SUV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81031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D7484ADA-FEBF-4BA1-9249-12C11DEF8A69}"/>
              </a:ext>
            </a:extLst>
          </p:cNvPr>
          <p:cNvGrpSpPr/>
          <p:nvPr/>
        </p:nvGrpSpPr>
        <p:grpSpPr>
          <a:xfrm>
            <a:off x="4372146" y="1809577"/>
            <a:ext cx="590805" cy="4384652"/>
            <a:chOff x="4372146" y="1809577"/>
            <a:chExt cx="590805" cy="43846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E3EC42-6B47-4165-B460-361D64A1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2469295"/>
              <a:ext cx="590805" cy="47816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1F7535-B88F-4353-AA7C-1F48B5D2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3087296"/>
              <a:ext cx="590805" cy="47816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722B800-6EBE-4BB4-80F8-A7623F9D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185" y="3764906"/>
              <a:ext cx="588766" cy="47651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AC0BB95-C8CC-42DD-8561-6043D7FA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4419552"/>
              <a:ext cx="590805" cy="4781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C7E684E-417E-4413-8B87-6C35433D3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184" y="5058454"/>
              <a:ext cx="588767" cy="4765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FD9D8B3-4034-4A39-A7A2-6D75A5CF6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185" y="5717715"/>
              <a:ext cx="588766" cy="47651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0618550-ABD9-4E0D-B043-AC3D8D11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1809577"/>
              <a:ext cx="590805" cy="4781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9545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85E81-7DED-4D2E-B8AC-6B85F976185C}"/>
              </a:ext>
            </a:extLst>
          </p:cNvPr>
          <p:cNvSpPr/>
          <p:nvPr/>
        </p:nvSpPr>
        <p:spPr>
          <a:xfrm>
            <a:off x="0" y="0"/>
            <a:ext cx="3220893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D4F4B-70AB-4A6E-B5F0-C909B5771859}"/>
              </a:ext>
            </a:extLst>
          </p:cNvPr>
          <p:cNvSpPr txBox="1"/>
          <p:nvPr/>
        </p:nvSpPr>
        <p:spPr>
          <a:xfrm>
            <a:off x="85319" y="1149860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CC4FC0-29C8-4375-8A13-5515884D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1149913"/>
            <a:ext cx="465860" cy="465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34DA25-8AF5-4F22-9299-6BA1F62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025933"/>
            <a:ext cx="465860" cy="465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59BBB-B6A9-4469-8A30-29977B5EE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3768742"/>
            <a:ext cx="465860" cy="465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490211-31D1-436E-8CD6-DE6B8374D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4658634"/>
            <a:ext cx="465860" cy="4658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F78BE5-F66B-41D4-9E52-3B1133D3C762}"/>
              </a:ext>
            </a:extLst>
          </p:cNvPr>
          <p:cNvSpPr txBox="1"/>
          <p:nvPr/>
        </p:nvSpPr>
        <p:spPr>
          <a:xfrm>
            <a:off x="85319" y="2029990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Vehicle Type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C9640-3934-45AF-838C-5FC71642C70C}"/>
              </a:ext>
            </a:extLst>
          </p:cNvPr>
          <p:cNvSpPr txBox="1"/>
          <p:nvPr/>
        </p:nvSpPr>
        <p:spPr>
          <a:xfrm>
            <a:off x="85313" y="2907695"/>
            <a:ext cx="301214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Revenue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8C507-DEAB-4085-A185-989E5B67FDF3}"/>
              </a:ext>
            </a:extLst>
          </p:cNvPr>
          <p:cNvSpPr txBox="1"/>
          <p:nvPr/>
        </p:nvSpPr>
        <p:spPr>
          <a:xfrm>
            <a:off x="85315" y="3785262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Cancellation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6F44-6C52-4FCE-85EB-EABCFE1EA823}"/>
              </a:ext>
            </a:extLst>
          </p:cNvPr>
          <p:cNvSpPr txBox="1"/>
          <p:nvPr/>
        </p:nvSpPr>
        <p:spPr>
          <a:xfrm>
            <a:off x="85314" y="4662829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Rating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CC29F-5895-4C38-83D9-B6348ACAE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7" y="2909242"/>
            <a:ext cx="465860" cy="465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71A5D2-9ECC-4894-9626-8BC6A9248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2" y="0"/>
            <a:ext cx="835564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8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85E81-7DED-4D2E-B8AC-6B85F976185C}"/>
              </a:ext>
            </a:extLst>
          </p:cNvPr>
          <p:cNvSpPr/>
          <p:nvPr/>
        </p:nvSpPr>
        <p:spPr>
          <a:xfrm>
            <a:off x="0" y="0"/>
            <a:ext cx="3220893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D4F4B-70AB-4A6E-B5F0-C909B5771859}"/>
              </a:ext>
            </a:extLst>
          </p:cNvPr>
          <p:cNvSpPr txBox="1"/>
          <p:nvPr/>
        </p:nvSpPr>
        <p:spPr>
          <a:xfrm>
            <a:off x="85319" y="1149860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Home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CC4FC0-29C8-4375-8A13-5515884D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1149913"/>
            <a:ext cx="465860" cy="465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34DA25-8AF5-4F22-9299-6BA1F62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025933"/>
            <a:ext cx="465860" cy="4658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80326B-555E-4D82-B984-FD77B3C3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910120"/>
            <a:ext cx="465860" cy="465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490211-31D1-436E-8CD6-DE6B8374D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4658634"/>
            <a:ext cx="465860" cy="4658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F78BE5-F66B-41D4-9E52-3B1133D3C762}"/>
              </a:ext>
            </a:extLst>
          </p:cNvPr>
          <p:cNvSpPr txBox="1"/>
          <p:nvPr/>
        </p:nvSpPr>
        <p:spPr>
          <a:xfrm>
            <a:off x="85319" y="2029990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Vehicle Type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C9640-3934-45AF-838C-5FC71642C70C}"/>
              </a:ext>
            </a:extLst>
          </p:cNvPr>
          <p:cNvSpPr txBox="1"/>
          <p:nvPr/>
        </p:nvSpPr>
        <p:spPr>
          <a:xfrm>
            <a:off x="85316" y="2907695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Revenue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8C507-DEAB-4085-A185-989E5B67FDF3}"/>
              </a:ext>
            </a:extLst>
          </p:cNvPr>
          <p:cNvSpPr txBox="1"/>
          <p:nvPr/>
        </p:nvSpPr>
        <p:spPr>
          <a:xfrm>
            <a:off x="85313" y="3783338"/>
            <a:ext cx="301214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Cancellation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6F44-6C52-4FCE-85EB-EABCFE1EA823}"/>
              </a:ext>
            </a:extLst>
          </p:cNvPr>
          <p:cNvSpPr txBox="1"/>
          <p:nvPr/>
        </p:nvSpPr>
        <p:spPr>
          <a:xfrm>
            <a:off x="85314" y="4662829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Rating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2C072-94DD-48B5-A07C-B18D3E0BE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3789611"/>
            <a:ext cx="465860" cy="465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0CFB36-37DF-4349-A645-35AE89B73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2" y="0"/>
            <a:ext cx="835564" cy="8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85E81-7DED-4D2E-B8AC-6B85F976185C}"/>
              </a:ext>
            </a:extLst>
          </p:cNvPr>
          <p:cNvSpPr/>
          <p:nvPr/>
        </p:nvSpPr>
        <p:spPr>
          <a:xfrm>
            <a:off x="0" y="0"/>
            <a:ext cx="3220893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D4F4B-70AB-4A6E-B5F0-C909B5771859}"/>
              </a:ext>
            </a:extLst>
          </p:cNvPr>
          <p:cNvSpPr txBox="1"/>
          <p:nvPr/>
        </p:nvSpPr>
        <p:spPr>
          <a:xfrm>
            <a:off x="85319" y="1149860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CC4FC0-29C8-4375-8A13-5515884D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1149913"/>
            <a:ext cx="465860" cy="465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34DA25-8AF5-4F22-9299-6BA1F626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025933"/>
            <a:ext cx="465860" cy="4658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80326B-555E-4D82-B984-FD77B3C3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2910120"/>
            <a:ext cx="465860" cy="465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59BBB-B6A9-4469-8A30-29977B5EE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" y="3768742"/>
            <a:ext cx="465860" cy="4658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F78BE5-F66B-41D4-9E52-3B1133D3C762}"/>
              </a:ext>
            </a:extLst>
          </p:cNvPr>
          <p:cNvSpPr txBox="1"/>
          <p:nvPr/>
        </p:nvSpPr>
        <p:spPr>
          <a:xfrm>
            <a:off x="85314" y="2030128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Vehicle Type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C9640-3934-45AF-838C-5FC71642C70C}"/>
              </a:ext>
            </a:extLst>
          </p:cNvPr>
          <p:cNvSpPr txBox="1"/>
          <p:nvPr/>
        </p:nvSpPr>
        <p:spPr>
          <a:xfrm>
            <a:off x="85316" y="2907695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Revenue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8C507-DEAB-4085-A185-989E5B67FDF3}"/>
              </a:ext>
            </a:extLst>
          </p:cNvPr>
          <p:cNvSpPr txBox="1"/>
          <p:nvPr/>
        </p:nvSpPr>
        <p:spPr>
          <a:xfrm>
            <a:off x="85315" y="3785262"/>
            <a:ext cx="301214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Cancellation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6F44-6C52-4FCE-85EB-EABCFE1EA823}"/>
              </a:ext>
            </a:extLst>
          </p:cNvPr>
          <p:cNvSpPr txBox="1"/>
          <p:nvPr/>
        </p:nvSpPr>
        <p:spPr>
          <a:xfrm>
            <a:off x="85314" y="4662829"/>
            <a:ext cx="301214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Rating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A086B-0DDB-404A-B79D-291DE4096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" y="4662828"/>
            <a:ext cx="461665" cy="461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72ED74-069C-419E-8508-9BFC358406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2" y="0"/>
            <a:ext cx="835564" cy="82475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6F1332-72FD-48ED-9B64-EF7EB525B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0392"/>
              </p:ext>
            </p:extLst>
          </p:nvPr>
        </p:nvGraphicFramePr>
        <p:xfrm>
          <a:off x="4695825" y="1149860"/>
          <a:ext cx="6184107" cy="524141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61369">
                  <a:extLst>
                    <a:ext uri="{9D8B030D-6E8A-4147-A177-3AD203B41FA5}">
                      <a16:colId xmlns:a16="http://schemas.microsoft.com/office/drawing/2014/main" val="173325025"/>
                    </a:ext>
                  </a:extLst>
                </a:gridCol>
                <a:gridCol w="2061369">
                  <a:extLst>
                    <a:ext uri="{9D8B030D-6E8A-4147-A177-3AD203B41FA5}">
                      <a16:colId xmlns:a16="http://schemas.microsoft.com/office/drawing/2014/main" val="1217940178"/>
                    </a:ext>
                  </a:extLst>
                </a:gridCol>
                <a:gridCol w="2061369">
                  <a:extLst>
                    <a:ext uri="{9D8B030D-6E8A-4147-A177-3AD203B41FA5}">
                      <a16:colId xmlns:a16="http://schemas.microsoft.com/office/drawing/2014/main" val="1972055016"/>
                    </a:ext>
                  </a:extLst>
                </a:gridCol>
              </a:tblGrid>
              <a:tr h="6551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Vehicle Type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Driver Ratings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Black" panose="020B0A04020102020204" pitchFamily="34" charset="0"/>
                        </a:rPr>
                        <a:t>Customer Ratings</a:t>
                      </a:r>
                      <a:endParaRPr lang="en-IN" sz="1600" dirty="0">
                        <a:latin typeface="Arial Black" panose="020B0A04020102020204" pitchFamily="34" charset="0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61951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Auto</a:t>
                      </a: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16189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Bike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23157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E-Bike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622282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Mini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370264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Prime Plus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17779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Prime Sedan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894987"/>
                  </a:ext>
                </a:extLst>
              </a:tr>
              <a:tr h="6551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Prime SUV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b" anchorCtr="1">
                    <a:solidFill>
                      <a:schemeClr val="accent5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92667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3D9763F-198E-44EA-9847-B892F5D2831C}"/>
              </a:ext>
            </a:extLst>
          </p:cNvPr>
          <p:cNvGrpSpPr/>
          <p:nvPr/>
        </p:nvGrpSpPr>
        <p:grpSpPr>
          <a:xfrm>
            <a:off x="5429421" y="1800052"/>
            <a:ext cx="590805" cy="4384652"/>
            <a:chOff x="4372146" y="1809577"/>
            <a:chExt cx="590805" cy="43846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82B516-8EF7-4EAF-9888-6737067C1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2469295"/>
              <a:ext cx="590805" cy="47816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DB6FC46-6F75-4D18-9DF9-A3CC580AC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3087296"/>
              <a:ext cx="590805" cy="4781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46D0A61-6D33-48AB-9CBA-B2F58645E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185" y="3764906"/>
              <a:ext cx="588766" cy="47651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24FB26-06E8-4981-AA0E-016A4DDF7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4419552"/>
              <a:ext cx="590805" cy="47816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39C7F29-18ED-4D0D-88A7-2B1D13510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184" y="5058454"/>
              <a:ext cx="588767" cy="47651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AA8489D-05E2-40E8-A5FC-E8637B2E7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185" y="5717715"/>
              <a:ext cx="588766" cy="47651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FACB75-0CC5-480C-9219-DF2D5D5BC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146" y="1809577"/>
              <a:ext cx="590805" cy="4781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8524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Singh Pokhariya</dc:creator>
  <cp:lastModifiedBy>Manish Singh Pokhariya</cp:lastModifiedBy>
  <cp:revision>22</cp:revision>
  <dcterms:created xsi:type="dcterms:W3CDTF">2024-12-26T09:52:18Z</dcterms:created>
  <dcterms:modified xsi:type="dcterms:W3CDTF">2024-12-27T13:42:56Z</dcterms:modified>
</cp:coreProperties>
</file>