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06A2-E702-4DF7-B9FD-5A4079858830}" v="2233" dt="2020-09-26T05:26:25.790"/>
    <p1510:client id="{EF34FB79-0411-4335-9D45-DED2564B93B9}" v="842" dt="2020-09-25T14:46:1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86" d="100"/>
          <a:sy n="86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5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HackSprint</a:t>
            </a:r>
            <a:r>
              <a:rPr lang="en-US" b="1" dirty="0">
                <a:solidFill>
                  <a:srgbClr val="00B0F0"/>
                </a:solidFill>
              </a:rPr>
              <a:t> V2.0</a:t>
            </a:r>
            <a:endParaRPr lang="en-US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29718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</a:t>
            </a:r>
            <a:r>
              <a:rPr lang="en-US" dirty="0">
                <a:solidFill>
                  <a:schemeClr val="tx1"/>
                </a:solidFill>
                <a:latin typeface="Arial Rounded MT Bold"/>
              </a:rPr>
              <a:t> :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Web scrapper to scrape data and store in excel (2 sites) (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zauba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corp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cibil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).</a:t>
            </a:r>
            <a:endParaRPr lang="en-US" sz="2000" b="1" dirty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 Number: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PS11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Name 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Speed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Leader Name : </a:t>
            </a:r>
            <a:r>
              <a:rPr lang="en-US" sz="2000" dirty="0" err="1">
                <a:solidFill>
                  <a:schemeClr val="tx1"/>
                </a:solidFill>
                <a:latin typeface="Arial Rounded MT Bold"/>
              </a:rPr>
              <a:t>Sreekant</a:t>
            </a:r>
            <a:endParaRPr lang="en-US" sz="2000" dirty="0">
              <a:solidFill>
                <a:schemeClr val="tx1"/>
              </a:solidFill>
              <a:latin typeface="Arial Rounded MT Bold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 Rounded MT Bold" pitchFamily="34" charset="0"/>
              </a:rPr>
              <a:t>Team Members: Shamik, Manish</a:t>
            </a:r>
            <a:r>
              <a:rPr lang="en-US" sz="2000">
                <a:solidFill>
                  <a:schemeClr val="tx1"/>
                </a:solidFill>
                <a:latin typeface="Arial Rounded MT Bold" pitchFamily="34" charset="0"/>
              </a:rPr>
              <a:t>, Aryan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College Name: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SRM Institute of Science and Technology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Basic Idea and Approach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We are using Python to code for our problem statement.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We are using BeautifulSoup4 for </a:t>
            </a:r>
            <a:r>
              <a:rPr lang="en-US" sz="2000">
                <a:ea typeface="+mn-lt"/>
                <a:cs typeface="+mn-lt"/>
              </a:rPr>
              <a:t>parsing </a:t>
            </a:r>
            <a:r>
              <a:rPr lang="en-US" sz="2000">
                <a:cs typeface="Calibri"/>
              </a:rPr>
              <a:t>HTML data in a</a:t>
            </a:r>
            <a:r>
              <a:rPr lang="en-US" sz="2000" dirty="0">
                <a:cs typeface="Calibri"/>
              </a:rPr>
              <a:t> </a:t>
            </a:r>
            <a:r>
              <a:rPr lang="en-US" sz="2000">
                <a:cs typeface="Calibri"/>
              </a:rPr>
              <a:t>ordered manner.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The idea of our project is to create a Code with the goal to use it as an API in the future.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We are focused on modular coding with relevent comments so it can be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reused in the future for further development on a larger scale.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Libraries</a:t>
            </a:r>
            <a:r>
              <a:rPr lang="en-US" sz="2000"/>
              <a:t> used are:</a:t>
            </a:r>
            <a:endParaRPr lang="en-US" sz="2000">
              <a:cs typeface="Calibri"/>
            </a:endParaRP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Pandas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Json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Requests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XLSX writer</a:t>
            </a: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sz="20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Application of Web Scraping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0EEE-9370-48AB-9924-8B074F9EC144}"/>
              </a:ext>
            </a:extLst>
          </p:cNvPr>
          <p:cNvSpPr txBox="1"/>
          <p:nvPr/>
        </p:nvSpPr>
        <p:spPr>
          <a:xfrm>
            <a:off x="1207699" y="1716656"/>
            <a:ext cx="701327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Web scraping typically extracts large amounts of data from websites for a variety of uses such as price monitoring, enriching machine learning models, financial data aggregation, monitoring consumer sentiment, news tracking, etc. Browsers show data from a website. However, manually copy data from multiple sources for retrieval in a central place can be very tedious and time-consuming. Web scraping tools essentially automate this manual process.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Output formats</a:t>
            </a:r>
          </a:p>
          <a:p>
            <a:r>
              <a:rPr lang="en-US">
                <a:ea typeface="+mn-lt"/>
                <a:cs typeface="+mn-lt"/>
              </a:rPr>
              <a:t>Depending on the tool end-users can access the data from web scraping in several formats:</a:t>
            </a:r>
          </a:p>
          <a:p>
            <a:r>
              <a:rPr lang="en-US">
                <a:ea typeface="+mn-lt"/>
                <a:cs typeface="+mn-lt"/>
              </a:rPr>
              <a:t>JSON</a:t>
            </a:r>
          </a:p>
          <a:p>
            <a:r>
              <a:rPr lang="en-US">
                <a:ea typeface="+mn-lt"/>
                <a:cs typeface="+mn-lt"/>
              </a:rPr>
              <a:t>Excel</a:t>
            </a: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Day 2 additions</a:t>
            </a:r>
            <a:endParaRPr lang="en-US" b="1" dirty="0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For the day 1, we had already completed the task of getting the scraped details of different company’s and associations from </a:t>
            </a:r>
            <a:r>
              <a:rPr lang="en-US" dirty="0" err="1"/>
              <a:t>Zauba</a:t>
            </a:r>
            <a:r>
              <a:rPr lang="en-US" dirty="0"/>
              <a:t>. But we were having some problems with Cibil.</a:t>
            </a:r>
          </a:p>
          <a:p>
            <a:r>
              <a:rPr lang="en-US" dirty="0">
                <a:cs typeface="Calibri"/>
              </a:rPr>
              <a:t>For the day 2, we tried to get as much information as we from our mentors on Cibil. To the conclusion we were able to add the </a:t>
            </a:r>
            <a:r>
              <a:rPr lang="en-US" dirty="0" err="1">
                <a:cs typeface="Calibri"/>
              </a:rPr>
              <a:t>urls</a:t>
            </a:r>
            <a:r>
              <a:rPr lang="en-US" dirty="0">
                <a:cs typeface="Calibri"/>
              </a:rPr>
              <a:t> related to the Cibil to our code to with it completing our project.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Day 3 additions and Journey</a:t>
            </a:r>
            <a:endParaRPr lang="en-US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day 1, we had a very energetic start and we were well ahead on schedule to finish our problem statement.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But at 6:00 pm, sadly, we got  information that one of our team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member's homw was made a containment zone and he was forced to relocate.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2,  successfully our teammate relocated and joined us again and we started to work on our program full fledged as our work was overdue from day 1.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2, we scrapped the first website successfully and faced difficulty with the second website where our coordinators and mentors helped us a lot. By the end of day 2, our problem statement was almost complete.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3, we cleaned our codes and made it modular.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Lastly we completd this presentation and thus our journey of three days work.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477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Century Gothic</vt:lpstr>
      <vt:lpstr>Consolas</vt:lpstr>
      <vt:lpstr>Wingdings</vt:lpstr>
      <vt:lpstr>Mesh</vt:lpstr>
      <vt:lpstr>HackSprint V2.0</vt:lpstr>
      <vt:lpstr>Basic Idea and Approach</vt:lpstr>
      <vt:lpstr>Application of Web Scraping</vt:lpstr>
      <vt:lpstr>Day 2 additions</vt:lpstr>
      <vt:lpstr>Day 3 additions and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Shamik Basu</cp:lastModifiedBy>
  <cp:revision>365</cp:revision>
  <dcterms:created xsi:type="dcterms:W3CDTF">2006-08-16T00:00:00Z</dcterms:created>
  <dcterms:modified xsi:type="dcterms:W3CDTF">2020-09-26T05:33:17Z</dcterms:modified>
</cp:coreProperties>
</file>