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AADC7-42BC-49BD-9BF6-ED183359D0D9}" v="73" dt="2023-06-27T18:06:08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65" y="9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148212"/>
            <a:ext cx="5256168" cy="1352529"/>
          </a:xfrm>
        </p:spPr>
        <p:txBody>
          <a:bodyPr lIns="91440" tIns="45720" rIns="91440" bIns="45720" anchor="t"/>
          <a:lstStyle/>
          <a:p>
            <a:r>
              <a:rPr lang="en-GB" sz="1400" dirty="0">
                <a:latin typeface="Mylius Modern"/>
              </a:rPr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Mylius Modern"/>
              </a:rPr>
              <a:t>Many</a:t>
            </a:r>
            <a:r>
              <a:rPr lang="en-GB" sz="1400" dirty="0">
                <a:latin typeface="Mylius Modern"/>
              </a:rPr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Mylius Modern"/>
              </a:rPr>
              <a:t>travelled</a:t>
            </a:r>
            <a:r>
              <a:rPr lang="en-GB" sz="1400" dirty="0">
                <a:latin typeface="Mylius Modern"/>
              </a:rPr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Mylius Modern"/>
              </a:rPr>
              <a:t>Business</a:t>
            </a:r>
            <a:r>
              <a:rPr lang="en-GB" sz="1400" dirty="0">
                <a:latin typeface="Mylius Modern"/>
              </a:rPr>
              <a:t> class. They find problem in luggage handling.</a:t>
            </a:r>
            <a:endParaRPr lang="en-GB" sz="1400" dirty="0"/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4.79 /10</a:t>
              </a:r>
              <a:endParaRPr lang="en-CA" sz="2400" b="1" dirty="0">
                <a:solidFill>
                  <a:schemeClr val="tx1">
                    <a:lumMod val="75000"/>
                  </a:schemeClr>
                </a:solidFill>
                <a:cs typeface="Calibri"/>
              </a:endParaRP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3580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6397276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8" name="Picture 8" descr="A picture containing text, screenshot, font, circle&#10;&#10;Description automatically generated">
            <a:extLst>
              <a:ext uri="{FF2B5EF4-FFF2-40B4-BE49-F238E27FC236}">
                <a16:creationId xmlns:a16="http://schemas.microsoft.com/office/drawing/2014/main" id="{2C570627-6124-0287-1709-FEDCADF7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13" y="2523547"/>
            <a:ext cx="2657168" cy="2339390"/>
          </a:xfrm>
          <a:prstGeom prst="rect">
            <a:avLst/>
          </a:prstGeom>
        </p:spPr>
      </p:pic>
      <p:pic>
        <p:nvPicPr>
          <p:cNvPr id="9" name="Picture 9" descr="A picture containing text, screenshot, display, number&#10;&#10;Description automatically generated">
            <a:extLst>
              <a:ext uri="{FF2B5EF4-FFF2-40B4-BE49-F238E27FC236}">
                <a16:creationId xmlns:a16="http://schemas.microsoft.com/office/drawing/2014/main" id="{55FD7A70-B6B3-2392-EAF3-051D4C443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71" y="2521335"/>
            <a:ext cx="3382296" cy="2343814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D73E92FB-CA4F-0B29-33FC-5F0FFD14F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884" y="3971731"/>
            <a:ext cx="2743200" cy="2896603"/>
          </a:xfrm>
          <a:prstGeom prst="rect">
            <a:avLst/>
          </a:prstGeom>
        </p:spPr>
      </p:pic>
      <p:pic>
        <p:nvPicPr>
          <p:cNvPr id="13" name="Picture 13" descr="A picture containing text, font, newspaper, number&#10;&#10;Description automatically generated">
            <a:extLst>
              <a:ext uri="{FF2B5EF4-FFF2-40B4-BE49-F238E27FC236}">
                <a16:creationId xmlns:a16="http://schemas.microsoft.com/office/drawing/2014/main" id="{C39A319A-9971-C61D-97C1-FBC9CCEA5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3884" y="1073612"/>
            <a:ext cx="2743200" cy="265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Hardik Seju</cp:lastModifiedBy>
  <cp:revision>51</cp:revision>
  <cp:lastPrinted>2022-06-09T07:44:13Z</cp:lastPrinted>
  <dcterms:created xsi:type="dcterms:W3CDTF">2022-02-22T07:39:05Z</dcterms:created>
  <dcterms:modified xsi:type="dcterms:W3CDTF">2023-06-27T18:08:25Z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