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Technology Review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Older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0588"/>
            <a:ext cx="8772656" cy="6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Newer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81134" y="3031677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Review of</a:t>
            </a:r>
          </a:p>
          <a:p>
            <a:r>
              <a:rPr lang="en-US" sz="3200" dirty="0"/>
              <a:t>Use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A4163-6E29-41E2-A5AA-C201818C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5" y="768299"/>
            <a:ext cx="8402209" cy="5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3A984-5A59-452B-AAC8-FD0F6493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427618"/>
            <a:ext cx="7358903" cy="60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setup for React, Redux and Node</a:t>
            </a:r>
          </a:p>
          <a:p>
            <a:endParaRPr lang="en-US" dirty="0"/>
          </a:p>
          <a:p>
            <a:r>
              <a:rPr lang="en-US" dirty="0"/>
              <a:t>Authentication using JSON Web Token</a:t>
            </a:r>
          </a:p>
          <a:p>
            <a:endParaRPr lang="en-US" dirty="0"/>
          </a:p>
          <a:p>
            <a:r>
              <a:rPr lang="en-US" dirty="0"/>
              <a:t>Backend with Frontend Setup for Development</a:t>
            </a:r>
          </a:p>
          <a:p>
            <a:endParaRPr lang="en-US" dirty="0"/>
          </a:p>
          <a:p>
            <a:r>
              <a:rPr lang="en-US" dirty="0"/>
              <a:t>Continuous Integration – Mocha, Coffee, Travis CI</a:t>
            </a:r>
          </a:p>
          <a:p>
            <a:endParaRPr lang="en-US" dirty="0"/>
          </a:p>
          <a:p>
            <a:r>
              <a:rPr lang="en-US" dirty="0"/>
              <a:t>Continuous Delivery – Github, Travis CI, Heroku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5361-CE9D-40EE-AFD4-F22BA9D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615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Mobile Apps</a:t>
            </a:r>
          </a:p>
          <a:p>
            <a:endParaRPr lang="en-US" dirty="0"/>
          </a:p>
          <a:p>
            <a:r>
              <a:rPr lang="en-US" dirty="0"/>
              <a:t>API endpoint restructuring for Mobile Apps</a:t>
            </a:r>
          </a:p>
          <a:p>
            <a:endParaRPr lang="en-US" dirty="0"/>
          </a:p>
          <a:p>
            <a:r>
              <a:rPr lang="en-US" dirty="0"/>
              <a:t>Test cases for continuous integration</a:t>
            </a:r>
          </a:p>
          <a:p>
            <a:endParaRPr lang="en-US" dirty="0"/>
          </a:p>
          <a:p>
            <a:r>
              <a:rPr lang="en-US" dirty="0"/>
              <a:t>Backend with Frontend Setup for Production</a:t>
            </a:r>
          </a:p>
          <a:p>
            <a:endParaRPr lang="en-US" dirty="0"/>
          </a:p>
          <a:p>
            <a:r>
              <a:rPr lang="en-US" dirty="0"/>
              <a:t>Background jobs and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Vibhaag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 So Far</vt:lpstr>
      <vt:lpstr>Demo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61</cp:revision>
  <dcterms:created xsi:type="dcterms:W3CDTF">2019-01-27T05:57:03Z</dcterms:created>
  <dcterms:modified xsi:type="dcterms:W3CDTF">2019-03-03T07:32:04Z</dcterms:modified>
</cp:coreProperties>
</file>