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9" r:id="rId5"/>
    <p:sldId id="260" r:id="rId6"/>
    <p:sldId id="257" r:id="rId7"/>
    <p:sldId id="258" r:id="rId8"/>
    <p:sldId id="262" r:id="rId9"/>
    <p:sldId id="268" r:id="rId10"/>
    <p:sldId id="261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</a:t>
            </a:r>
          </a:p>
          <a:p>
            <a:r>
              <a:rPr lang="en-US" dirty="0"/>
              <a:t>management tool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E7E3-35E9-48E0-B25D-4CBE66173EE4}"/>
              </a:ext>
            </a:extLst>
          </p:cNvPr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endParaRPr lang="en-US" dirty="0"/>
          </a:p>
          <a:p>
            <a:r>
              <a:rPr lang="en-US" dirty="0"/>
              <a:t>Dr Veena S,</a:t>
            </a:r>
          </a:p>
          <a:p>
            <a:r>
              <a:rPr lang="en-US" dirty="0"/>
              <a:t>Chairperson,</a:t>
            </a:r>
          </a:p>
          <a:p>
            <a:r>
              <a:rPr lang="en-US" dirty="0"/>
              <a:t>Department of Computer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3BFA-D992-4424-A546-11B01BC9410C}"/>
              </a:ext>
            </a:extLst>
          </p:cNvPr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By,</a:t>
            </a:r>
          </a:p>
          <a:p>
            <a:endParaRPr lang="en-US" sz="1600" dirty="0"/>
          </a:p>
          <a:p>
            <a:r>
              <a:rPr lang="en-US" sz="1600" dirty="0"/>
              <a:t>Sudhanva N</a:t>
            </a:r>
          </a:p>
          <a:p>
            <a:r>
              <a:rPr lang="en-US" sz="1600" dirty="0"/>
              <a:t>PES1201702260</a:t>
            </a:r>
          </a:p>
          <a:p>
            <a:endParaRPr lang="en-US" sz="1600" dirty="0"/>
          </a:p>
          <a:p>
            <a:r>
              <a:rPr lang="en-US" sz="1600" dirty="0"/>
              <a:t>Karthik D</a:t>
            </a:r>
          </a:p>
          <a:p>
            <a:r>
              <a:rPr lang="en-US" sz="1600" dirty="0"/>
              <a:t>PES1201702449</a:t>
            </a:r>
          </a:p>
          <a:p>
            <a:endParaRPr lang="en-US" sz="1600" dirty="0"/>
          </a:p>
          <a:p>
            <a:r>
              <a:rPr lang="en-US" sz="1600" dirty="0"/>
              <a:t>Harsha K Y</a:t>
            </a:r>
          </a:p>
          <a:p>
            <a:r>
              <a:rPr lang="en-US" sz="1600" dirty="0"/>
              <a:t>PES1201801839</a:t>
            </a:r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setup for React, Redux and Node</a:t>
            </a:r>
          </a:p>
          <a:p>
            <a:endParaRPr lang="en-US" dirty="0"/>
          </a:p>
          <a:p>
            <a:r>
              <a:rPr lang="en-US" dirty="0"/>
              <a:t>Authentication using JSON Web Token</a:t>
            </a:r>
          </a:p>
          <a:p>
            <a:endParaRPr lang="en-US" dirty="0"/>
          </a:p>
          <a:p>
            <a:r>
              <a:rPr lang="en-US" dirty="0"/>
              <a:t>Backend with Frontend Setup for Development</a:t>
            </a:r>
          </a:p>
          <a:p>
            <a:endParaRPr lang="en-US" dirty="0"/>
          </a:p>
          <a:p>
            <a:r>
              <a:rPr lang="en-US" dirty="0"/>
              <a:t>Continuous Integration – Mocha, Coffee, Travis CI</a:t>
            </a:r>
          </a:p>
          <a:p>
            <a:endParaRPr lang="en-US" dirty="0"/>
          </a:p>
          <a:p>
            <a:r>
              <a:rPr lang="en-US" dirty="0"/>
              <a:t>Continuous Delivery – Github, Travis CI, Heroku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5361-CE9D-40EE-AFD4-F22BA9D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615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Mobile Apps</a:t>
            </a:r>
          </a:p>
          <a:p>
            <a:endParaRPr lang="en-US" dirty="0"/>
          </a:p>
          <a:p>
            <a:r>
              <a:rPr lang="en-US" dirty="0"/>
              <a:t>API endpoint restructuring for Mobile Apps</a:t>
            </a:r>
          </a:p>
          <a:p>
            <a:endParaRPr lang="en-US" dirty="0"/>
          </a:p>
          <a:p>
            <a:r>
              <a:rPr lang="en-US" dirty="0"/>
              <a:t>Test cases for continuous integration</a:t>
            </a:r>
          </a:p>
          <a:p>
            <a:endParaRPr lang="en-US" dirty="0"/>
          </a:p>
          <a:p>
            <a:r>
              <a:rPr lang="en-US" dirty="0"/>
              <a:t>Backend with Frontend Setup for Production</a:t>
            </a:r>
          </a:p>
          <a:p>
            <a:endParaRPr lang="en-US" dirty="0"/>
          </a:p>
          <a:p>
            <a:r>
              <a:rPr lang="en-US" dirty="0"/>
              <a:t>Background jobs and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application consists of two components</a:t>
            </a:r>
          </a:p>
          <a:p>
            <a:endParaRPr lang="en-US" dirty="0"/>
          </a:p>
          <a:p>
            <a:r>
              <a:rPr lang="en-US" dirty="0"/>
              <a:t>The mobile application for end users that acts as a companion and authentication tool</a:t>
            </a:r>
          </a:p>
          <a:p>
            <a:endParaRPr lang="en-US" dirty="0"/>
          </a:p>
          <a:p>
            <a:r>
              <a:rPr lang="en-US" dirty="0"/>
              <a:t>The web application which helps monitor and manage the activities of the college</a:t>
            </a:r>
          </a:p>
          <a:p>
            <a:endParaRPr lang="en-US" dirty="0"/>
          </a:p>
          <a:p>
            <a:r>
              <a:rPr lang="en-US" dirty="0"/>
              <a:t>It records the time, date and location of the incident by a QR Code and sends the data securely to the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time table for every batch and for every session</a:t>
            </a:r>
          </a:p>
          <a:p>
            <a:endParaRPr lang="en-US" dirty="0"/>
          </a:p>
          <a:p>
            <a:r>
              <a:rPr lang="en-US" dirty="0"/>
              <a:t>Faculties can confirm the class conduction using mobile apps with timings</a:t>
            </a:r>
          </a:p>
          <a:p>
            <a:endParaRPr lang="en-US" dirty="0"/>
          </a:p>
          <a:p>
            <a:r>
              <a:rPr lang="en-US" dirty="0"/>
              <a:t>Meaningful insights such as daily and weekly abstracts can be generated</a:t>
            </a:r>
          </a:p>
          <a:p>
            <a:endParaRPr lang="en-US" dirty="0"/>
          </a:p>
          <a:p>
            <a:r>
              <a:rPr lang="en-US" dirty="0"/>
              <a:t>Admins have the ability to change the time table and re-allocate faculties as per requirement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Planned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0588"/>
            <a:ext cx="8772656" cy="6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9918"/>
            <a:ext cx="8772656" cy="6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394834"/>
            <a:ext cx="7449475" cy="606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81134" y="3031677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Cases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8A4163-6E29-41E2-A5AA-C201818C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55" y="768299"/>
            <a:ext cx="8402209" cy="53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</a:p>
          <a:p>
            <a:r>
              <a:rPr lang="en-US" sz="3200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3A984-5A59-452B-AAC8-FD0F6493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28" y="427618"/>
            <a:ext cx="7435531" cy="60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</a:t>
            </a:r>
          </a:p>
          <a:p>
            <a:r>
              <a:rPr lang="en-US" sz="3200" dirty="0"/>
              <a:t>Bindings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7F7B6-3B1D-4587-86C7-E67E1BB3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21" y="0"/>
            <a:ext cx="10503179" cy="71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8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229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Vibhaag Web App</vt:lpstr>
      <vt:lpstr>Abstract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 So Far</vt:lpstr>
      <vt:lpstr>Demo</vt:lpstr>
      <vt:lpstr>What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74</cp:revision>
  <dcterms:created xsi:type="dcterms:W3CDTF">2019-01-27T05:57:03Z</dcterms:created>
  <dcterms:modified xsi:type="dcterms:W3CDTF">2019-03-05T09:35:47Z</dcterms:modified>
</cp:coreProperties>
</file>