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57" r:id="rId9"/>
    <p:sldId id="258" r:id="rId10"/>
    <p:sldId id="262" r:id="rId11"/>
    <p:sldId id="259" r:id="rId12"/>
    <p:sldId id="260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BF0E3-85F5-401C-964B-ECAAC9A8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0687"/>
            <a:ext cx="7874649" cy="6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9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Planned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0588"/>
            <a:ext cx="8772656" cy="6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setup for React, Redux and Node</a:t>
            </a:r>
          </a:p>
          <a:p>
            <a:endParaRPr lang="en-US" dirty="0"/>
          </a:p>
          <a:p>
            <a:r>
              <a:rPr lang="en-US" dirty="0"/>
              <a:t>Authentication using JSON Web Token</a:t>
            </a:r>
          </a:p>
          <a:p>
            <a:endParaRPr lang="en-US" dirty="0"/>
          </a:p>
          <a:p>
            <a:r>
              <a:rPr lang="en-US" dirty="0"/>
              <a:t>Backend with Frontend Setup for Development</a:t>
            </a:r>
          </a:p>
          <a:p>
            <a:endParaRPr lang="en-US" dirty="0"/>
          </a:p>
          <a:p>
            <a:r>
              <a:rPr lang="en-US" dirty="0"/>
              <a:t>Continuous Integration – Mocha, Coffee, Travis CI</a:t>
            </a:r>
          </a:p>
          <a:p>
            <a:endParaRPr lang="en-US" dirty="0"/>
          </a:p>
          <a:p>
            <a:r>
              <a:rPr lang="en-US" dirty="0"/>
              <a:t>Continuous Delivery – Github, Travis CI, Heroku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5361-CE9D-40EE-AFD4-F22BA9D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615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Mobile Apps</a:t>
            </a:r>
          </a:p>
          <a:p>
            <a:endParaRPr lang="en-US" dirty="0"/>
          </a:p>
          <a:p>
            <a:r>
              <a:rPr lang="en-US" dirty="0"/>
              <a:t>API endpoint restructuring for Mobile Apps</a:t>
            </a:r>
          </a:p>
          <a:p>
            <a:endParaRPr lang="en-US" dirty="0"/>
          </a:p>
          <a:p>
            <a:r>
              <a:rPr lang="en-US" dirty="0"/>
              <a:t>Test cases for continuous integration</a:t>
            </a:r>
          </a:p>
          <a:p>
            <a:endParaRPr lang="en-US" dirty="0"/>
          </a:p>
          <a:p>
            <a:r>
              <a:rPr lang="en-US" dirty="0"/>
              <a:t>Backend with Frontend Setup for Production</a:t>
            </a:r>
          </a:p>
          <a:p>
            <a:endParaRPr lang="en-US" dirty="0"/>
          </a:p>
          <a:p>
            <a:r>
              <a:rPr lang="en-US" dirty="0"/>
              <a:t>Background jobs and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consists of two components</a:t>
            </a:r>
          </a:p>
          <a:p>
            <a:endParaRPr lang="en-US" dirty="0"/>
          </a:p>
          <a:p>
            <a:r>
              <a:rPr lang="en-US" dirty="0"/>
              <a:t>The mobile application for end users that acts as a companion and authentication tool</a:t>
            </a:r>
          </a:p>
          <a:p>
            <a:endParaRPr lang="en-US" dirty="0"/>
          </a:p>
          <a:p>
            <a:r>
              <a:rPr lang="en-US" dirty="0"/>
              <a:t>The web application which helps monitor and manage the activities of the college</a:t>
            </a:r>
          </a:p>
          <a:p>
            <a:endParaRPr lang="en-US" dirty="0"/>
          </a:p>
          <a:p>
            <a:r>
              <a:rPr lang="en-US" dirty="0"/>
              <a:t>It records the time, date and location of the incident by a QR Code and sends the data securely to the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companies keep track of their schedules, tasks manually (Books)</a:t>
            </a:r>
          </a:p>
          <a:p>
            <a:endParaRPr lang="en-US" dirty="0"/>
          </a:p>
          <a:p>
            <a:r>
              <a:rPr lang="en-US" dirty="0"/>
              <a:t>Social media and time management tools can only keep track of limited things</a:t>
            </a:r>
          </a:p>
          <a:p>
            <a:endParaRPr lang="en-US" dirty="0"/>
          </a:p>
          <a:p>
            <a:r>
              <a:rPr lang="en-US" dirty="0"/>
              <a:t>Traditional RFID/Card swiping systems and fingerprint readers are currently popular among most companies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0AE2-388A-4AB3-B3DC-BD3FF53DF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Node.js, Express.js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React.js, Redux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DD8FE-634D-42BE-AF65-C3EA99E31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16C2B-8D54-4AE2-ABF0-AB3080ADF2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Mocha, Postman</a:t>
            </a:r>
          </a:p>
          <a:p>
            <a:r>
              <a:rPr lang="en-US" dirty="0"/>
              <a:t>DevOps:</a:t>
            </a:r>
          </a:p>
          <a:p>
            <a:pPr lvl="1"/>
            <a:r>
              <a:rPr lang="en-US" dirty="0"/>
              <a:t>Github, Travis CI, AWS, Heroku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authorization and authentication with role management</a:t>
            </a:r>
          </a:p>
          <a:p>
            <a:endParaRPr lang="en-US" dirty="0"/>
          </a:p>
          <a:p>
            <a:r>
              <a:rPr lang="en-US" dirty="0"/>
              <a:t>User should have restricted access, permission based creation of departments, faculty or any other entity</a:t>
            </a:r>
          </a:p>
          <a:p>
            <a:endParaRPr lang="en-US" dirty="0"/>
          </a:p>
          <a:p>
            <a:r>
              <a:rPr lang="en-US" dirty="0"/>
              <a:t>Customized schedules for sessions for different user or group along with notifications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 -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is containerized for traffic distribution and scalability</a:t>
            </a:r>
          </a:p>
          <a:p>
            <a:endParaRPr lang="en-US" dirty="0"/>
          </a:p>
          <a:p>
            <a:r>
              <a:rPr lang="en-US" dirty="0"/>
              <a:t>Distributed version control and task management</a:t>
            </a:r>
          </a:p>
          <a:p>
            <a:endParaRPr lang="en-US" dirty="0"/>
          </a:p>
          <a:p>
            <a:r>
              <a:rPr lang="en-US" dirty="0"/>
              <a:t>Continuous integration and continuous delivery for seamless deployment</a:t>
            </a:r>
          </a:p>
          <a:p>
            <a:endParaRPr lang="en-US" dirty="0"/>
          </a:p>
          <a:p>
            <a:r>
              <a:rPr lang="en-US" dirty="0"/>
              <a:t>Works across devices or any screen via a 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81134" y="3031677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34FE0-B42A-4C38-A71D-A1864828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89" y="138112"/>
            <a:ext cx="5275539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381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Vibhaag Web App</vt:lpstr>
      <vt:lpstr>Abstract</vt:lpstr>
      <vt:lpstr>Literature Survey</vt:lpstr>
      <vt:lpstr>Introduction</vt:lpstr>
      <vt:lpstr>Tools and Technologies</vt:lpstr>
      <vt:lpstr>Functional Requirements</vt:lpstr>
      <vt:lpstr>Non - 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 So Far</vt:lpstr>
      <vt:lpstr>Demo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115</cp:revision>
  <dcterms:created xsi:type="dcterms:W3CDTF">2019-01-27T05:57:03Z</dcterms:created>
  <dcterms:modified xsi:type="dcterms:W3CDTF">2019-03-05T15:28:25Z</dcterms:modified>
</cp:coreProperties>
</file>