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57" r:id="rId9"/>
    <p:sldId id="258" r:id="rId10"/>
    <p:sldId id="262" r:id="rId11"/>
    <p:sldId id="259" r:id="rId12"/>
    <p:sldId id="260" r:id="rId13"/>
    <p:sldId id="261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F6BA-C782-4A1B-B84F-1A49DA884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0CA30-B697-4428-AB3C-B18BB81F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67F8-C127-4D7D-95C6-BCFB94D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BA3-A55C-46A7-8267-1919225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139F-9476-4798-94BB-ECCF9786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573-56E3-47F5-B654-93DF2C1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251-CD47-49D8-A8DB-F71E9FE1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D6D3-76ED-4F63-BD84-B6E1D8E3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5C92-CA4E-49D4-B05E-9CDC1DEA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0B26-DE9F-4924-943F-70ED28C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C4B57-7056-472F-9AB3-58F693FA3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AC07-39B4-435F-A236-18ABE9DA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101B-C796-4509-8162-656CAB0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D47B-F4C6-46D5-AB51-1029E88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4ADC-6B5D-45A9-ADDF-E9E44529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BF7-DC9C-48B8-A3AD-9FB75B3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58F-B0B7-40E5-962E-5AD65A03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A48D-1677-42BA-AE7D-9BEE271F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8D01-4E72-4591-BDDE-E656E89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5240-AD29-473D-BABC-8639D45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0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C7B5-DF46-4A11-896B-76270B72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E776D-FF7F-4ED7-B4C8-9F0E60F9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DD6B5-EAF8-4D1F-BB87-4C18B8FD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D1FB-0334-45B0-A969-525DB7EF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4084-FCFB-4188-9DA5-3578C8A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F5CD-E926-404B-B1D5-C85854B8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DC51-8439-452F-9C0F-28443AEF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8CA29-32F0-4E9F-8C3C-F7C1E1C63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81163-3491-472D-89E6-2664353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582CE-B76C-4342-AB6E-B6634DB7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5D532-535E-475C-8642-1C81F816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578-1D2C-4F71-A4A5-2E3AB3EE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8D65-9124-4F8E-994A-C2F8BF35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FC3A-6D37-4060-970B-D6BA942A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5E54-FB3C-4D5B-B13C-42BC1483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C3679-B108-48EF-B0CC-42A9E9CC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0297A-7762-4673-8777-2CD5F004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DFCE-A1D1-4025-9280-D9272D5B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F0C6A-1D84-4118-9AB1-02DE7C1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A9F6-53E3-446C-A755-E6A73427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CE4A5-B52E-43BB-A3FE-7223DE4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DCBA3-D05B-4E3A-A982-71E94DD1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E7969-74F5-4513-A457-BC652EF0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638A2-1CDA-454B-BF7F-402DDA3A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86C0C-047D-433B-B25E-25FAD16C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964B-72FE-493A-8520-192603BE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B85A-42E8-442F-9A7E-4AB5C114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C794-FF8B-491A-A320-553639E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8DA9-75CC-4AD3-BE53-47FBB363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885B-DAE0-43E8-B462-0EC32A3A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D265-85B0-4D0D-B035-7BD69C48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7D51-9F96-4942-AACC-64682520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AA88-9CFD-4814-B055-948F0F6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312D7-1317-4588-98FA-90FA1001D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ED48-F6DF-4251-BB0D-950BC34F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EBCF-DF17-4B1A-A06F-CEF5B64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EA12-DC2E-4396-B2D2-7C848B09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985D-0D66-4C50-8BD0-CBD927A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85974-330F-4EB6-923D-14311AEE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B374-B8AF-4BAA-A0EB-614CBCB6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E316-DFEF-4639-8958-A8B5C4F9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5B7C-5BE9-41C6-A253-E2FED6DD576B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2294-8BF9-421F-BA25-83BB83B6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2561-ED62-4555-9650-224B6E2C9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3B9C-FD83-423B-B678-96578BC0F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409D-E611-43CF-82A1-E7A5037B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Vibhaag</a:t>
            </a:r>
            <a:r>
              <a:rPr lang="en-US" dirty="0"/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1B6B-D794-4E4B-8601-F00E028F5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college analytics, session monitoring and </a:t>
            </a:r>
          </a:p>
          <a:p>
            <a:r>
              <a:rPr lang="en-US" dirty="0"/>
              <a:t>management tool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5E7E3-35E9-48E0-B25D-4CBE66173EE4}"/>
              </a:ext>
            </a:extLst>
          </p:cNvPr>
          <p:cNvSpPr txBox="1"/>
          <p:nvPr/>
        </p:nvSpPr>
        <p:spPr>
          <a:xfrm>
            <a:off x="438539" y="4609322"/>
            <a:ext cx="313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Guide:</a:t>
            </a:r>
          </a:p>
          <a:p>
            <a:endParaRPr lang="en-US" dirty="0"/>
          </a:p>
          <a:p>
            <a:r>
              <a:rPr lang="en-US" dirty="0"/>
              <a:t>Dr Veena S,</a:t>
            </a:r>
          </a:p>
          <a:p>
            <a:r>
              <a:rPr lang="en-US" dirty="0"/>
              <a:t>Chairperson,</a:t>
            </a:r>
          </a:p>
          <a:p>
            <a:r>
              <a:rPr lang="en-US" dirty="0"/>
              <a:t>Department of Computer</a:t>
            </a:r>
          </a:p>
          <a:p>
            <a:r>
              <a:rPr lang="en-US" dirty="0"/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F3BFA-D992-4424-A546-11B01BC9410C}"/>
              </a:ext>
            </a:extLst>
          </p:cNvPr>
          <p:cNvSpPr txBox="1"/>
          <p:nvPr/>
        </p:nvSpPr>
        <p:spPr>
          <a:xfrm>
            <a:off x="9535889" y="4057213"/>
            <a:ext cx="29391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By,</a:t>
            </a:r>
          </a:p>
          <a:p>
            <a:endParaRPr lang="en-US" sz="1600" dirty="0"/>
          </a:p>
          <a:p>
            <a:r>
              <a:rPr lang="en-US" sz="1600" dirty="0"/>
              <a:t>Sudhanva N</a:t>
            </a:r>
          </a:p>
          <a:p>
            <a:r>
              <a:rPr lang="en-US" sz="1600" dirty="0"/>
              <a:t>PES1201702260</a:t>
            </a:r>
          </a:p>
          <a:p>
            <a:endParaRPr lang="en-US" sz="1600" dirty="0"/>
          </a:p>
          <a:p>
            <a:r>
              <a:rPr lang="en-US" sz="1600" dirty="0"/>
              <a:t>Karthik D</a:t>
            </a:r>
          </a:p>
          <a:p>
            <a:r>
              <a:rPr lang="en-US" sz="1600" dirty="0"/>
              <a:t>PES1201702449</a:t>
            </a:r>
          </a:p>
          <a:p>
            <a:endParaRPr lang="en-US" sz="1600" dirty="0"/>
          </a:p>
          <a:p>
            <a:r>
              <a:rPr lang="en-US" sz="1600" dirty="0"/>
              <a:t>Harsha K Y</a:t>
            </a:r>
          </a:p>
          <a:p>
            <a:r>
              <a:rPr lang="en-US" sz="1600" dirty="0"/>
              <a:t>PES1201801839</a:t>
            </a:r>
          </a:p>
        </p:txBody>
      </p:sp>
    </p:spTree>
    <p:extLst>
      <p:ext uri="{BB962C8B-B14F-4D97-AF65-F5344CB8AC3E}">
        <p14:creationId xmlns:p14="http://schemas.microsoft.com/office/powerpoint/2010/main" val="78488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</a:t>
            </a:r>
          </a:p>
          <a:p>
            <a:r>
              <a:rPr lang="en-US" sz="3200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BF0E3-85F5-401C-964B-ECAAC9A8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29" y="270687"/>
            <a:ext cx="7874649" cy="63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9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Planned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0588"/>
            <a:ext cx="8772656" cy="61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10829" y="3013015"/>
            <a:ext cx="2631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Implemented</a:t>
            </a:r>
          </a:p>
          <a:p>
            <a:r>
              <a:rPr lang="en-US" sz="3200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5EF45-CC91-4B23-98B9-2D4C7C77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63" y="279918"/>
            <a:ext cx="8772656" cy="61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So Far – Overall 50%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Routes setup for React, Redux and Node: 20%</a:t>
            </a:r>
          </a:p>
          <a:p>
            <a:endParaRPr lang="en-US" dirty="0"/>
          </a:p>
          <a:p>
            <a:r>
              <a:rPr lang="en-US" dirty="0"/>
              <a:t>Authentication using JSON Web Token: 80%</a:t>
            </a:r>
          </a:p>
          <a:p>
            <a:endParaRPr lang="en-US" dirty="0"/>
          </a:p>
          <a:p>
            <a:r>
              <a:rPr lang="en-US" dirty="0"/>
              <a:t>Backend with Frontend Setup for Development: 50%</a:t>
            </a:r>
          </a:p>
          <a:p>
            <a:endParaRPr lang="en-US" dirty="0"/>
          </a:p>
          <a:p>
            <a:r>
              <a:rPr lang="en-US" dirty="0"/>
              <a:t>Continuous Integration – Mocha, Coffee, Travis CI: 10%</a:t>
            </a:r>
          </a:p>
          <a:p>
            <a:endParaRPr lang="en-US" dirty="0"/>
          </a:p>
          <a:p>
            <a:r>
              <a:rPr lang="en-US" dirty="0"/>
              <a:t>Continuous Delivery – Github, Travis CI, Heroku: 100%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F5361-CE9D-40EE-AFD4-F22BA9D7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76" y="286226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615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2D-D6C1-4578-94C0-3324CCF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859F-79E5-4CAE-8F6F-2DF886C1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Mobile Apps</a:t>
            </a:r>
          </a:p>
          <a:p>
            <a:endParaRPr lang="en-US" dirty="0"/>
          </a:p>
          <a:p>
            <a:r>
              <a:rPr lang="en-US" dirty="0"/>
              <a:t>API endpoint restructuring for Mobile Apps</a:t>
            </a:r>
          </a:p>
          <a:p>
            <a:endParaRPr lang="en-US" dirty="0"/>
          </a:p>
          <a:p>
            <a:r>
              <a:rPr lang="en-US" dirty="0"/>
              <a:t>Test cases for continuous integration</a:t>
            </a:r>
          </a:p>
          <a:p>
            <a:endParaRPr lang="en-US" dirty="0"/>
          </a:p>
          <a:p>
            <a:r>
              <a:rPr lang="en-US" dirty="0"/>
              <a:t>Backend with Frontend Setup for Production</a:t>
            </a:r>
          </a:p>
          <a:p>
            <a:endParaRPr lang="en-US" dirty="0"/>
          </a:p>
          <a:p>
            <a:r>
              <a:rPr lang="en-US" dirty="0"/>
              <a:t>Background jobs and scheduling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application consists of two components</a:t>
            </a:r>
          </a:p>
          <a:p>
            <a:endParaRPr lang="en-US" dirty="0"/>
          </a:p>
          <a:p>
            <a:r>
              <a:rPr lang="en-US" dirty="0"/>
              <a:t>The web application which helps monitor and manage the activities of the college</a:t>
            </a:r>
          </a:p>
          <a:p>
            <a:endParaRPr lang="en-US" dirty="0"/>
          </a:p>
          <a:p>
            <a:r>
              <a:rPr lang="en-US" dirty="0"/>
              <a:t>The mobile application for end users that acts as a companion and authentication tool</a:t>
            </a:r>
          </a:p>
          <a:p>
            <a:endParaRPr lang="en-US" dirty="0"/>
          </a:p>
          <a:p>
            <a:r>
              <a:rPr lang="en-US" dirty="0"/>
              <a:t>It records the time, date and location of the incident by a QR Code and sends the data securely to the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companies keep track of their schedules, tasks manually (Books)</a:t>
            </a:r>
          </a:p>
          <a:p>
            <a:endParaRPr lang="en-US" dirty="0"/>
          </a:p>
          <a:p>
            <a:r>
              <a:rPr lang="en-US" dirty="0"/>
              <a:t>Social media and time management tools can only keep track of limited things</a:t>
            </a:r>
          </a:p>
          <a:p>
            <a:endParaRPr lang="en-US" dirty="0"/>
          </a:p>
          <a:p>
            <a:r>
              <a:rPr lang="en-US" dirty="0"/>
              <a:t>Traditional RFID/Card swiping systems and fingerprint readers are currently popular among most companies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9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time table for every batch and for every session</a:t>
            </a:r>
          </a:p>
          <a:p>
            <a:endParaRPr lang="en-US" dirty="0"/>
          </a:p>
          <a:p>
            <a:r>
              <a:rPr lang="en-US" dirty="0"/>
              <a:t>Faculties can confirm the class conduction using mobile apps with timings</a:t>
            </a:r>
          </a:p>
          <a:p>
            <a:endParaRPr lang="en-US" dirty="0"/>
          </a:p>
          <a:p>
            <a:r>
              <a:rPr lang="en-US" dirty="0"/>
              <a:t>Meaningful insights such as daily and weekly abstracts can be generated</a:t>
            </a:r>
          </a:p>
          <a:p>
            <a:endParaRPr lang="en-US" dirty="0"/>
          </a:p>
          <a:p>
            <a:r>
              <a:rPr lang="en-US" dirty="0"/>
              <a:t>Admins have the ability to change the time table and re-allocate faculties as per requirement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4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0AE2-388A-4AB3-B3DC-BD3FF53DF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Node.js v10.x, Express.js v8.x</a:t>
            </a:r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React.js v16.x, Redux v16.x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MongoDB v4.x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DD8FE-634D-42BE-AF65-C3EA99E31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16C2B-8D54-4AE2-ABF0-AB3080ADF2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Testing:</a:t>
            </a:r>
          </a:p>
          <a:p>
            <a:pPr lvl="1"/>
            <a:r>
              <a:rPr lang="en-US" dirty="0"/>
              <a:t>Mocha, Postman</a:t>
            </a:r>
          </a:p>
          <a:p>
            <a:r>
              <a:rPr lang="en-US" dirty="0"/>
              <a:t>DevOps:</a:t>
            </a:r>
          </a:p>
          <a:p>
            <a:pPr lvl="1"/>
            <a:r>
              <a:rPr lang="en-US" dirty="0"/>
              <a:t>Github, Travis CI, AWS, Heroku</a:t>
            </a:r>
          </a:p>
          <a:p>
            <a:r>
              <a:rPr lang="en-US" dirty="0"/>
              <a:t>Other Tools:</a:t>
            </a:r>
          </a:p>
          <a:p>
            <a:pPr lvl="1"/>
            <a:r>
              <a:rPr lang="en-US" dirty="0"/>
              <a:t>Draw.io, Balsamiq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authorization and authentication with role management</a:t>
            </a:r>
          </a:p>
          <a:p>
            <a:endParaRPr lang="en-US" dirty="0"/>
          </a:p>
          <a:p>
            <a:r>
              <a:rPr lang="en-US" dirty="0"/>
              <a:t>User should have restricted access, permission based creation of departments, faculty or any other entity</a:t>
            </a:r>
          </a:p>
          <a:p>
            <a:endParaRPr lang="en-US" dirty="0"/>
          </a:p>
          <a:p>
            <a:r>
              <a:rPr lang="en-US" dirty="0"/>
              <a:t>Customized schedules for sessions for different user or group along with notifications</a:t>
            </a:r>
          </a:p>
          <a:p>
            <a:endParaRPr lang="en-US" dirty="0"/>
          </a:p>
          <a:p>
            <a:r>
              <a:rPr lang="en-US" dirty="0"/>
              <a:t>Create departments, sessions, add faculty, add subjects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07A-BEF9-47CB-A363-5538ED1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 -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0844-7FCC-4D96-837F-2B5F2CA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is containerized for traffic distribution and scalability</a:t>
            </a:r>
          </a:p>
          <a:p>
            <a:endParaRPr lang="en-US" dirty="0"/>
          </a:p>
          <a:p>
            <a:r>
              <a:rPr lang="en-US" dirty="0"/>
              <a:t>Distributed version control and task management</a:t>
            </a:r>
          </a:p>
          <a:p>
            <a:endParaRPr lang="en-US" dirty="0"/>
          </a:p>
          <a:p>
            <a:r>
              <a:rPr lang="en-US" dirty="0"/>
              <a:t>Continuous integration and continuous delivery for seamless deployment</a:t>
            </a:r>
          </a:p>
          <a:p>
            <a:endParaRPr lang="en-US" dirty="0"/>
          </a:p>
          <a:p>
            <a:r>
              <a:rPr lang="en-US" dirty="0"/>
              <a:t>Works across devices or any screen via a browser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60AB7-81A6-43AC-81D3-5789BCAD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815" y="394834"/>
            <a:ext cx="7449475" cy="6068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886407" y="3059668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73459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E34D34-4576-4ECF-8ECE-0B842E97E455}"/>
              </a:ext>
            </a:extLst>
          </p:cNvPr>
          <p:cNvSpPr txBox="1"/>
          <p:nvPr/>
        </p:nvSpPr>
        <p:spPr>
          <a:xfrm>
            <a:off x="681134" y="3031677"/>
            <a:ext cx="2631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34FE0-B42A-4C38-A71D-A1864828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89" y="138112"/>
            <a:ext cx="5275539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433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Vibhaag Web App</vt:lpstr>
      <vt:lpstr>Abstract</vt:lpstr>
      <vt:lpstr>Literature Survey</vt:lpstr>
      <vt:lpstr>Introduction</vt:lpstr>
      <vt:lpstr>Tools and Technologies</vt:lpstr>
      <vt:lpstr>Functional Requirements</vt:lpstr>
      <vt:lpstr>Non - 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Has Been Done So Far – Overall 50%</vt:lpstr>
      <vt:lpstr>Demo</vt:lpstr>
      <vt:lpstr>What Needs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Vibhaag</dc:title>
  <dc:creator>Sudhanva Narayana</dc:creator>
  <cp:lastModifiedBy>Sudhanva Narayana</cp:lastModifiedBy>
  <cp:revision>127</cp:revision>
  <dcterms:created xsi:type="dcterms:W3CDTF">2019-01-27T05:57:03Z</dcterms:created>
  <dcterms:modified xsi:type="dcterms:W3CDTF">2019-03-06T10:22:11Z</dcterms:modified>
</cp:coreProperties>
</file>