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Section – ‘C’</a:t>
            </a:r>
          </a:p>
          <a:p>
            <a:r>
              <a:rPr lang="en-US" sz="2800" dirty="0"/>
              <a:t>Team Member Names – Team member SRNs</a:t>
            </a:r>
          </a:p>
          <a:p>
            <a:r>
              <a:rPr lang="en-GB" sz="2800" dirty="0"/>
              <a:t>Dhanush – PES1UG19CS141</a:t>
            </a:r>
          </a:p>
          <a:p>
            <a:r>
              <a:rPr lang="en-GB" sz="2800" dirty="0"/>
              <a:t>Harshit – PES1UG19CS183</a:t>
            </a:r>
          </a:p>
          <a:p>
            <a:r>
              <a:rPr lang="en-US" sz="2800" dirty="0"/>
              <a:t>Justin – PES1UG19CS198</a:t>
            </a:r>
          </a:p>
          <a:p>
            <a:r>
              <a:rPr lang="en-US" sz="2800" dirty="0"/>
              <a:t>Manish – PES1UG19CS200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https://github.com/SDS-MINI-PROJECT/Twilight.git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Twilight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Twilight – An intuitive social media app.</a:t>
            </a:r>
          </a:p>
          <a:p>
            <a:r>
              <a:rPr lang="en-GB" dirty="0"/>
              <a:t>Salient features:</a:t>
            </a:r>
          </a:p>
          <a:p>
            <a:pPr lvl="1"/>
            <a:r>
              <a:rPr lang="en-GB" dirty="0"/>
              <a:t>Ability to upload media of various types.</a:t>
            </a:r>
          </a:p>
          <a:p>
            <a:pPr lvl="1"/>
            <a:r>
              <a:rPr lang="en-GB" dirty="0"/>
              <a:t>Ability to view profiles and posts.</a:t>
            </a:r>
          </a:p>
          <a:p>
            <a:pPr lvl="1"/>
            <a:r>
              <a:rPr lang="en-GB" dirty="0"/>
              <a:t>Ability to send, accept and reject friend requests.</a:t>
            </a:r>
          </a:p>
          <a:p>
            <a:pPr lvl="1"/>
            <a:r>
              <a:rPr lang="en-GB" dirty="0"/>
              <a:t>Ability to log in or register.</a:t>
            </a:r>
          </a:p>
          <a:p>
            <a:pPr lvl="1"/>
            <a:r>
              <a:rPr lang="en-GB" dirty="0"/>
              <a:t>UI one of its kind with subtle yet influencing colour combinations.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modules/libraries used</a:t>
            </a:r>
          </a:p>
          <a:p>
            <a:pPr lvl="1"/>
            <a:r>
              <a:rPr lang="en-US" dirty="0" err="1"/>
              <a:t>Multer</a:t>
            </a:r>
            <a:endParaRPr lang="en-US" dirty="0"/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React-Bootstrap</a:t>
            </a:r>
          </a:p>
          <a:p>
            <a:pPr lvl="1"/>
            <a:r>
              <a:rPr lang="en-US" dirty="0"/>
              <a:t>Material-UI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Dhanush – Friends</a:t>
            </a:r>
          </a:p>
          <a:p>
            <a:r>
              <a:rPr lang="en-US" dirty="0"/>
              <a:t>Harshit – Comments</a:t>
            </a:r>
          </a:p>
          <a:p>
            <a:r>
              <a:rPr lang="en-US" dirty="0"/>
              <a:t>Justin – Users</a:t>
            </a:r>
          </a:p>
          <a:p>
            <a:r>
              <a:rPr lang="en-US" dirty="0"/>
              <a:t>Manish – Posts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Manish Gowd</cp:lastModifiedBy>
  <cp:revision>3</cp:revision>
  <dcterms:created xsi:type="dcterms:W3CDTF">2020-11-18T05:59:33Z</dcterms:created>
  <dcterms:modified xsi:type="dcterms:W3CDTF">2020-12-08T19:35:47Z</dcterms:modified>
</cp:coreProperties>
</file>