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0275213" cy="42803763"/>
  <p:notesSz cx="7102475"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cC4SggoqwMh4U5pHcu+spGGUM2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965" y="-3768"/>
      </p:cViewPr>
      <p:guideLst>
        <p:guide orient="horz" pos="6288"/>
        <p:guide orient="horz" pos="26261"/>
        <p:guide orient="horz" pos="2793"/>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77740" cy="511731"/>
          </a:xfrm>
          <a:prstGeom prst="rect">
            <a:avLst/>
          </a:prstGeom>
          <a:noFill/>
          <a:ln>
            <a:noFill/>
          </a:ln>
        </p:spPr>
        <p:txBody>
          <a:bodyPr spcFirstLastPara="1" wrap="square" lIns="99325" tIns="49675" rIns="99325" bIns="4967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82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82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82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8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2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3057" y="1"/>
            <a:ext cx="3077740" cy="511731"/>
          </a:xfrm>
          <a:prstGeom prst="rect">
            <a:avLst/>
          </a:prstGeom>
          <a:noFill/>
          <a:ln>
            <a:noFill/>
          </a:ln>
        </p:spPr>
        <p:txBody>
          <a:bodyPr spcFirstLastPara="1" wrap="square" lIns="99325" tIns="49675" rIns="99325" bIns="4967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82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82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82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8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2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193925" y="766763"/>
            <a:ext cx="2716213"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10248" y="4862321"/>
            <a:ext cx="5681980" cy="4605575"/>
          </a:xfrm>
          <a:prstGeom prst="rect">
            <a:avLst/>
          </a:prstGeom>
          <a:noFill/>
          <a:ln>
            <a:noFill/>
          </a:ln>
        </p:spPr>
        <p:txBody>
          <a:bodyPr spcFirstLastPara="1" wrap="square" lIns="99325" tIns="49675" rIns="99325" bIns="49675" anchor="t" anchorCtr="0">
            <a:noAutofit/>
          </a:bodyPr>
          <a:lstStyle>
            <a:lvl1pPr marL="457200" marR="0" lvl="0" indent="-228600" algn="l" rtl="0">
              <a:spcBef>
                <a:spcPts val="33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33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33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33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33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25"/>
            <a:ext cx="3077740" cy="511731"/>
          </a:xfrm>
          <a:prstGeom prst="rect">
            <a:avLst/>
          </a:prstGeom>
          <a:noFill/>
          <a:ln>
            <a:noFill/>
          </a:ln>
        </p:spPr>
        <p:txBody>
          <a:bodyPr spcFirstLastPara="1" wrap="square" lIns="99325" tIns="49675" rIns="99325" bIns="4967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82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82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82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8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2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3057" y="9721125"/>
            <a:ext cx="3077740" cy="511731"/>
          </a:xfrm>
          <a:prstGeom prst="rect">
            <a:avLst/>
          </a:prstGeom>
          <a:noFill/>
          <a:ln>
            <a:noFill/>
          </a:ln>
        </p:spPr>
        <p:txBody>
          <a:bodyPr spcFirstLastPara="1" wrap="square" lIns="99325" tIns="49675" rIns="99325" bIns="496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
        <p:cNvGrpSpPr/>
        <p:nvPr/>
      </p:nvGrpSpPr>
      <p:grpSpPr>
        <a:xfrm>
          <a:off x="0" y="0"/>
          <a:ext cx="0" cy="0"/>
          <a:chOff x="0" y="0"/>
          <a:chExt cx="0" cy="0"/>
        </a:xfrm>
      </p:grpSpPr>
      <p:sp>
        <p:nvSpPr>
          <p:cNvPr id="15" name="Google Shape;15;p1:notes"/>
          <p:cNvSpPr txBox="1">
            <a:spLocks noGrp="1"/>
          </p:cNvSpPr>
          <p:nvPr>
            <p:ph type="sldNum" idx="12"/>
          </p:nvPr>
        </p:nvSpPr>
        <p:spPr>
          <a:xfrm>
            <a:off x="4023057" y="9721125"/>
            <a:ext cx="3077740" cy="511731"/>
          </a:xfrm>
          <a:prstGeom prst="rect">
            <a:avLst/>
          </a:prstGeom>
          <a:noFill/>
          <a:ln>
            <a:noFill/>
          </a:ln>
        </p:spPr>
        <p:txBody>
          <a:bodyPr spcFirstLastPara="1" wrap="square" lIns="99325" tIns="49675" rIns="99325" bIns="49675"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6" name="Google Shape;16;p1:notes"/>
          <p:cNvSpPr>
            <a:spLocks noGrp="1" noRot="1" noChangeAspect="1"/>
          </p:cNvSpPr>
          <p:nvPr>
            <p:ph type="sldImg" idx="2"/>
          </p:nvPr>
        </p:nvSpPr>
        <p:spPr>
          <a:xfrm>
            <a:off x="2193925" y="766763"/>
            <a:ext cx="2716213" cy="3838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 name="Google Shape;17;p1:notes"/>
          <p:cNvSpPr txBox="1">
            <a:spLocks noGrp="1"/>
          </p:cNvSpPr>
          <p:nvPr>
            <p:ph type="body" idx="1"/>
          </p:nvPr>
        </p:nvSpPr>
        <p:spPr>
          <a:xfrm>
            <a:off x="710248" y="4862321"/>
            <a:ext cx="5681980" cy="4605575"/>
          </a:xfrm>
          <a:prstGeom prst="rect">
            <a:avLst/>
          </a:prstGeom>
          <a:noFill/>
          <a:ln>
            <a:noFill/>
          </a:ln>
        </p:spPr>
        <p:txBody>
          <a:bodyPr spcFirstLastPara="1" wrap="square" lIns="99325" tIns="49675" rIns="99325" bIns="4967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p:nvPr/>
        </p:nvSpPr>
        <p:spPr>
          <a:xfrm rot="-5400000">
            <a:off x="24748747" y="42184203"/>
            <a:ext cx="388281" cy="103234"/>
          </a:xfrm>
          <a:prstGeom prst="rect">
            <a:avLst/>
          </a:prstGeom>
          <a:noFill/>
          <a:ln>
            <a:noFill/>
          </a:ln>
        </p:spPr>
        <p:txBody>
          <a:bodyPr spcFirstLastPara="1" wrap="square" lIns="86975" tIns="43475" rIns="86975" bIns="43475" anchor="t" anchorCtr="0">
            <a:spAutoFit/>
          </a:bodyPr>
          <a:lstStyle/>
          <a:p>
            <a:pPr marL="0" marR="0" lvl="0" indent="0" algn="ctr" rtl="0">
              <a:lnSpc>
                <a:spcPct val="100000"/>
              </a:lnSpc>
              <a:spcBef>
                <a:spcPts val="0"/>
              </a:spcBef>
              <a:spcAft>
                <a:spcPts val="0"/>
              </a:spcAft>
              <a:buClr>
                <a:schemeClr val="dk1"/>
              </a:buClr>
              <a:buSzPts val="100"/>
              <a:buFont typeface="Arial"/>
              <a:buNone/>
            </a:pPr>
            <a:r>
              <a:rPr lang="en-US" sz="10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www.postersession.com</a:t>
            </a:r>
            <a:endParaRPr sz="100" b="0" i="0" u="none" strike="noStrike" cap="none">
              <a:solidFill>
                <a:schemeClr val="dk1"/>
              </a:solidFill>
              <a:latin typeface="Arial"/>
              <a:ea typeface="Arial"/>
              <a:cs typeface="Arial"/>
              <a:sym typeface="Arial"/>
            </a:endParaRPr>
          </a:p>
        </p:txBody>
      </p:sp>
      <p:pic>
        <p:nvPicPr>
          <p:cNvPr id="11" name="Google Shape;11;p2"/>
          <p:cNvPicPr preferRelativeResize="0"/>
          <p:nvPr/>
        </p:nvPicPr>
        <p:blipFill rotWithShape="1">
          <a:blip r:embed="rId4">
            <a:alphaModFix/>
          </a:blip>
          <a:srcRect r="38726"/>
          <a:stretch/>
        </p:blipFill>
        <p:spPr>
          <a:xfrm>
            <a:off x="22904336" y="42144693"/>
            <a:ext cx="3809222" cy="207455"/>
          </a:xfrm>
          <a:prstGeom prst="rect">
            <a:avLst/>
          </a:prstGeom>
          <a:noFill/>
          <a:ln>
            <a:noFill/>
          </a:ln>
        </p:spPr>
      </p:pic>
      <p:sp>
        <p:nvSpPr>
          <p:cNvPr id="12" name="Google Shape;12;p2"/>
          <p:cNvSpPr txBox="1"/>
          <p:nvPr/>
        </p:nvSpPr>
        <p:spPr>
          <a:xfrm>
            <a:off x="26713557" y="42062330"/>
            <a:ext cx="2242539" cy="318678"/>
          </a:xfrm>
          <a:prstGeom prst="rect">
            <a:avLst/>
          </a:prstGeom>
          <a:noFill/>
          <a:ln>
            <a:noFill/>
          </a:ln>
        </p:spPr>
        <p:txBody>
          <a:bodyPr spcFirstLastPara="1" wrap="square" lIns="86975" tIns="43475" rIns="86975" bIns="43475" anchor="t" anchorCtr="0">
            <a:spAutoFit/>
          </a:bodyPr>
          <a:lstStyle/>
          <a:p>
            <a:pPr marL="0" marR="0" lvl="0" indent="0" algn="l" rtl="0">
              <a:spcBef>
                <a:spcPts val="0"/>
              </a:spcBef>
              <a:spcAft>
                <a:spcPts val="0"/>
              </a:spcAft>
              <a:buNone/>
            </a:pPr>
            <a:r>
              <a:rPr lang="en-US" sz="1500" b="0" i="0" u="none" strike="noStrike" cap="none">
                <a:solidFill>
                  <a:schemeClr val="lt1"/>
                </a:solidFill>
                <a:latin typeface="Arial"/>
                <a:ea typeface="Arial"/>
                <a:cs typeface="Arial"/>
                <a:sym typeface="Arial"/>
              </a:rPr>
              <a:t>www.postersession.com</a:t>
            </a:r>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2022d1r003@mietjammu.in" TargetMode="External"/><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3064"/>
            </a:gs>
            <a:gs pos="50000">
              <a:schemeClr val="lt1"/>
            </a:gs>
            <a:gs pos="100000">
              <a:srgbClr val="003064"/>
            </a:gs>
          </a:gsLst>
          <a:lin ang="5400000" scaled="0"/>
        </a:gradFill>
        <a:effectLst/>
      </p:bgPr>
    </p:bg>
    <p:spTree>
      <p:nvGrpSpPr>
        <p:cNvPr id="1" name="Shape 18"/>
        <p:cNvGrpSpPr/>
        <p:nvPr/>
      </p:nvGrpSpPr>
      <p:grpSpPr>
        <a:xfrm>
          <a:off x="0" y="0"/>
          <a:ext cx="0" cy="0"/>
          <a:chOff x="0" y="0"/>
          <a:chExt cx="0" cy="0"/>
        </a:xfrm>
      </p:grpSpPr>
      <p:sp>
        <p:nvSpPr>
          <p:cNvPr id="19" name="Google Shape;19;p1"/>
          <p:cNvSpPr/>
          <p:nvPr/>
        </p:nvSpPr>
        <p:spPr>
          <a:xfrm>
            <a:off x="66684" y="6866116"/>
            <a:ext cx="14706600" cy="35632200"/>
          </a:xfrm>
          <a:prstGeom prst="roundRect">
            <a:avLst>
              <a:gd name="adj" fmla="val 189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200" b="0" i="0" u="none" strike="noStrike" cap="none">
                <a:solidFill>
                  <a:schemeClr val="dk1"/>
                </a:solidFill>
                <a:latin typeface="Arial"/>
                <a:ea typeface="Arial"/>
                <a:cs typeface="Arial"/>
                <a:sym typeface="Arial"/>
              </a:rPr>
              <a:t>   </a:t>
            </a:r>
            <a:endParaRPr>
              <a:solidFill>
                <a:schemeClr val="dk1"/>
              </a:solidFill>
            </a:endParaRPr>
          </a:p>
        </p:txBody>
      </p:sp>
      <p:sp>
        <p:nvSpPr>
          <p:cNvPr id="20" name="Google Shape;20;p1"/>
          <p:cNvSpPr/>
          <p:nvPr/>
        </p:nvSpPr>
        <p:spPr>
          <a:xfrm>
            <a:off x="434876" y="191746"/>
            <a:ext cx="29268300" cy="4549500"/>
          </a:xfrm>
          <a:prstGeom prst="roundRect">
            <a:avLst>
              <a:gd name="adj" fmla="val 3723"/>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00">
              <a:solidFill>
                <a:schemeClr val="lt1"/>
              </a:solidFill>
              <a:latin typeface="Arial"/>
              <a:ea typeface="Arial"/>
              <a:cs typeface="Arial"/>
              <a:sym typeface="Arial"/>
            </a:endParaRPr>
          </a:p>
        </p:txBody>
      </p:sp>
      <p:pic>
        <p:nvPicPr>
          <p:cNvPr id="21" name="Google Shape;21;p1"/>
          <p:cNvPicPr preferRelativeResize="0"/>
          <p:nvPr/>
        </p:nvPicPr>
        <p:blipFill rotWithShape="1">
          <a:blip r:embed="rId3">
            <a:alphaModFix/>
          </a:blip>
          <a:srcRect/>
          <a:stretch/>
        </p:blipFill>
        <p:spPr>
          <a:xfrm>
            <a:off x="19498829" y="41824547"/>
            <a:ext cx="10093955" cy="698455"/>
          </a:xfrm>
          <a:prstGeom prst="rect">
            <a:avLst/>
          </a:prstGeom>
          <a:noFill/>
          <a:ln>
            <a:noFill/>
          </a:ln>
        </p:spPr>
      </p:pic>
      <p:sp>
        <p:nvSpPr>
          <p:cNvPr id="22" name="Google Shape;22;p1"/>
          <p:cNvSpPr txBox="1"/>
          <p:nvPr/>
        </p:nvSpPr>
        <p:spPr>
          <a:xfrm>
            <a:off x="84524" y="6866119"/>
            <a:ext cx="14670900" cy="646200"/>
          </a:xfrm>
          <a:prstGeom prst="rect">
            <a:avLst/>
          </a:prstGeom>
          <a:solidFill>
            <a:schemeClr val="accent2"/>
          </a:solidFill>
          <a:ln>
            <a:noFill/>
          </a:ln>
        </p:spPr>
        <p:txBody>
          <a:bodyPr spcFirstLastPara="1" wrap="square" lIns="91250" tIns="45600" rIns="91250" bIns="45600" anchor="t" anchorCtr="0">
            <a:spAutoFit/>
          </a:bodyPr>
          <a:lstStyle/>
          <a:p>
            <a:pPr marL="0" marR="0" lvl="0" indent="0" algn="ctr" rtl="0">
              <a:spcBef>
                <a:spcPts val="0"/>
              </a:spcBef>
              <a:spcAft>
                <a:spcPts val="0"/>
              </a:spcAft>
              <a:buNone/>
            </a:pPr>
            <a:r>
              <a:rPr lang="en-US" sz="3600" b="1">
                <a:solidFill>
                  <a:srgbClr val="F8F8F8"/>
                </a:solidFill>
              </a:rPr>
              <a:t>Abstract</a:t>
            </a:r>
            <a:endParaRPr/>
          </a:p>
        </p:txBody>
      </p:sp>
      <p:sp>
        <p:nvSpPr>
          <p:cNvPr id="23" name="Google Shape;23;p1"/>
          <p:cNvSpPr txBox="1"/>
          <p:nvPr/>
        </p:nvSpPr>
        <p:spPr>
          <a:xfrm>
            <a:off x="15322212" y="35765618"/>
            <a:ext cx="14566800" cy="646200"/>
          </a:xfrm>
          <a:prstGeom prst="rect">
            <a:avLst/>
          </a:prstGeom>
          <a:solidFill>
            <a:schemeClr val="accent2"/>
          </a:solidFill>
          <a:ln>
            <a:noFill/>
          </a:ln>
        </p:spPr>
        <p:txBody>
          <a:bodyPr spcFirstLastPara="1" wrap="square" lIns="91250" tIns="45600" rIns="91250" bIns="45600" anchor="t" anchorCtr="0">
            <a:spAutoFit/>
          </a:bodyPr>
          <a:lstStyle/>
          <a:p>
            <a:pPr marL="0" marR="0" lvl="0" indent="0" algn="ctr" rtl="0">
              <a:spcBef>
                <a:spcPts val="0"/>
              </a:spcBef>
              <a:spcAft>
                <a:spcPts val="0"/>
              </a:spcAft>
              <a:buNone/>
            </a:pPr>
            <a:r>
              <a:rPr lang="en-US" sz="3600" b="1">
                <a:solidFill>
                  <a:srgbClr val="F8F8F8"/>
                </a:solidFill>
                <a:latin typeface="Arial"/>
                <a:ea typeface="Arial"/>
                <a:cs typeface="Arial"/>
                <a:sym typeface="Arial"/>
              </a:rPr>
              <a:t>Language(s) | Technology Stack</a:t>
            </a:r>
            <a:endParaRPr/>
          </a:p>
        </p:txBody>
      </p:sp>
      <p:sp>
        <p:nvSpPr>
          <p:cNvPr id="24" name="Google Shape;24;p1"/>
          <p:cNvSpPr txBox="1"/>
          <p:nvPr/>
        </p:nvSpPr>
        <p:spPr>
          <a:xfrm>
            <a:off x="15357143" y="18828499"/>
            <a:ext cx="14531700" cy="646200"/>
          </a:xfrm>
          <a:prstGeom prst="rect">
            <a:avLst/>
          </a:prstGeom>
          <a:solidFill>
            <a:schemeClr val="accent2"/>
          </a:solidFill>
          <a:ln>
            <a:noFill/>
          </a:ln>
        </p:spPr>
        <p:txBody>
          <a:bodyPr spcFirstLastPara="1" wrap="square" lIns="91250" tIns="45600" rIns="91250" bIns="45600" anchor="t" anchorCtr="0">
            <a:spAutoFit/>
          </a:bodyPr>
          <a:lstStyle/>
          <a:p>
            <a:pPr marL="0" marR="0" lvl="0" indent="0" algn="ctr" rtl="0">
              <a:spcBef>
                <a:spcPts val="0"/>
              </a:spcBef>
              <a:spcAft>
                <a:spcPts val="0"/>
              </a:spcAft>
              <a:buNone/>
            </a:pPr>
            <a:r>
              <a:rPr lang="en-US" sz="3600" b="1">
                <a:solidFill>
                  <a:srgbClr val="F8F8F8"/>
                </a:solidFill>
              </a:rPr>
              <a:t>Open AI Workflow</a:t>
            </a:r>
            <a:endParaRPr/>
          </a:p>
        </p:txBody>
      </p:sp>
      <p:sp>
        <p:nvSpPr>
          <p:cNvPr id="25" name="Google Shape;25;p1"/>
          <p:cNvSpPr/>
          <p:nvPr/>
        </p:nvSpPr>
        <p:spPr>
          <a:xfrm>
            <a:off x="634425" y="831413"/>
            <a:ext cx="28787400" cy="2692800"/>
          </a:xfrm>
          <a:prstGeom prst="rect">
            <a:avLst/>
          </a:prstGeom>
          <a:noFill/>
          <a:ln>
            <a:noFill/>
          </a:ln>
        </p:spPr>
        <p:txBody>
          <a:bodyPr spcFirstLastPara="1" wrap="square" lIns="91225" tIns="45600" rIns="91225" bIns="45600" anchor="t" anchorCtr="0">
            <a:spAutoFit/>
          </a:bodyPr>
          <a:lstStyle/>
          <a:p>
            <a:pPr marL="0" marR="0" lvl="0" indent="0" algn="ctr" rtl="0">
              <a:spcBef>
                <a:spcPts val="0"/>
              </a:spcBef>
              <a:spcAft>
                <a:spcPts val="0"/>
              </a:spcAft>
              <a:buNone/>
            </a:pPr>
            <a:r>
              <a:rPr lang="en-US" sz="8300" b="1">
                <a:solidFill>
                  <a:schemeClr val="accent4"/>
                </a:solidFill>
              </a:rPr>
              <a:t>PRAGYASTRA - AI WEAPONIZE SYSTEM</a:t>
            </a:r>
            <a:endParaRPr sz="100"/>
          </a:p>
        </p:txBody>
      </p:sp>
      <p:sp>
        <p:nvSpPr>
          <p:cNvPr id="27" name="Google Shape;27;p1"/>
          <p:cNvSpPr txBox="1"/>
          <p:nvPr/>
        </p:nvSpPr>
        <p:spPr>
          <a:xfrm>
            <a:off x="15357161" y="6731702"/>
            <a:ext cx="14531700" cy="646200"/>
          </a:xfrm>
          <a:prstGeom prst="rect">
            <a:avLst/>
          </a:prstGeom>
          <a:solidFill>
            <a:schemeClr val="accent2"/>
          </a:solidFill>
          <a:ln>
            <a:noFill/>
          </a:ln>
        </p:spPr>
        <p:txBody>
          <a:bodyPr spcFirstLastPara="1" wrap="square" lIns="91250" tIns="45600" rIns="91250" bIns="45600" anchor="t" anchorCtr="0">
            <a:spAutoFit/>
          </a:bodyPr>
          <a:lstStyle/>
          <a:p>
            <a:pPr marL="0" marR="0" lvl="0" indent="0" algn="ctr" rtl="0">
              <a:spcBef>
                <a:spcPts val="0"/>
              </a:spcBef>
              <a:spcAft>
                <a:spcPts val="0"/>
              </a:spcAft>
              <a:buNone/>
            </a:pPr>
            <a:r>
              <a:rPr lang="en-US" sz="3600" b="1">
                <a:solidFill>
                  <a:srgbClr val="F8F8F8"/>
                </a:solidFill>
              </a:rPr>
              <a:t>Data Workflow</a:t>
            </a:r>
            <a:endParaRPr sz="3600" b="1">
              <a:solidFill>
                <a:srgbClr val="F8F8F8"/>
              </a:solidFill>
              <a:latin typeface="Arial"/>
              <a:ea typeface="Arial"/>
              <a:cs typeface="Arial"/>
              <a:sym typeface="Arial"/>
            </a:endParaRPr>
          </a:p>
        </p:txBody>
      </p:sp>
      <p:pic>
        <p:nvPicPr>
          <p:cNvPr id="28" name="Google Shape;28;p1" descr="C:\Users\Nycon\Desktop\miet_logo.png"/>
          <p:cNvPicPr preferRelativeResize="0"/>
          <p:nvPr/>
        </p:nvPicPr>
        <p:blipFill rotWithShape="1">
          <a:blip r:embed="rId4">
            <a:alphaModFix/>
          </a:blip>
          <a:srcRect/>
          <a:stretch/>
        </p:blipFill>
        <p:spPr>
          <a:xfrm>
            <a:off x="686320" y="3143067"/>
            <a:ext cx="3684789" cy="1382458"/>
          </a:xfrm>
          <a:prstGeom prst="rect">
            <a:avLst/>
          </a:prstGeom>
          <a:noFill/>
          <a:ln>
            <a:noFill/>
          </a:ln>
        </p:spPr>
      </p:pic>
      <p:sp>
        <p:nvSpPr>
          <p:cNvPr id="29" name="Google Shape;29;p1"/>
          <p:cNvSpPr txBox="1"/>
          <p:nvPr/>
        </p:nvSpPr>
        <p:spPr>
          <a:xfrm>
            <a:off x="47187" y="13978916"/>
            <a:ext cx="14745600" cy="584700"/>
          </a:xfrm>
          <a:prstGeom prst="rect">
            <a:avLst/>
          </a:prstGeom>
          <a:solidFill>
            <a:schemeClr val="accent2"/>
          </a:solidFill>
          <a:ln>
            <a:noFill/>
          </a:ln>
        </p:spPr>
        <p:txBody>
          <a:bodyPr spcFirstLastPara="1" wrap="square" lIns="91250" tIns="45600" rIns="91250" bIns="45600" anchor="t" anchorCtr="0">
            <a:spAutoFit/>
          </a:bodyPr>
          <a:lstStyle/>
          <a:p>
            <a:pPr marL="0" marR="0" lvl="0" indent="0" algn="ctr" rtl="0">
              <a:spcBef>
                <a:spcPts val="0"/>
              </a:spcBef>
              <a:spcAft>
                <a:spcPts val="0"/>
              </a:spcAft>
              <a:buNone/>
            </a:pPr>
            <a:r>
              <a:rPr lang="en-US" sz="3200" b="1">
                <a:solidFill>
                  <a:schemeClr val="lt1"/>
                </a:solidFill>
              </a:rPr>
              <a:t>Innovation &amp; Impact</a:t>
            </a:r>
            <a:endParaRPr sz="3200" b="1">
              <a:solidFill>
                <a:schemeClr val="lt1"/>
              </a:solidFill>
            </a:endParaRPr>
          </a:p>
        </p:txBody>
      </p:sp>
      <p:pic>
        <p:nvPicPr>
          <p:cNvPr id="30" name="Google Shape;30;p1"/>
          <p:cNvPicPr preferRelativeResize="0"/>
          <p:nvPr/>
        </p:nvPicPr>
        <p:blipFill rotWithShape="1">
          <a:blip r:embed="rId5">
            <a:alphaModFix/>
          </a:blip>
          <a:srcRect/>
          <a:stretch/>
        </p:blipFill>
        <p:spPr>
          <a:xfrm>
            <a:off x="26378046" y="3044638"/>
            <a:ext cx="3095625" cy="1504950"/>
          </a:xfrm>
          <a:prstGeom prst="rect">
            <a:avLst/>
          </a:prstGeom>
          <a:noFill/>
          <a:ln>
            <a:noFill/>
          </a:ln>
        </p:spPr>
      </p:pic>
      <p:sp>
        <p:nvSpPr>
          <p:cNvPr id="31" name="Google Shape;31;p1"/>
          <p:cNvSpPr txBox="1"/>
          <p:nvPr/>
        </p:nvSpPr>
        <p:spPr>
          <a:xfrm>
            <a:off x="15740736" y="36335504"/>
            <a:ext cx="13732800" cy="59721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dirty="0">
                <a:solidFill>
                  <a:srgbClr val="002060"/>
                </a:solidFill>
                <a:latin typeface="Arial"/>
                <a:ea typeface="Arial"/>
                <a:cs typeface="Arial"/>
                <a:sym typeface="Arial"/>
              </a:rPr>
              <a:t>LANGUAGES:</a:t>
            </a:r>
            <a:endParaRPr dirty="0"/>
          </a:p>
          <a:p>
            <a:pPr marL="457200" marR="0" lvl="0" indent="-457200" algn="l" rtl="0">
              <a:lnSpc>
                <a:spcPct val="150000"/>
              </a:lnSpc>
              <a:spcBef>
                <a:spcPts val="0"/>
              </a:spcBef>
              <a:spcAft>
                <a:spcPts val="0"/>
              </a:spcAft>
              <a:buClr>
                <a:schemeClr val="dk1"/>
              </a:buClr>
              <a:buSzPts val="2800"/>
              <a:buFont typeface="Arial"/>
              <a:buChar char="•"/>
            </a:pPr>
            <a:r>
              <a:rPr lang="en-US" sz="2800" dirty="0">
                <a:solidFill>
                  <a:schemeClr val="dk1"/>
                </a:solidFill>
                <a:latin typeface="Arial"/>
                <a:ea typeface="Arial"/>
                <a:cs typeface="Arial"/>
                <a:sym typeface="Arial"/>
              </a:rPr>
              <a:t>PYTHON</a:t>
            </a:r>
            <a:endParaRPr dirty="0"/>
          </a:p>
          <a:p>
            <a:pPr marL="0" marR="0" lvl="0" indent="0" algn="l" rtl="0">
              <a:lnSpc>
                <a:spcPct val="150000"/>
              </a:lnSpc>
              <a:spcBef>
                <a:spcPts val="0"/>
              </a:spcBef>
              <a:spcAft>
                <a:spcPts val="0"/>
              </a:spcAft>
              <a:buNone/>
            </a:pPr>
            <a:r>
              <a:rPr lang="en-US" sz="3200" b="1" dirty="0">
                <a:solidFill>
                  <a:srgbClr val="002060"/>
                </a:solidFill>
                <a:latin typeface="Arial"/>
                <a:ea typeface="Arial"/>
                <a:cs typeface="Arial"/>
                <a:sym typeface="Arial"/>
              </a:rPr>
              <a:t>TECHNOLOGY STACK:</a:t>
            </a:r>
            <a:endParaRPr dirty="0"/>
          </a:p>
          <a:p>
            <a:pPr marL="457200" marR="0" lvl="0" indent="-457200" algn="l" rtl="0">
              <a:lnSpc>
                <a:spcPct val="150000"/>
              </a:lnSpc>
              <a:spcBef>
                <a:spcPts val="0"/>
              </a:spcBef>
              <a:spcAft>
                <a:spcPts val="0"/>
              </a:spcAft>
              <a:buClr>
                <a:schemeClr val="dk1"/>
              </a:buClr>
              <a:buSzPts val="2800"/>
              <a:buFont typeface="Arial"/>
              <a:buChar char="•"/>
            </a:pPr>
            <a:r>
              <a:rPr lang="en-US" sz="2800" dirty="0">
                <a:solidFill>
                  <a:schemeClr val="dk1"/>
                </a:solidFill>
                <a:latin typeface="Arial"/>
                <a:ea typeface="Arial"/>
                <a:cs typeface="Arial"/>
                <a:sym typeface="Arial"/>
              </a:rPr>
              <a:t>COMPUTER VISION</a:t>
            </a:r>
            <a:endParaRPr dirty="0"/>
          </a:p>
          <a:p>
            <a:pPr marL="457200" marR="0" lvl="0" indent="-457200" algn="l" rtl="0">
              <a:lnSpc>
                <a:spcPct val="150000"/>
              </a:lnSpc>
              <a:spcBef>
                <a:spcPts val="0"/>
              </a:spcBef>
              <a:spcAft>
                <a:spcPts val="0"/>
              </a:spcAft>
              <a:buClr>
                <a:schemeClr val="dk1"/>
              </a:buClr>
              <a:buSzPts val="2800"/>
              <a:buFont typeface="Arial"/>
              <a:buChar char="•"/>
            </a:pPr>
            <a:r>
              <a:rPr lang="en-US" sz="2800" dirty="0">
                <a:solidFill>
                  <a:schemeClr val="dk1"/>
                </a:solidFill>
                <a:latin typeface="Arial"/>
                <a:ea typeface="Arial"/>
                <a:cs typeface="Arial"/>
                <a:sym typeface="Arial"/>
              </a:rPr>
              <a:t>DEEP LEARNING</a:t>
            </a:r>
            <a:endParaRPr dirty="0"/>
          </a:p>
          <a:p>
            <a:pPr marL="457200" marR="0" lvl="0" indent="-457200" algn="l" rtl="0">
              <a:lnSpc>
                <a:spcPct val="150000"/>
              </a:lnSpc>
              <a:spcBef>
                <a:spcPts val="0"/>
              </a:spcBef>
              <a:spcAft>
                <a:spcPts val="0"/>
              </a:spcAft>
              <a:buClr>
                <a:schemeClr val="dk1"/>
              </a:buClr>
              <a:buSzPts val="2800"/>
              <a:buFont typeface="Arial"/>
              <a:buChar char="•"/>
            </a:pPr>
            <a:r>
              <a:rPr lang="en-US" sz="2800" dirty="0">
                <a:solidFill>
                  <a:schemeClr val="dk1"/>
                </a:solidFill>
                <a:latin typeface="Arial"/>
                <a:ea typeface="Arial"/>
                <a:cs typeface="Arial"/>
                <a:sym typeface="Arial"/>
              </a:rPr>
              <a:t>VIDEO ANALYSIS</a:t>
            </a:r>
            <a:endParaRPr dirty="0"/>
          </a:p>
          <a:p>
            <a:pPr marL="0" marR="0" lvl="0" indent="0" algn="l" rtl="0">
              <a:lnSpc>
                <a:spcPct val="150000"/>
              </a:lnSpc>
              <a:spcBef>
                <a:spcPts val="0"/>
              </a:spcBef>
              <a:spcAft>
                <a:spcPts val="0"/>
              </a:spcAft>
              <a:buNone/>
            </a:pPr>
            <a:r>
              <a:rPr lang="en-US" sz="3200" b="1" dirty="0">
                <a:solidFill>
                  <a:srgbClr val="002060"/>
                </a:solidFill>
                <a:latin typeface="Arial"/>
                <a:ea typeface="Arial"/>
                <a:cs typeface="Arial"/>
                <a:sym typeface="Arial"/>
              </a:rPr>
              <a:t>API(S):</a:t>
            </a:r>
            <a:endParaRPr dirty="0"/>
          </a:p>
          <a:p>
            <a:pPr marL="457200" marR="0" lvl="0" indent="-457200" algn="l" rtl="0">
              <a:lnSpc>
                <a:spcPct val="150000"/>
              </a:lnSpc>
              <a:spcBef>
                <a:spcPts val="0"/>
              </a:spcBef>
              <a:spcAft>
                <a:spcPts val="0"/>
              </a:spcAft>
              <a:buClr>
                <a:schemeClr val="dk1"/>
              </a:buClr>
              <a:buSzPts val="2800"/>
              <a:buFont typeface="Arial"/>
              <a:buChar char="•"/>
            </a:pPr>
            <a:r>
              <a:rPr lang="en-US" sz="2800" dirty="0">
                <a:solidFill>
                  <a:schemeClr val="dk1"/>
                </a:solidFill>
                <a:latin typeface="Arial"/>
                <a:ea typeface="Arial"/>
                <a:cs typeface="Arial"/>
                <a:sym typeface="Arial"/>
              </a:rPr>
              <a:t>TWILLIO</a:t>
            </a:r>
            <a:endParaRPr dirty="0"/>
          </a:p>
          <a:p>
            <a:pPr marL="457200" marR="0" lvl="0" indent="-279400" algn="l" rtl="0">
              <a:lnSpc>
                <a:spcPct val="150000"/>
              </a:lnSpc>
              <a:spcBef>
                <a:spcPts val="0"/>
              </a:spcBef>
              <a:spcAft>
                <a:spcPts val="0"/>
              </a:spcAft>
              <a:buClr>
                <a:schemeClr val="dk1"/>
              </a:buClr>
              <a:buSzPts val="2800"/>
              <a:buFont typeface="Arial"/>
              <a:buNone/>
            </a:pPr>
            <a:endParaRPr sz="2800" dirty="0">
              <a:solidFill>
                <a:schemeClr val="dk1"/>
              </a:solidFill>
              <a:latin typeface="Arial"/>
              <a:ea typeface="Arial"/>
              <a:cs typeface="Arial"/>
              <a:sym typeface="Arial"/>
            </a:endParaRPr>
          </a:p>
        </p:txBody>
      </p:sp>
      <p:sp>
        <p:nvSpPr>
          <p:cNvPr id="32" name="Google Shape;32;p1"/>
          <p:cNvSpPr txBox="1"/>
          <p:nvPr/>
        </p:nvSpPr>
        <p:spPr>
          <a:xfrm>
            <a:off x="11544670" y="3027292"/>
            <a:ext cx="6966900" cy="1077178"/>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3200" b="1" dirty="0">
                <a:solidFill>
                  <a:schemeClr val="accent4"/>
                </a:solidFill>
                <a:latin typeface="Arial"/>
                <a:ea typeface="Arial"/>
                <a:cs typeface="Arial"/>
                <a:sym typeface="Arial"/>
              </a:rPr>
              <a:t>EMAIL</a:t>
            </a:r>
            <a:r>
              <a:rPr lang="en-US" sz="3200" dirty="0">
                <a:solidFill>
                  <a:schemeClr val="accent4"/>
                </a:solidFill>
                <a:latin typeface="Arial"/>
                <a:ea typeface="Arial"/>
                <a:cs typeface="Arial"/>
                <a:sym typeface="Arial"/>
              </a:rPr>
              <a:t>: </a:t>
            </a:r>
            <a:r>
              <a:rPr lang="en-US" sz="3200" u="sng" dirty="0">
                <a:solidFill>
                  <a:schemeClr val="hlink"/>
                </a:solidFill>
                <a:hlinkClick r:id="rId6"/>
              </a:rPr>
              <a:t>2022d1r003@mietjammu.in</a:t>
            </a:r>
            <a:endParaRPr lang="en-US" sz="3200" u="sng" dirty="0">
              <a:solidFill>
                <a:schemeClr val="accent4"/>
              </a:solidFill>
            </a:endParaRPr>
          </a:p>
          <a:p>
            <a:pPr marL="0" marR="0" lvl="0" indent="0" rtl="0">
              <a:spcBef>
                <a:spcPts val="0"/>
              </a:spcBef>
              <a:spcAft>
                <a:spcPts val="0"/>
              </a:spcAft>
              <a:buNone/>
            </a:pPr>
            <a:r>
              <a:rPr lang="en-US" sz="3200" b="1" dirty="0">
                <a:solidFill>
                  <a:schemeClr val="accent4"/>
                </a:solidFill>
                <a:latin typeface="Arial"/>
                <a:ea typeface="Arial"/>
                <a:cs typeface="Arial"/>
                <a:sym typeface="Arial"/>
              </a:rPr>
              <a:t>PHONE</a:t>
            </a:r>
            <a:r>
              <a:rPr lang="en-US" sz="3200" dirty="0">
                <a:solidFill>
                  <a:schemeClr val="accent4"/>
                </a:solidFill>
                <a:latin typeface="Arial"/>
                <a:ea typeface="Arial"/>
                <a:cs typeface="Arial"/>
                <a:sym typeface="Arial"/>
              </a:rPr>
              <a:t>: +919149843514</a:t>
            </a:r>
            <a:endParaRPr sz="1600" dirty="0"/>
          </a:p>
        </p:txBody>
      </p:sp>
      <p:sp>
        <p:nvSpPr>
          <p:cNvPr id="33" name="Google Shape;33;p1"/>
          <p:cNvSpPr/>
          <p:nvPr/>
        </p:nvSpPr>
        <p:spPr>
          <a:xfrm>
            <a:off x="18382602" y="20096405"/>
            <a:ext cx="6492300" cy="856800"/>
          </a:xfrm>
          <a:prstGeom prst="roundRect">
            <a:avLst>
              <a:gd name="adj" fmla="val 16928"/>
            </a:avLst>
          </a:prstGeom>
          <a:solidFill>
            <a:srgbClr val="3333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Arial"/>
              <a:buNone/>
            </a:pPr>
            <a:r>
              <a:rPr lang="en-US" sz="3200">
                <a:solidFill>
                  <a:schemeClr val="lt1"/>
                </a:solidFill>
              </a:rPr>
              <a:t>Camera Lens</a:t>
            </a:r>
            <a:endParaRPr sz="3200" b="0" i="0" u="none" strike="noStrike" cap="none">
              <a:solidFill>
                <a:schemeClr val="lt1"/>
              </a:solidFill>
              <a:latin typeface="Arial"/>
              <a:ea typeface="Arial"/>
              <a:cs typeface="Arial"/>
              <a:sym typeface="Arial"/>
            </a:endParaRPr>
          </a:p>
        </p:txBody>
      </p:sp>
      <p:sp>
        <p:nvSpPr>
          <p:cNvPr id="34" name="Google Shape;34;p1"/>
          <p:cNvSpPr/>
          <p:nvPr/>
        </p:nvSpPr>
        <p:spPr>
          <a:xfrm>
            <a:off x="18382602" y="22592314"/>
            <a:ext cx="6492300" cy="856800"/>
          </a:xfrm>
          <a:prstGeom prst="roundRect">
            <a:avLst>
              <a:gd name="adj" fmla="val 16928"/>
            </a:avLst>
          </a:prstGeom>
          <a:solidFill>
            <a:srgbClr val="3333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rPr>
              <a:t>Image Capturing/Processing</a:t>
            </a:r>
            <a:endParaRPr sz="3200" b="0" i="0" u="none" strike="noStrike" cap="none">
              <a:solidFill>
                <a:schemeClr val="lt1"/>
              </a:solidFill>
              <a:latin typeface="Arial"/>
              <a:ea typeface="Arial"/>
              <a:cs typeface="Arial"/>
              <a:sym typeface="Arial"/>
            </a:endParaRPr>
          </a:p>
        </p:txBody>
      </p:sp>
      <p:sp>
        <p:nvSpPr>
          <p:cNvPr id="35" name="Google Shape;35;p1"/>
          <p:cNvSpPr/>
          <p:nvPr/>
        </p:nvSpPr>
        <p:spPr>
          <a:xfrm>
            <a:off x="18382602" y="25147121"/>
            <a:ext cx="6492300" cy="856800"/>
          </a:xfrm>
          <a:prstGeom prst="roundRect">
            <a:avLst>
              <a:gd name="adj" fmla="val 16928"/>
            </a:avLst>
          </a:prstGeom>
          <a:solidFill>
            <a:srgbClr val="3333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Arial"/>
              <a:buNone/>
            </a:pPr>
            <a:r>
              <a:rPr lang="en-US" sz="3200">
                <a:solidFill>
                  <a:schemeClr val="lt1"/>
                </a:solidFill>
              </a:rPr>
              <a:t>Object Tracking Module</a:t>
            </a:r>
            <a:endParaRPr/>
          </a:p>
        </p:txBody>
      </p:sp>
      <p:sp>
        <p:nvSpPr>
          <p:cNvPr id="36" name="Google Shape;36;p1"/>
          <p:cNvSpPr/>
          <p:nvPr/>
        </p:nvSpPr>
        <p:spPr>
          <a:xfrm>
            <a:off x="18382602" y="27770030"/>
            <a:ext cx="6492300" cy="856800"/>
          </a:xfrm>
          <a:prstGeom prst="roundRect">
            <a:avLst>
              <a:gd name="adj" fmla="val 16928"/>
            </a:avLst>
          </a:prstGeom>
          <a:solidFill>
            <a:srgbClr val="3333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Arial"/>
              <a:buNone/>
            </a:pPr>
            <a:r>
              <a:rPr lang="en-US" sz="3200">
                <a:solidFill>
                  <a:schemeClr val="lt1"/>
                </a:solidFill>
              </a:rPr>
              <a:t>Rendering Module</a:t>
            </a:r>
            <a:endParaRPr/>
          </a:p>
        </p:txBody>
      </p:sp>
      <p:sp>
        <p:nvSpPr>
          <p:cNvPr id="37" name="Google Shape;37;p1"/>
          <p:cNvSpPr/>
          <p:nvPr/>
        </p:nvSpPr>
        <p:spPr>
          <a:xfrm>
            <a:off x="18382602" y="30596139"/>
            <a:ext cx="6492300" cy="856800"/>
          </a:xfrm>
          <a:prstGeom prst="roundRect">
            <a:avLst>
              <a:gd name="adj" fmla="val 16928"/>
            </a:avLst>
          </a:prstGeom>
          <a:solidFill>
            <a:srgbClr val="3333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Arial"/>
              <a:buNone/>
            </a:pPr>
            <a:r>
              <a:rPr lang="en-US" sz="3200" b="0" i="0" u="none" strike="noStrike" cap="none">
                <a:solidFill>
                  <a:schemeClr val="lt1"/>
                </a:solidFill>
                <a:latin typeface="Arial"/>
                <a:ea typeface="Arial"/>
                <a:cs typeface="Arial"/>
                <a:sym typeface="Arial"/>
              </a:rPr>
              <a:t>DISPLAY SCREEN</a:t>
            </a:r>
            <a:endParaRPr/>
          </a:p>
        </p:txBody>
      </p:sp>
      <p:cxnSp>
        <p:nvCxnSpPr>
          <p:cNvPr id="38" name="Google Shape;38;p1"/>
          <p:cNvCxnSpPr>
            <a:stCxn id="33" idx="2"/>
            <a:endCxn id="34" idx="0"/>
          </p:cNvCxnSpPr>
          <p:nvPr/>
        </p:nvCxnSpPr>
        <p:spPr>
          <a:xfrm>
            <a:off x="21628752" y="20953205"/>
            <a:ext cx="0" cy="1639200"/>
          </a:xfrm>
          <a:prstGeom prst="straightConnector1">
            <a:avLst/>
          </a:prstGeom>
          <a:solidFill>
            <a:schemeClr val="lt1"/>
          </a:solidFill>
          <a:ln w="101600" cap="flat" cmpd="sng">
            <a:solidFill>
              <a:schemeClr val="dk1"/>
            </a:solidFill>
            <a:prstDash val="solid"/>
            <a:round/>
            <a:headEnd type="none" w="sm" len="sm"/>
            <a:tailEnd type="triangle" w="med" len="med"/>
          </a:ln>
        </p:spPr>
      </p:cxnSp>
      <p:cxnSp>
        <p:nvCxnSpPr>
          <p:cNvPr id="39" name="Google Shape;39;p1"/>
          <p:cNvCxnSpPr>
            <a:stCxn id="34" idx="2"/>
            <a:endCxn id="35" idx="0"/>
          </p:cNvCxnSpPr>
          <p:nvPr/>
        </p:nvCxnSpPr>
        <p:spPr>
          <a:xfrm>
            <a:off x="21628752" y="23449114"/>
            <a:ext cx="0" cy="1698000"/>
          </a:xfrm>
          <a:prstGeom prst="straightConnector1">
            <a:avLst/>
          </a:prstGeom>
          <a:solidFill>
            <a:schemeClr val="lt1"/>
          </a:solidFill>
          <a:ln w="101600" cap="flat" cmpd="sng">
            <a:solidFill>
              <a:schemeClr val="dk1"/>
            </a:solidFill>
            <a:prstDash val="solid"/>
            <a:round/>
            <a:headEnd type="none" w="sm" len="sm"/>
            <a:tailEnd type="triangle" w="med" len="med"/>
          </a:ln>
        </p:spPr>
      </p:cxnSp>
      <p:cxnSp>
        <p:nvCxnSpPr>
          <p:cNvPr id="40" name="Google Shape;40;p1"/>
          <p:cNvCxnSpPr>
            <a:stCxn id="35" idx="2"/>
            <a:endCxn id="36" idx="0"/>
          </p:cNvCxnSpPr>
          <p:nvPr/>
        </p:nvCxnSpPr>
        <p:spPr>
          <a:xfrm>
            <a:off x="21628752" y="26003920"/>
            <a:ext cx="0" cy="1766100"/>
          </a:xfrm>
          <a:prstGeom prst="straightConnector1">
            <a:avLst/>
          </a:prstGeom>
          <a:solidFill>
            <a:schemeClr val="lt1"/>
          </a:solidFill>
          <a:ln w="101600" cap="flat" cmpd="sng">
            <a:solidFill>
              <a:schemeClr val="dk1"/>
            </a:solidFill>
            <a:prstDash val="solid"/>
            <a:round/>
            <a:headEnd type="none" w="sm" len="sm"/>
            <a:tailEnd type="triangle" w="med" len="med"/>
          </a:ln>
        </p:spPr>
      </p:cxnSp>
      <p:cxnSp>
        <p:nvCxnSpPr>
          <p:cNvPr id="41" name="Google Shape;41;p1"/>
          <p:cNvCxnSpPr>
            <a:stCxn id="36" idx="2"/>
            <a:endCxn id="37" idx="0"/>
          </p:cNvCxnSpPr>
          <p:nvPr/>
        </p:nvCxnSpPr>
        <p:spPr>
          <a:xfrm>
            <a:off x="21628752" y="28626830"/>
            <a:ext cx="0" cy="1969200"/>
          </a:xfrm>
          <a:prstGeom prst="straightConnector1">
            <a:avLst/>
          </a:prstGeom>
          <a:solidFill>
            <a:schemeClr val="lt1"/>
          </a:solidFill>
          <a:ln w="101600" cap="flat" cmpd="sng">
            <a:solidFill>
              <a:schemeClr val="dk1"/>
            </a:solidFill>
            <a:prstDash val="solid"/>
            <a:round/>
            <a:headEnd type="none" w="sm" len="sm"/>
            <a:tailEnd type="triangle" w="med" len="med"/>
          </a:ln>
        </p:spPr>
      </p:cxnSp>
      <p:sp>
        <p:nvSpPr>
          <p:cNvPr id="42" name="Google Shape;42;p1"/>
          <p:cNvSpPr/>
          <p:nvPr/>
        </p:nvSpPr>
        <p:spPr>
          <a:xfrm>
            <a:off x="4067175" y="19980975"/>
            <a:ext cx="6705600" cy="1385400"/>
          </a:xfrm>
          <a:prstGeom prst="roundRect">
            <a:avLst>
              <a:gd name="adj" fmla="val 16928"/>
            </a:avLst>
          </a:prstGeom>
          <a:solidFill>
            <a:srgbClr val="3333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Arial"/>
              <a:buNone/>
            </a:pPr>
            <a:endParaRPr/>
          </a:p>
        </p:txBody>
      </p:sp>
      <p:sp>
        <p:nvSpPr>
          <p:cNvPr id="43" name="Google Shape;43;p1"/>
          <p:cNvSpPr/>
          <p:nvPr/>
        </p:nvSpPr>
        <p:spPr>
          <a:xfrm>
            <a:off x="3709350" y="24537550"/>
            <a:ext cx="2336700" cy="808800"/>
          </a:xfrm>
          <a:prstGeom prst="roundRect">
            <a:avLst>
              <a:gd name="adj" fmla="val 16928"/>
            </a:avLst>
          </a:prstGeom>
          <a:solidFill>
            <a:srgbClr val="3333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200"/>
              <a:buFont typeface="Arial"/>
              <a:buNone/>
            </a:pPr>
            <a:r>
              <a:rPr lang="en-US" sz="3200">
                <a:solidFill>
                  <a:schemeClr val="lt1"/>
                </a:solidFill>
              </a:rPr>
              <a:t>Academics</a:t>
            </a:r>
            <a:endParaRPr sz="3200" b="0" i="0" u="none" strike="noStrike" cap="none">
              <a:solidFill>
                <a:schemeClr val="lt1"/>
              </a:solidFill>
              <a:latin typeface="Arial"/>
              <a:ea typeface="Arial"/>
              <a:cs typeface="Arial"/>
              <a:sym typeface="Arial"/>
            </a:endParaRPr>
          </a:p>
        </p:txBody>
      </p:sp>
      <p:cxnSp>
        <p:nvCxnSpPr>
          <p:cNvPr id="44" name="Google Shape;44;p1"/>
          <p:cNvCxnSpPr>
            <a:endCxn id="43" idx="0"/>
          </p:cNvCxnSpPr>
          <p:nvPr/>
        </p:nvCxnSpPr>
        <p:spPr>
          <a:xfrm flipH="1">
            <a:off x="4877700" y="21366250"/>
            <a:ext cx="900" cy="3171300"/>
          </a:xfrm>
          <a:prstGeom prst="straightConnector1">
            <a:avLst/>
          </a:prstGeom>
          <a:solidFill>
            <a:schemeClr val="lt1"/>
          </a:solidFill>
          <a:ln w="95250" cap="flat" cmpd="sng">
            <a:solidFill>
              <a:schemeClr val="dk1"/>
            </a:solidFill>
            <a:prstDash val="solid"/>
            <a:round/>
            <a:headEnd type="none" w="sm" len="sm"/>
            <a:tailEnd type="triangle" w="med" len="med"/>
          </a:ln>
        </p:spPr>
      </p:cxnSp>
      <p:cxnSp>
        <p:nvCxnSpPr>
          <p:cNvPr id="45" name="Google Shape;45;p1"/>
          <p:cNvCxnSpPr>
            <a:stCxn id="46" idx="2"/>
            <a:endCxn id="47" idx="3"/>
          </p:cNvCxnSpPr>
          <p:nvPr/>
        </p:nvCxnSpPr>
        <p:spPr>
          <a:xfrm rot="5400000">
            <a:off x="8795850" y="25030275"/>
            <a:ext cx="4908600" cy="2828400"/>
          </a:xfrm>
          <a:prstGeom prst="bentConnector2">
            <a:avLst/>
          </a:prstGeom>
          <a:solidFill>
            <a:schemeClr val="lt1"/>
          </a:solidFill>
          <a:ln w="95250" cap="flat" cmpd="sng">
            <a:solidFill>
              <a:schemeClr val="dk1"/>
            </a:solidFill>
            <a:prstDash val="solid"/>
            <a:round/>
            <a:headEnd type="none" w="sm" len="sm"/>
            <a:tailEnd type="triangle" w="med" len="med"/>
          </a:ln>
        </p:spPr>
      </p:cxnSp>
      <p:cxnSp>
        <p:nvCxnSpPr>
          <p:cNvPr id="48" name="Google Shape;48;p1"/>
          <p:cNvCxnSpPr/>
          <p:nvPr/>
        </p:nvCxnSpPr>
        <p:spPr>
          <a:xfrm flipH="1">
            <a:off x="7418775" y="29528175"/>
            <a:ext cx="2400" cy="3093600"/>
          </a:xfrm>
          <a:prstGeom prst="straightConnector1">
            <a:avLst/>
          </a:prstGeom>
          <a:solidFill>
            <a:schemeClr val="lt1"/>
          </a:solidFill>
          <a:ln w="95250" cap="flat" cmpd="sng">
            <a:solidFill>
              <a:schemeClr val="dk1"/>
            </a:solidFill>
            <a:prstDash val="solid"/>
            <a:round/>
            <a:headEnd type="none" w="sm" len="sm"/>
            <a:tailEnd type="triangle" w="med" len="med"/>
          </a:ln>
        </p:spPr>
      </p:cxnSp>
      <p:pic>
        <p:nvPicPr>
          <p:cNvPr id="49" name="Google Shape;49;p1"/>
          <p:cNvPicPr preferRelativeResize="0"/>
          <p:nvPr/>
        </p:nvPicPr>
        <p:blipFill rotWithShape="1">
          <a:blip r:embed="rId7">
            <a:alphaModFix/>
          </a:blip>
          <a:srcRect/>
          <a:stretch/>
        </p:blipFill>
        <p:spPr>
          <a:xfrm>
            <a:off x="17236014" y="31898229"/>
            <a:ext cx="2979147" cy="345077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50" name="Google Shape;50;p1"/>
          <p:cNvPicPr preferRelativeResize="0"/>
          <p:nvPr/>
        </p:nvPicPr>
        <p:blipFill rotWithShape="1">
          <a:blip r:embed="rId8">
            <a:alphaModFix/>
          </a:blip>
          <a:srcRect/>
          <a:stretch/>
        </p:blipFill>
        <p:spPr>
          <a:xfrm>
            <a:off x="20249147" y="31894465"/>
            <a:ext cx="2979149" cy="3448048"/>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51" name="Google Shape;51;p1"/>
          <p:cNvPicPr preferRelativeResize="0"/>
          <p:nvPr/>
        </p:nvPicPr>
        <p:blipFill rotWithShape="1">
          <a:blip r:embed="rId9">
            <a:alphaModFix/>
          </a:blip>
          <a:srcRect/>
          <a:stretch/>
        </p:blipFill>
        <p:spPr>
          <a:xfrm>
            <a:off x="23274015" y="31891441"/>
            <a:ext cx="3003085" cy="3454533"/>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52" name="Google Shape;52;p1"/>
          <p:cNvPicPr preferRelativeResize="0"/>
          <p:nvPr/>
        </p:nvPicPr>
        <p:blipFill rotWithShape="1">
          <a:blip r:embed="rId10">
            <a:alphaModFix/>
          </a:blip>
          <a:srcRect/>
          <a:stretch/>
        </p:blipFill>
        <p:spPr>
          <a:xfrm>
            <a:off x="22444878" y="8541067"/>
            <a:ext cx="5290110" cy="2901028"/>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53" name="Google Shape;53;p1"/>
          <p:cNvSpPr/>
          <p:nvPr/>
        </p:nvSpPr>
        <p:spPr>
          <a:xfrm>
            <a:off x="16245413" y="8529268"/>
            <a:ext cx="4502700" cy="839100"/>
          </a:xfrm>
          <a:prstGeom prst="roundRect">
            <a:avLst>
              <a:gd name="adj" fmla="val 16928"/>
            </a:avLst>
          </a:prstGeom>
          <a:solidFill>
            <a:srgbClr val="3333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Arial"/>
              <a:buNone/>
            </a:pPr>
            <a:r>
              <a:rPr lang="en-US" sz="3200" b="0" i="0" u="none" strike="noStrike" cap="none">
                <a:solidFill>
                  <a:schemeClr val="lt1"/>
                </a:solidFill>
                <a:latin typeface="Arial"/>
                <a:ea typeface="Arial"/>
                <a:cs typeface="Arial"/>
                <a:sym typeface="Arial"/>
              </a:rPr>
              <a:t>INPUT VIDEO FEED</a:t>
            </a:r>
            <a:endParaRPr/>
          </a:p>
        </p:txBody>
      </p:sp>
      <p:sp>
        <p:nvSpPr>
          <p:cNvPr id="54" name="Google Shape;54;p1"/>
          <p:cNvSpPr/>
          <p:nvPr/>
        </p:nvSpPr>
        <p:spPr>
          <a:xfrm>
            <a:off x="16245414" y="11475668"/>
            <a:ext cx="4502700" cy="939600"/>
          </a:xfrm>
          <a:prstGeom prst="roundRect">
            <a:avLst>
              <a:gd name="adj" fmla="val 16928"/>
            </a:avLst>
          </a:prstGeom>
          <a:solidFill>
            <a:srgbClr val="3333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Arial"/>
              <a:buNone/>
            </a:pPr>
            <a:r>
              <a:rPr lang="en-US" sz="3200" b="0" i="0" u="none" strike="noStrike" cap="none">
                <a:solidFill>
                  <a:schemeClr val="lt1"/>
                </a:solidFill>
                <a:latin typeface="Arial"/>
                <a:ea typeface="Arial"/>
                <a:cs typeface="Arial"/>
                <a:sym typeface="Arial"/>
              </a:rPr>
              <a:t>MOBILE </a:t>
            </a:r>
            <a:r>
              <a:rPr lang="en-US" sz="3200">
                <a:solidFill>
                  <a:schemeClr val="lt1"/>
                </a:solidFill>
                <a:latin typeface="Arial"/>
                <a:ea typeface="Arial"/>
                <a:cs typeface="Arial"/>
                <a:sym typeface="Arial"/>
              </a:rPr>
              <a:t>NET SSD</a:t>
            </a:r>
            <a:endParaRPr/>
          </a:p>
        </p:txBody>
      </p:sp>
      <p:sp>
        <p:nvSpPr>
          <p:cNvPr id="55" name="Google Shape;55;p1"/>
          <p:cNvSpPr/>
          <p:nvPr/>
        </p:nvSpPr>
        <p:spPr>
          <a:xfrm>
            <a:off x="16421234" y="14585720"/>
            <a:ext cx="4183200" cy="657900"/>
          </a:xfrm>
          <a:prstGeom prst="roundRect">
            <a:avLst>
              <a:gd name="adj" fmla="val 16928"/>
            </a:avLst>
          </a:prstGeom>
          <a:solidFill>
            <a:srgbClr val="3333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Arial"/>
              <a:buNone/>
            </a:pPr>
            <a:r>
              <a:rPr lang="en-US" sz="3200">
                <a:solidFill>
                  <a:schemeClr val="lt1"/>
                </a:solidFill>
                <a:latin typeface="Arial"/>
                <a:ea typeface="Arial"/>
                <a:cs typeface="Arial"/>
                <a:sym typeface="Arial"/>
              </a:rPr>
              <a:t>FEATURE </a:t>
            </a:r>
            <a:r>
              <a:rPr lang="en-US" sz="3200" b="0" i="0" u="none" strike="noStrike" cap="none">
                <a:solidFill>
                  <a:schemeClr val="lt1"/>
                </a:solidFill>
                <a:latin typeface="Arial"/>
                <a:ea typeface="Arial"/>
                <a:cs typeface="Arial"/>
                <a:sym typeface="Arial"/>
              </a:rPr>
              <a:t>MAPS</a:t>
            </a:r>
            <a:endParaRPr/>
          </a:p>
        </p:txBody>
      </p:sp>
      <p:grpSp>
        <p:nvGrpSpPr>
          <p:cNvPr id="56" name="Google Shape;56;p1"/>
          <p:cNvGrpSpPr/>
          <p:nvPr/>
        </p:nvGrpSpPr>
        <p:grpSpPr>
          <a:xfrm>
            <a:off x="22404481" y="13367752"/>
            <a:ext cx="5370931" cy="3389851"/>
            <a:chOff x="17319308" y="12363552"/>
            <a:chExt cx="8350328" cy="4539169"/>
          </a:xfrm>
        </p:grpSpPr>
        <p:pic>
          <p:nvPicPr>
            <p:cNvPr id="57" name="Google Shape;57;p1"/>
            <p:cNvPicPr preferRelativeResize="0"/>
            <p:nvPr/>
          </p:nvPicPr>
          <p:blipFill rotWithShape="1">
            <a:blip r:embed="rId10">
              <a:alphaModFix/>
            </a:blip>
            <a:srcRect/>
            <a:stretch/>
          </p:blipFill>
          <p:spPr>
            <a:xfrm>
              <a:off x="17345464" y="12363860"/>
              <a:ext cx="8252211" cy="4525407"/>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58" name="Google Shape;58;p1"/>
            <p:cNvSpPr/>
            <p:nvPr/>
          </p:nvSpPr>
          <p:spPr>
            <a:xfrm>
              <a:off x="23554767" y="15015453"/>
              <a:ext cx="1868999" cy="1784315"/>
            </a:xfrm>
            <a:prstGeom prst="roundRect">
              <a:avLst>
                <a:gd name="adj" fmla="val 16667"/>
              </a:avLst>
            </a:prstGeom>
            <a:noFill/>
            <a:ln w="38100" cap="flat" cmpd="sng">
              <a:solidFill>
                <a:srgbClr val="A7C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600"/>
                <a:buFont typeface="Arial"/>
                <a:buNone/>
              </a:pPr>
              <a:endParaRPr sz="8600" b="0" i="0" u="none" strike="noStrike" cap="none">
                <a:solidFill>
                  <a:schemeClr val="dk1"/>
                </a:solidFill>
                <a:latin typeface="Arial"/>
                <a:ea typeface="Arial"/>
                <a:cs typeface="Arial"/>
                <a:sym typeface="Arial"/>
              </a:endParaRPr>
            </a:p>
          </p:txBody>
        </p:sp>
        <p:sp>
          <p:nvSpPr>
            <p:cNvPr id="59" name="Google Shape;59;p1"/>
            <p:cNvSpPr/>
            <p:nvPr/>
          </p:nvSpPr>
          <p:spPr>
            <a:xfrm>
              <a:off x="18564396" y="15616771"/>
              <a:ext cx="1421775" cy="1224023"/>
            </a:xfrm>
            <a:prstGeom prst="roundRect">
              <a:avLst>
                <a:gd name="adj" fmla="val 16667"/>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600"/>
                <a:buFont typeface="Arial"/>
                <a:buNone/>
              </a:pPr>
              <a:endParaRPr sz="8600" b="0" i="0" u="none" strike="noStrike" cap="none">
                <a:solidFill>
                  <a:schemeClr val="dk1"/>
                </a:solidFill>
                <a:latin typeface="Arial"/>
                <a:ea typeface="Arial"/>
                <a:cs typeface="Arial"/>
                <a:sym typeface="Arial"/>
              </a:endParaRPr>
            </a:p>
          </p:txBody>
        </p:sp>
        <p:sp>
          <p:nvSpPr>
            <p:cNvPr id="60" name="Google Shape;60;p1"/>
            <p:cNvSpPr/>
            <p:nvPr/>
          </p:nvSpPr>
          <p:spPr>
            <a:xfrm>
              <a:off x="17345464" y="13918685"/>
              <a:ext cx="1421775" cy="1224023"/>
            </a:xfrm>
            <a:prstGeom prst="roundRect">
              <a:avLst>
                <a:gd name="adj" fmla="val 16667"/>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600"/>
                <a:buFont typeface="Arial"/>
                <a:buNone/>
              </a:pPr>
              <a:endParaRPr sz="8600" b="0" i="0" u="none" strike="noStrike" cap="none">
                <a:solidFill>
                  <a:schemeClr val="dk1"/>
                </a:solidFill>
                <a:latin typeface="Arial"/>
                <a:ea typeface="Arial"/>
                <a:cs typeface="Arial"/>
                <a:sym typeface="Arial"/>
              </a:endParaRPr>
            </a:p>
          </p:txBody>
        </p:sp>
        <p:sp>
          <p:nvSpPr>
            <p:cNvPr id="61" name="Google Shape;61;p1"/>
            <p:cNvSpPr/>
            <p:nvPr/>
          </p:nvSpPr>
          <p:spPr>
            <a:xfrm>
              <a:off x="17572599" y="13430777"/>
              <a:ext cx="1421775" cy="1224023"/>
            </a:xfrm>
            <a:prstGeom prst="roundRect">
              <a:avLst>
                <a:gd name="adj" fmla="val 16667"/>
              </a:avLst>
            </a:prstGeom>
            <a:noFill/>
            <a:ln w="38100" cap="flat" cmpd="sng">
              <a:solidFill>
                <a:srgbClr val="A7C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600"/>
                <a:buFont typeface="Arial"/>
                <a:buNone/>
              </a:pPr>
              <a:endParaRPr sz="8600" b="0" i="0" u="none" strike="noStrike" cap="none">
                <a:solidFill>
                  <a:schemeClr val="dk1"/>
                </a:solidFill>
                <a:latin typeface="Arial"/>
                <a:ea typeface="Arial"/>
                <a:cs typeface="Arial"/>
                <a:sym typeface="Arial"/>
              </a:endParaRPr>
            </a:p>
          </p:txBody>
        </p:sp>
        <p:sp>
          <p:nvSpPr>
            <p:cNvPr id="62" name="Google Shape;62;p1"/>
            <p:cNvSpPr/>
            <p:nvPr/>
          </p:nvSpPr>
          <p:spPr>
            <a:xfrm>
              <a:off x="23665275" y="13808025"/>
              <a:ext cx="905826" cy="822138"/>
            </a:xfrm>
            <a:prstGeom prst="roundRect">
              <a:avLst>
                <a:gd name="adj" fmla="val 16667"/>
              </a:avLst>
            </a:prstGeom>
            <a:noFill/>
            <a:ln w="38100" cap="flat" cmpd="sng">
              <a:solidFill>
                <a:srgbClr val="C0C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600"/>
                <a:buFont typeface="Arial"/>
                <a:buNone/>
              </a:pPr>
              <a:endParaRPr sz="8600" b="0" i="0" u="none" strike="noStrike" cap="none">
                <a:solidFill>
                  <a:schemeClr val="dk1"/>
                </a:solidFill>
                <a:latin typeface="Arial"/>
                <a:ea typeface="Arial"/>
                <a:cs typeface="Arial"/>
                <a:sym typeface="Arial"/>
              </a:endParaRPr>
            </a:p>
          </p:txBody>
        </p:sp>
        <p:sp>
          <p:nvSpPr>
            <p:cNvPr id="63" name="Google Shape;63;p1"/>
            <p:cNvSpPr/>
            <p:nvPr/>
          </p:nvSpPr>
          <p:spPr>
            <a:xfrm>
              <a:off x="24483681" y="13838261"/>
              <a:ext cx="1069008" cy="1079337"/>
            </a:xfrm>
            <a:prstGeom prst="roundRect">
              <a:avLst>
                <a:gd name="adj" fmla="val 16667"/>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600"/>
                <a:buFont typeface="Arial"/>
                <a:buNone/>
              </a:pPr>
              <a:endParaRPr sz="8600" b="0" i="0" u="none" strike="noStrike" cap="none">
                <a:solidFill>
                  <a:schemeClr val="dk1"/>
                </a:solidFill>
                <a:latin typeface="Arial"/>
                <a:ea typeface="Arial"/>
                <a:cs typeface="Arial"/>
                <a:sym typeface="Arial"/>
              </a:endParaRPr>
            </a:p>
          </p:txBody>
        </p:sp>
        <p:sp>
          <p:nvSpPr>
            <p:cNvPr id="64" name="Google Shape;64;p1"/>
            <p:cNvSpPr/>
            <p:nvPr/>
          </p:nvSpPr>
          <p:spPr>
            <a:xfrm>
              <a:off x="20497801" y="13503081"/>
              <a:ext cx="905826" cy="822138"/>
            </a:xfrm>
            <a:prstGeom prst="roundRect">
              <a:avLst>
                <a:gd name="adj" fmla="val 16667"/>
              </a:avLst>
            </a:prstGeom>
            <a:noFill/>
            <a:ln w="38100" cap="flat" cmpd="sng">
              <a:solidFill>
                <a:srgbClr val="698ED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600"/>
                <a:buFont typeface="Arial"/>
                <a:buNone/>
              </a:pPr>
              <a:endParaRPr sz="8600" b="0" i="0" u="none" strike="noStrike" cap="none">
                <a:solidFill>
                  <a:schemeClr val="dk1"/>
                </a:solidFill>
                <a:latin typeface="Arial"/>
                <a:ea typeface="Arial"/>
                <a:cs typeface="Arial"/>
                <a:sym typeface="Arial"/>
              </a:endParaRPr>
            </a:p>
          </p:txBody>
        </p:sp>
        <p:sp>
          <p:nvSpPr>
            <p:cNvPr id="65" name="Google Shape;65;p1"/>
            <p:cNvSpPr/>
            <p:nvPr/>
          </p:nvSpPr>
          <p:spPr>
            <a:xfrm>
              <a:off x="22287595" y="13540001"/>
              <a:ext cx="1482766" cy="1413271"/>
            </a:xfrm>
            <a:prstGeom prst="roundRect">
              <a:avLst>
                <a:gd name="adj" fmla="val 16667"/>
              </a:avLst>
            </a:prstGeom>
            <a:noFill/>
            <a:ln w="38100" cap="flat" cmpd="sng">
              <a:solidFill>
                <a:srgbClr val="698ED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600"/>
                <a:buFont typeface="Arial"/>
                <a:buNone/>
              </a:pPr>
              <a:endParaRPr sz="8600" b="0" i="0" u="none" strike="noStrike" cap="none">
                <a:solidFill>
                  <a:srgbClr val="44969F"/>
                </a:solidFill>
                <a:latin typeface="Arial"/>
                <a:ea typeface="Arial"/>
                <a:cs typeface="Arial"/>
                <a:sym typeface="Arial"/>
              </a:endParaRPr>
            </a:p>
          </p:txBody>
        </p:sp>
        <p:sp>
          <p:nvSpPr>
            <p:cNvPr id="66" name="Google Shape;66;p1"/>
            <p:cNvSpPr/>
            <p:nvPr/>
          </p:nvSpPr>
          <p:spPr>
            <a:xfrm>
              <a:off x="20754207" y="14787757"/>
              <a:ext cx="2316208" cy="1965060"/>
            </a:xfrm>
            <a:prstGeom prst="roundRect">
              <a:avLst>
                <a:gd name="adj" fmla="val 16667"/>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600"/>
                <a:buFont typeface="Arial"/>
                <a:buNone/>
              </a:pPr>
              <a:endParaRPr sz="8600" b="0" i="0" u="none" strike="noStrike" cap="none">
                <a:solidFill>
                  <a:schemeClr val="dk1"/>
                </a:solidFill>
                <a:latin typeface="Arial"/>
                <a:ea typeface="Arial"/>
                <a:cs typeface="Arial"/>
                <a:sym typeface="Arial"/>
              </a:endParaRPr>
            </a:p>
          </p:txBody>
        </p:sp>
        <p:sp>
          <p:nvSpPr>
            <p:cNvPr id="67" name="Google Shape;67;p1"/>
            <p:cNvSpPr/>
            <p:nvPr/>
          </p:nvSpPr>
          <p:spPr>
            <a:xfrm>
              <a:off x="19296403" y="13523369"/>
              <a:ext cx="1482766" cy="1413271"/>
            </a:xfrm>
            <a:prstGeom prst="roundRect">
              <a:avLst>
                <a:gd name="adj" fmla="val 16667"/>
              </a:avLst>
            </a:prstGeom>
            <a:noFill/>
            <a:ln w="38100" cap="flat" cmpd="sng">
              <a:solidFill>
                <a:srgbClr val="A7C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600"/>
                <a:buFont typeface="Arial"/>
                <a:buNone/>
              </a:pPr>
              <a:endParaRPr sz="8600" b="0" i="0" u="none" strike="noStrike" cap="none">
                <a:solidFill>
                  <a:schemeClr val="dk1"/>
                </a:solidFill>
                <a:latin typeface="Arial"/>
                <a:ea typeface="Arial"/>
                <a:cs typeface="Arial"/>
                <a:sym typeface="Arial"/>
              </a:endParaRPr>
            </a:p>
          </p:txBody>
        </p:sp>
        <p:cxnSp>
          <p:nvCxnSpPr>
            <p:cNvPr id="68" name="Google Shape;68;p1"/>
            <p:cNvCxnSpPr/>
            <p:nvPr/>
          </p:nvCxnSpPr>
          <p:spPr>
            <a:xfrm>
              <a:off x="19892843" y="12363552"/>
              <a:ext cx="87077" cy="4525715"/>
            </a:xfrm>
            <a:prstGeom prst="straightConnector1">
              <a:avLst/>
            </a:prstGeom>
            <a:noFill/>
            <a:ln w="9525" cap="flat" cmpd="sng">
              <a:solidFill>
                <a:srgbClr val="B5DADD"/>
              </a:solidFill>
              <a:prstDash val="solid"/>
              <a:round/>
              <a:headEnd type="none" w="sm" len="sm"/>
              <a:tailEnd type="none" w="sm" len="sm"/>
            </a:ln>
          </p:spPr>
        </p:cxnSp>
        <p:cxnSp>
          <p:nvCxnSpPr>
            <p:cNvPr id="69" name="Google Shape;69;p1"/>
            <p:cNvCxnSpPr/>
            <p:nvPr/>
          </p:nvCxnSpPr>
          <p:spPr>
            <a:xfrm>
              <a:off x="22779139" y="12377314"/>
              <a:ext cx="79628" cy="4525407"/>
            </a:xfrm>
            <a:prstGeom prst="straightConnector1">
              <a:avLst/>
            </a:prstGeom>
            <a:noFill/>
            <a:ln w="9525" cap="flat" cmpd="sng">
              <a:solidFill>
                <a:srgbClr val="B5DADD"/>
              </a:solidFill>
              <a:prstDash val="solid"/>
              <a:round/>
              <a:headEnd type="none" w="sm" len="sm"/>
              <a:tailEnd type="none" w="sm" len="sm"/>
            </a:ln>
          </p:spPr>
        </p:cxnSp>
        <p:cxnSp>
          <p:nvCxnSpPr>
            <p:cNvPr id="70" name="Google Shape;70;p1"/>
            <p:cNvCxnSpPr/>
            <p:nvPr/>
          </p:nvCxnSpPr>
          <p:spPr>
            <a:xfrm>
              <a:off x="17319308" y="13914150"/>
              <a:ext cx="8324172" cy="0"/>
            </a:xfrm>
            <a:prstGeom prst="straightConnector1">
              <a:avLst/>
            </a:prstGeom>
            <a:noFill/>
            <a:ln w="9525" cap="flat" cmpd="sng">
              <a:solidFill>
                <a:srgbClr val="B5DADD"/>
              </a:solidFill>
              <a:prstDash val="solid"/>
              <a:round/>
              <a:headEnd type="none" w="sm" len="sm"/>
              <a:tailEnd type="none" w="sm" len="sm"/>
            </a:ln>
          </p:spPr>
        </p:cxnSp>
        <p:cxnSp>
          <p:nvCxnSpPr>
            <p:cNvPr id="71" name="Google Shape;71;p1"/>
            <p:cNvCxnSpPr/>
            <p:nvPr/>
          </p:nvCxnSpPr>
          <p:spPr>
            <a:xfrm>
              <a:off x="17345464" y="15335938"/>
              <a:ext cx="8324172" cy="0"/>
            </a:xfrm>
            <a:prstGeom prst="straightConnector1">
              <a:avLst/>
            </a:prstGeom>
            <a:noFill/>
            <a:ln w="9525" cap="flat" cmpd="sng">
              <a:solidFill>
                <a:srgbClr val="B5DADD"/>
              </a:solidFill>
              <a:prstDash val="solid"/>
              <a:round/>
              <a:headEnd type="none" w="sm" len="sm"/>
              <a:tailEnd type="none" w="sm" len="sm"/>
            </a:ln>
          </p:spPr>
        </p:cxnSp>
      </p:grpSp>
      <p:sp>
        <p:nvSpPr>
          <p:cNvPr id="72" name="Google Shape;72;p1"/>
          <p:cNvSpPr/>
          <p:nvPr/>
        </p:nvSpPr>
        <p:spPr>
          <a:xfrm>
            <a:off x="27301285" y="17587178"/>
            <a:ext cx="14493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cap="none">
                <a:solidFill>
                  <a:schemeClr val="dk1"/>
                </a:solidFill>
                <a:latin typeface="Arial"/>
                <a:ea typeface="Arial"/>
                <a:cs typeface="Arial"/>
                <a:sym typeface="Arial"/>
              </a:rPr>
              <a:t>OUTPUT</a:t>
            </a:r>
            <a:endParaRPr/>
          </a:p>
        </p:txBody>
      </p:sp>
      <p:cxnSp>
        <p:nvCxnSpPr>
          <p:cNvPr id="73" name="Google Shape;73;p1"/>
          <p:cNvCxnSpPr>
            <a:stCxn id="53" idx="2"/>
            <a:endCxn id="54" idx="0"/>
          </p:cNvCxnSpPr>
          <p:nvPr/>
        </p:nvCxnSpPr>
        <p:spPr>
          <a:xfrm>
            <a:off x="18496763" y="9368368"/>
            <a:ext cx="0" cy="2107200"/>
          </a:xfrm>
          <a:prstGeom prst="straightConnector1">
            <a:avLst/>
          </a:prstGeom>
          <a:solidFill>
            <a:schemeClr val="lt1"/>
          </a:solidFill>
          <a:ln w="101600" cap="flat" cmpd="sng">
            <a:solidFill>
              <a:schemeClr val="dk1"/>
            </a:solidFill>
            <a:prstDash val="solid"/>
            <a:round/>
            <a:headEnd type="none" w="sm" len="sm"/>
            <a:tailEnd type="triangle" w="med" len="med"/>
          </a:ln>
        </p:spPr>
      </p:cxnSp>
      <p:cxnSp>
        <p:nvCxnSpPr>
          <p:cNvPr id="74" name="Google Shape;74;p1"/>
          <p:cNvCxnSpPr>
            <a:stCxn id="54" idx="2"/>
            <a:endCxn id="55" idx="0"/>
          </p:cNvCxnSpPr>
          <p:nvPr/>
        </p:nvCxnSpPr>
        <p:spPr>
          <a:xfrm>
            <a:off x="18496764" y="12415267"/>
            <a:ext cx="16200" cy="2170500"/>
          </a:xfrm>
          <a:prstGeom prst="straightConnector1">
            <a:avLst/>
          </a:prstGeom>
          <a:solidFill>
            <a:schemeClr val="lt1"/>
          </a:solidFill>
          <a:ln w="101600" cap="flat" cmpd="sng">
            <a:solidFill>
              <a:schemeClr val="dk1"/>
            </a:solidFill>
            <a:prstDash val="solid"/>
            <a:round/>
            <a:headEnd type="none" w="sm" len="sm"/>
            <a:tailEnd type="triangle" w="med" len="med"/>
          </a:ln>
        </p:spPr>
      </p:cxnSp>
      <p:pic>
        <p:nvPicPr>
          <p:cNvPr id="75" name="Google Shape;75;p1"/>
          <p:cNvPicPr preferRelativeResize="0"/>
          <p:nvPr/>
        </p:nvPicPr>
        <p:blipFill rotWithShape="1">
          <a:blip r:embed="rId11">
            <a:alphaModFix/>
          </a:blip>
          <a:srcRect/>
          <a:stretch/>
        </p:blipFill>
        <p:spPr>
          <a:xfrm>
            <a:off x="16059670" y="16898516"/>
            <a:ext cx="11055093" cy="1814402"/>
          </a:xfrm>
          <a:prstGeom prst="rect">
            <a:avLst/>
          </a:prstGeom>
          <a:noFill/>
          <a:ln>
            <a:noFill/>
          </a:ln>
        </p:spPr>
      </p:pic>
      <p:sp>
        <p:nvSpPr>
          <p:cNvPr id="76" name="Google Shape;76;p1"/>
          <p:cNvSpPr/>
          <p:nvPr/>
        </p:nvSpPr>
        <p:spPr>
          <a:xfrm>
            <a:off x="21002944" y="12074326"/>
            <a:ext cx="3848100" cy="1200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cap="none">
                <a:solidFill>
                  <a:schemeClr val="dk1"/>
                </a:solidFill>
                <a:latin typeface="Arial"/>
                <a:ea typeface="Arial"/>
                <a:cs typeface="Arial"/>
                <a:sym typeface="Arial"/>
              </a:rPr>
              <a:t>Each feature map is </a:t>
            </a:r>
            <a:endParaRPr/>
          </a:p>
          <a:p>
            <a:pPr marL="0" marR="0" lvl="0" indent="0" algn="ctr" rtl="0">
              <a:spcBef>
                <a:spcPts val="0"/>
              </a:spcBef>
              <a:spcAft>
                <a:spcPts val="0"/>
              </a:spcAft>
              <a:buNone/>
            </a:pPr>
            <a:r>
              <a:rPr lang="en-US" sz="2400">
                <a:solidFill>
                  <a:schemeClr val="dk1"/>
                </a:solidFill>
                <a:latin typeface="Arial"/>
                <a:ea typeface="Arial"/>
                <a:cs typeface="Arial"/>
                <a:sym typeface="Arial"/>
              </a:rPr>
              <a:t>divided into cells with anchor boxes.</a:t>
            </a:r>
            <a:endParaRPr sz="2400" b="0" cap="none">
              <a:solidFill>
                <a:schemeClr val="dk1"/>
              </a:solidFill>
              <a:latin typeface="Arial"/>
              <a:ea typeface="Arial"/>
              <a:cs typeface="Arial"/>
              <a:sym typeface="Arial"/>
            </a:endParaRPr>
          </a:p>
        </p:txBody>
      </p:sp>
      <p:sp>
        <p:nvSpPr>
          <p:cNvPr id="77" name="Google Shape;77;p1"/>
          <p:cNvSpPr/>
          <p:nvPr/>
        </p:nvSpPr>
        <p:spPr>
          <a:xfrm>
            <a:off x="-324206" y="21558097"/>
            <a:ext cx="46953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78" name="Google Shape;78;p1"/>
          <p:cNvSpPr/>
          <p:nvPr/>
        </p:nvSpPr>
        <p:spPr>
          <a:xfrm>
            <a:off x="25883535" y="19630739"/>
            <a:ext cx="2096100" cy="2020500"/>
          </a:xfrm>
          <a:prstGeom prst="ellipse">
            <a:avLst/>
          </a:prstGeom>
          <a:solidFill>
            <a:srgbClr val="FFC000"/>
          </a:solidFill>
          <a:ln w="76200" cap="flat" cmpd="sng">
            <a:solidFill>
              <a:srgbClr val="3333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600"/>
              <a:buFont typeface="Arial"/>
              <a:buNone/>
            </a:pPr>
            <a:endParaRPr sz="8600" b="0" i="0" u="none" strike="noStrike" cap="none">
              <a:solidFill>
                <a:schemeClr val="dk1"/>
              </a:solidFill>
              <a:latin typeface="Arial"/>
              <a:ea typeface="Arial"/>
              <a:cs typeface="Arial"/>
              <a:sym typeface="Arial"/>
            </a:endParaRPr>
          </a:p>
        </p:txBody>
      </p:sp>
      <p:sp>
        <p:nvSpPr>
          <p:cNvPr id="79" name="Google Shape;79;p1"/>
          <p:cNvSpPr/>
          <p:nvPr/>
        </p:nvSpPr>
        <p:spPr>
          <a:xfrm>
            <a:off x="25953385" y="22043739"/>
            <a:ext cx="2096100" cy="2020500"/>
          </a:xfrm>
          <a:prstGeom prst="ellipse">
            <a:avLst/>
          </a:prstGeom>
          <a:solidFill>
            <a:srgbClr val="FFC000"/>
          </a:solidFill>
          <a:ln w="76200" cap="flat" cmpd="sng">
            <a:solidFill>
              <a:srgbClr val="3333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600"/>
              <a:buFont typeface="Arial"/>
              <a:buNone/>
            </a:pPr>
            <a:endParaRPr sz="8600" b="0" i="0" u="none" strike="noStrike" cap="none">
              <a:solidFill>
                <a:schemeClr val="dk1"/>
              </a:solidFill>
              <a:latin typeface="Arial"/>
              <a:ea typeface="Arial"/>
              <a:cs typeface="Arial"/>
              <a:sym typeface="Arial"/>
            </a:endParaRPr>
          </a:p>
        </p:txBody>
      </p:sp>
      <p:sp>
        <p:nvSpPr>
          <p:cNvPr id="80" name="Google Shape;80;p1"/>
          <p:cNvSpPr/>
          <p:nvPr/>
        </p:nvSpPr>
        <p:spPr>
          <a:xfrm>
            <a:off x="25985135" y="27123739"/>
            <a:ext cx="2096100" cy="2020500"/>
          </a:xfrm>
          <a:prstGeom prst="ellipse">
            <a:avLst/>
          </a:prstGeom>
          <a:solidFill>
            <a:srgbClr val="FFC000"/>
          </a:solidFill>
          <a:ln w="76200" cap="flat" cmpd="sng">
            <a:solidFill>
              <a:srgbClr val="3333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600"/>
              <a:buFont typeface="Arial"/>
              <a:buNone/>
            </a:pPr>
            <a:endParaRPr sz="8600" b="0" i="0" u="none" strike="noStrike" cap="none">
              <a:solidFill>
                <a:schemeClr val="dk1"/>
              </a:solidFill>
              <a:latin typeface="Arial"/>
              <a:ea typeface="Arial"/>
              <a:cs typeface="Arial"/>
              <a:sym typeface="Arial"/>
            </a:endParaRPr>
          </a:p>
        </p:txBody>
      </p:sp>
      <p:cxnSp>
        <p:nvCxnSpPr>
          <p:cNvPr id="81" name="Google Shape;81;p1"/>
          <p:cNvCxnSpPr>
            <a:stCxn id="55" idx="2"/>
            <a:endCxn id="75" idx="0"/>
          </p:cNvCxnSpPr>
          <p:nvPr/>
        </p:nvCxnSpPr>
        <p:spPr>
          <a:xfrm>
            <a:off x="18512834" y="15243620"/>
            <a:ext cx="3074400" cy="1654800"/>
          </a:xfrm>
          <a:prstGeom prst="straightConnector1">
            <a:avLst/>
          </a:prstGeom>
          <a:solidFill>
            <a:schemeClr val="lt1"/>
          </a:solidFill>
          <a:ln w="101600" cap="flat" cmpd="sng">
            <a:solidFill>
              <a:schemeClr val="dk1"/>
            </a:solidFill>
            <a:prstDash val="solid"/>
            <a:round/>
            <a:headEnd type="none" w="sm" len="sm"/>
            <a:tailEnd type="triangle" w="med" len="med"/>
          </a:ln>
        </p:spPr>
      </p:cxnSp>
      <p:sp>
        <p:nvSpPr>
          <p:cNvPr id="82" name="Google Shape;82;p1"/>
          <p:cNvSpPr/>
          <p:nvPr/>
        </p:nvSpPr>
        <p:spPr>
          <a:xfrm>
            <a:off x="24762145" y="12048926"/>
            <a:ext cx="4440000" cy="1200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Arial"/>
                <a:ea typeface="Arial"/>
                <a:cs typeface="Arial"/>
                <a:sym typeface="Arial"/>
              </a:rPr>
              <a:t>Each anchor box predicts offsets, additional fields, and class probabilities.</a:t>
            </a:r>
            <a:endParaRPr sz="2400" b="0" cap="none">
              <a:solidFill>
                <a:schemeClr val="dk1"/>
              </a:solidFill>
              <a:latin typeface="Arial"/>
              <a:ea typeface="Arial"/>
              <a:cs typeface="Arial"/>
              <a:sym typeface="Arial"/>
            </a:endParaRPr>
          </a:p>
        </p:txBody>
      </p:sp>
      <p:cxnSp>
        <p:nvCxnSpPr>
          <p:cNvPr id="83" name="Google Shape;83;p1"/>
          <p:cNvCxnSpPr>
            <a:stCxn id="42" idx="1"/>
          </p:cNvCxnSpPr>
          <p:nvPr/>
        </p:nvCxnSpPr>
        <p:spPr>
          <a:xfrm flipH="1">
            <a:off x="1971675" y="20673675"/>
            <a:ext cx="2095500" cy="2281500"/>
          </a:xfrm>
          <a:prstGeom prst="bentConnector2">
            <a:avLst/>
          </a:prstGeom>
          <a:solidFill>
            <a:schemeClr val="lt1"/>
          </a:solidFill>
          <a:ln w="95250" cap="flat" cmpd="sng">
            <a:solidFill>
              <a:schemeClr val="dk1"/>
            </a:solidFill>
            <a:prstDash val="solid"/>
            <a:round/>
            <a:headEnd type="none" w="sm" len="sm"/>
            <a:tailEnd type="triangle" w="med" len="med"/>
          </a:ln>
        </p:spPr>
      </p:cxnSp>
      <p:sp>
        <p:nvSpPr>
          <p:cNvPr id="84" name="Google Shape;84;p1"/>
          <p:cNvSpPr txBox="1"/>
          <p:nvPr/>
        </p:nvSpPr>
        <p:spPr>
          <a:xfrm>
            <a:off x="203775" y="7433675"/>
            <a:ext cx="14432400" cy="658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a:solidFill>
                  <a:schemeClr val="dk1"/>
                </a:solidFill>
                <a:highlight>
                  <a:schemeClr val="lt1"/>
                </a:highlight>
              </a:rPr>
              <a:t>ChatGPT-based report generation is a novel approach that utilizes the capabilities of the ChatGPT language model to automate the process of generating reports. By leveraging natural language processing and generation techniques, this method allows for the seamless generation of comprehensive reports based on user interactions.The system interacts with student data, gathering relevant information and clarifying details as needed. It then processes and analyzes the input data to extract key insights, trends, and patterns. Using the synthesized knowledge, the ChatGPT model generates a well-structured and coherent report that presents the findings and conclusions in a concise and informative manner. This automated report generation approach holds great potential for streamlining report writing processes, reducing manual effort, and enabling efficient knowledge dissemination in various domains such as business, research, and data analysis.</a:t>
            </a:r>
            <a:endParaRPr sz="3200">
              <a:solidFill>
                <a:schemeClr val="dk1"/>
              </a:solidFill>
              <a:highlight>
                <a:schemeClr val="lt1"/>
              </a:highlight>
            </a:endParaRPr>
          </a:p>
        </p:txBody>
      </p:sp>
      <p:sp>
        <p:nvSpPr>
          <p:cNvPr id="85" name="Google Shape;85;p1"/>
          <p:cNvSpPr txBox="1"/>
          <p:nvPr/>
        </p:nvSpPr>
        <p:spPr>
          <a:xfrm>
            <a:off x="154125" y="14694700"/>
            <a:ext cx="14531700" cy="412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t>INNOVATION:</a:t>
            </a:r>
            <a:endParaRPr sz="3200" b="1"/>
          </a:p>
          <a:p>
            <a:pPr marL="457200" lvl="0" indent="-431800" algn="l" rtl="0">
              <a:spcBef>
                <a:spcPts val="0"/>
              </a:spcBef>
              <a:spcAft>
                <a:spcPts val="0"/>
              </a:spcAft>
              <a:buSzPts val="3200"/>
              <a:buChar char="●"/>
            </a:pPr>
            <a:r>
              <a:rPr lang="en-US" sz="3200"/>
              <a:t>This innovation improves productivity by eliminating repetitive tasks and enabling faster decision-making.</a:t>
            </a:r>
            <a:endParaRPr sz="3200"/>
          </a:p>
          <a:p>
            <a:pPr marL="457200" lvl="0" indent="-431800" algn="l" rtl="0">
              <a:spcBef>
                <a:spcPts val="0"/>
              </a:spcBef>
              <a:spcAft>
                <a:spcPts val="0"/>
              </a:spcAft>
              <a:buSzPts val="3200"/>
              <a:buChar char="●"/>
            </a:pPr>
            <a:r>
              <a:rPr lang="en-US" sz="3200"/>
              <a:t>This innovation improves productivity by eliminating repetitive tasks involved in report writing, allowing users to focus on higher-value activities.</a:t>
            </a:r>
            <a:endParaRPr sz="3200"/>
          </a:p>
          <a:p>
            <a:pPr marL="0" lvl="0" indent="0" algn="l" rtl="0">
              <a:spcBef>
                <a:spcPts val="0"/>
              </a:spcBef>
              <a:spcAft>
                <a:spcPts val="0"/>
              </a:spcAft>
              <a:buNone/>
            </a:pPr>
            <a:r>
              <a:rPr lang="en-US" sz="3200" b="1"/>
              <a:t>IMPACT:</a:t>
            </a:r>
            <a:endParaRPr sz="3200" b="1"/>
          </a:p>
          <a:p>
            <a:pPr marL="457200" lvl="0" indent="-431800" algn="l" rtl="0">
              <a:spcBef>
                <a:spcPts val="0"/>
              </a:spcBef>
              <a:spcAft>
                <a:spcPts val="0"/>
              </a:spcAft>
              <a:buSzPts val="3200"/>
              <a:buChar char="●"/>
            </a:pPr>
            <a:r>
              <a:rPr lang="en-US" sz="3200"/>
              <a:t>ChatGPT-based report generation promotes efficiency and accuracy, reducing the chances of human errors or biases in the reporting process.</a:t>
            </a:r>
            <a:endParaRPr sz="3200"/>
          </a:p>
        </p:txBody>
      </p:sp>
      <p:sp>
        <p:nvSpPr>
          <p:cNvPr id="86" name="Google Shape;86;p1"/>
          <p:cNvSpPr txBox="1"/>
          <p:nvPr/>
        </p:nvSpPr>
        <p:spPr>
          <a:xfrm>
            <a:off x="47187" y="18987241"/>
            <a:ext cx="14745600" cy="584700"/>
          </a:xfrm>
          <a:prstGeom prst="rect">
            <a:avLst/>
          </a:prstGeom>
          <a:solidFill>
            <a:schemeClr val="accent2"/>
          </a:solidFill>
          <a:ln>
            <a:noFill/>
          </a:ln>
        </p:spPr>
        <p:txBody>
          <a:bodyPr spcFirstLastPara="1" wrap="square" lIns="91250" tIns="45600" rIns="91250" bIns="45600" anchor="t" anchorCtr="0">
            <a:spAutoFit/>
          </a:bodyPr>
          <a:lstStyle/>
          <a:p>
            <a:pPr marL="0" marR="0" lvl="0" indent="0" algn="ctr" rtl="0">
              <a:spcBef>
                <a:spcPts val="0"/>
              </a:spcBef>
              <a:spcAft>
                <a:spcPts val="0"/>
              </a:spcAft>
              <a:buNone/>
            </a:pPr>
            <a:r>
              <a:rPr lang="en-US" sz="3200" b="1">
                <a:solidFill>
                  <a:schemeClr val="lt1"/>
                </a:solidFill>
              </a:rPr>
              <a:t>Workflow</a:t>
            </a:r>
            <a:endParaRPr sz="3200" b="1">
              <a:solidFill>
                <a:schemeClr val="lt1"/>
              </a:solidFill>
            </a:endParaRPr>
          </a:p>
        </p:txBody>
      </p:sp>
      <p:cxnSp>
        <p:nvCxnSpPr>
          <p:cNvPr id="87" name="Google Shape;87;p1"/>
          <p:cNvCxnSpPr/>
          <p:nvPr/>
        </p:nvCxnSpPr>
        <p:spPr>
          <a:xfrm>
            <a:off x="7467828" y="21366225"/>
            <a:ext cx="9300" cy="3171300"/>
          </a:xfrm>
          <a:prstGeom prst="straightConnector1">
            <a:avLst/>
          </a:prstGeom>
          <a:solidFill>
            <a:schemeClr val="lt1"/>
          </a:solidFill>
          <a:ln w="95250" cap="flat" cmpd="sng">
            <a:solidFill>
              <a:schemeClr val="dk1"/>
            </a:solidFill>
            <a:prstDash val="solid"/>
            <a:round/>
            <a:headEnd type="none" w="sm" len="sm"/>
            <a:tailEnd type="triangle" w="med" len="med"/>
          </a:ln>
        </p:spPr>
      </p:cxnSp>
      <p:cxnSp>
        <p:nvCxnSpPr>
          <p:cNvPr id="88" name="Google Shape;88;p1"/>
          <p:cNvCxnSpPr/>
          <p:nvPr/>
        </p:nvCxnSpPr>
        <p:spPr>
          <a:xfrm flipH="1">
            <a:off x="10172100" y="21365325"/>
            <a:ext cx="19500" cy="3173100"/>
          </a:xfrm>
          <a:prstGeom prst="straightConnector1">
            <a:avLst/>
          </a:prstGeom>
          <a:solidFill>
            <a:schemeClr val="lt1"/>
          </a:solidFill>
          <a:ln w="95250" cap="flat" cmpd="sng">
            <a:solidFill>
              <a:schemeClr val="dk1"/>
            </a:solidFill>
            <a:prstDash val="solid"/>
            <a:round/>
            <a:headEnd type="none" w="sm" len="sm"/>
            <a:tailEnd type="triangle" w="med" len="med"/>
          </a:ln>
        </p:spPr>
      </p:cxnSp>
      <p:sp>
        <p:nvSpPr>
          <p:cNvPr id="89" name="Google Shape;89;p1"/>
          <p:cNvSpPr/>
          <p:nvPr/>
        </p:nvSpPr>
        <p:spPr>
          <a:xfrm>
            <a:off x="6512003" y="24537525"/>
            <a:ext cx="2217000" cy="808800"/>
          </a:xfrm>
          <a:prstGeom prst="roundRect">
            <a:avLst>
              <a:gd name="adj" fmla="val 16928"/>
            </a:avLst>
          </a:prstGeom>
          <a:solidFill>
            <a:srgbClr val="3333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Arial"/>
              <a:buNone/>
            </a:pPr>
            <a:r>
              <a:rPr lang="en-US" sz="3200">
                <a:solidFill>
                  <a:schemeClr val="lt1"/>
                </a:solidFill>
              </a:rPr>
              <a:t>Projects</a:t>
            </a:r>
            <a:endParaRPr sz="3200" b="0" i="0" u="none" strike="noStrike" cap="none">
              <a:solidFill>
                <a:schemeClr val="lt1"/>
              </a:solidFill>
              <a:latin typeface="Arial"/>
              <a:ea typeface="Arial"/>
              <a:cs typeface="Arial"/>
              <a:sym typeface="Arial"/>
            </a:endParaRPr>
          </a:p>
        </p:txBody>
      </p:sp>
      <p:sp>
        <p:nvSpPr>
          <p:cNvPr id="90" name="Google Shape;90;p1"/>
          <p:cNvSpPr/>
          <p:nvPr/>
        </p:nvSpPr>
        <p:spPr>
          <a:xfrm>
            <a:off x="9073350" y="24537550"/>
            <a:ext cx="2748000" cy="808800"/>
          </a:xfrm>
          <a:prstGeom prst="roundRect">
            <a:avLst>
              <a:gd name="adj" fmla="val 16928"/>
            </a:avLst>
          </a:prstGeom>
          <a:solidFill>
            <a:srgbClr val="3333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200"/>
              <a:buFont typeface="Arial"/>
              <a:buNone/>
            </a:pPr>
            <a:r>
              <a:rPr lang="en-US" sz="3200">
                <a:solidFill>
                  <a:schemeClr val="lt1"/>
                </a:solidFill>
              </a:rPr>
              <a:t>Co-Curricular</a:t>
            </a:r>
            <a:endParaRPr sz="3200" b="0" i="0" u="none" strike="noStrike" cap="none">
              <a:solidFill>
                <a:schemeClr val="lt1"/>
              </a:solidFill>
              <a:latin typeface="Arial"/>
              <a:ea typeface="Arial"/>
              <a:cs typeface="Arial"/>
              <a:sym typeface="Arial"/>
            </a:endParaRPr>
          </a:p>
        </p:txBody>
      </p:sp>
      <p:cxnSp>
        <p:nvCxnSpPr>
          <p:cNvPr id="91" name="Google Shape;91;p1"/>
          <p:cNvCxnSpPr>
            <a:stCxn id="42" idx="3"/>
          </p:cNvCxnSpPr>
          <p:nvPr/>
        </p:nvCxnSpPr>
        <p:spPr>
          <a:xfrm>
            <a:off x="10772775" y="20673675"/>
            <a:ext cx="2085900" cy="2376900"/>
          </a:xfrm>
          <a:prstGeom prst="bentConnector2">
            <a:avLst/>
          </a:prstGeom>
          <a:solidFill>
            <a:schemeClr val="lt1"/>
          </a:solidFill>
          <a:ln w="95250" cap="flat" cmpd="sng">
            <a:solidFill>
              <a:schemeClr val="dk1"/>
            </a:solidFill>
            <a:prstDash val="solid"/>
            <a:round/>
            <a:headEnd type="none" w="sm" len="sm"/>
            <a:tailEnd type="triangle" w="med" len="med"/>
          </a:ln>
        </p:spPr>
      </p:cxnSp>
      <p:pic>
        <p:nvPicPr>
          <p:cNvPr id="92" name="Google Shape;92;p1"/>
          <p:cNvPicPr preferRelativeResize="0"/>
          <p:nvPr/>
        </p:nvPicPr>
        <p:blipFill>
          <a:blip r:embed="rId12">
            <a:alphaModFix/>
          </a:blip>
          <a:stretch>
            <a:fillRect/>
          </a:stretch>
        </p:blipFill>
        <p:spPr>
          <a:xfrm>
            <a:off x="6512000" y="20021400"/>
            <a:ext cx="2123101" cy="1286025"/>
          </a:xfrm>
          <a:prstGeom prst="rect">
            <a:avLst/>
          </a:prstGeom>
          <a:noFill/>
          <a:ln w="9525" cap="flat" cmpd="sng">
            <a:solidFill>
              <a:schemeClr val="dk1"/>
            </a:solidFill>
            <a:prstDash val="solid"/>
            <a:round/>
            <a:headEnd type="none" w="sm" len="sm"/>
            <a:tailEnd type="none" w="sm" len="sm"/>
          </a:ln>
        </p:spPr>
      </p:pic>
      <p:sp>
        <p:nvSpPr>
          <p:cNvPr id="93" name="Google Shape;93;p1"/>
          <p:cNvSpPr/>
          <p:nvPr/>
        </p:nvSpPr>
        <p:spPr>
          <a:xfrm>
            <a:off x="800200" y="23050575"/>
            <a:ext cx="2979000" cy="939600"/>
          </a:xfrm>
          <a:prstGeom prst="roundRect">
            <a:avLst>
              <a:gd name="adj" fmla="val 16928"/>
            </a:avLst>
          </a:prstGeom>
          <a:solidFill>
            <a:srgbClr val="3333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200"/>
              <a:buFont typeface="Arial"/>
              <a:buNone/>
            </a:pPr>
            <a:r>
              <a:rPr lang="en-US" sz="3200">
                <a:solidFill>
                  <a:schemeClr val="lt1"/>
                </a:solidFill>
              </a:rPr>
              <a:t>Performance Indices</a:t>
            </a:r>
            <a:endParaRPr sz="3200" b="0" i="0" u="none" strike="noStrike" cap="none">
              <a:solidFill>
                <a:schemeClr val="lt1"/>
              </a:solidFill>
              <a:latin typeface="Arial"/>
              <a:ea typeface="Arial"/>
              <a:cs typeface="Arial"/>
              <a:sym typeface="Arial"/>
            </a:endParaRPr>
          </a:p>
        </p:txBody>
      </p:sp>
      <p:sp>
        <p:nvSpPr>
          <p:cNvPr id="46" name="Google Shape;46;p1"/>
          <p:cNvSpPr/>
          <p:nvPr/>
        </p:nvSpPr>
        <p:spPr>
          <a:xfrm>
            <a:off x="11290350" y="23050575"/>
            <a:ext cx="2748000" cy="939600"/>
          </a:xfrm>
          <a:prstGeom prst="roundRect">
            <a:avLst>
              <a:gd name="adj" fmla="val 16928"/>
            </a:avLst>
          </a:prstGeom>
          <a:solidFill>
            <a:srgbClr val="3333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200"/>
              <a:buFont typeface="Arial"/>
              <a:buNone/>
            </a:pPr>
            <a:r>
              <a:rPr lang="en-US" sz="3200">
                <a:solidFill>
                  <a:schemeClr val="lt1"/>
                </a:solidFill>
              </a:rPr>
              <a:t>Extra Curricular</a:t>
            </a:r>
            <a:endParaRPr sz="3200" b="0" i="0" u="none" strike="noStrike" cap="none">
              <a:solidFill>
                <a:schemeClr val="lt1"/>
              </a:solidFill>
              <a:latin typeface="Arial"/>
              <a:ea typeface="Arial"/>
              <a:cs typeface="Arial"/>
              <a:sym typeface="Arial"/>
            </a:endParaRPr>
          </a:p>
        </p:txBody>
      </p:sp>
      <p:sp>
        <p:nvSpPr>
          <p:cNvPr id="47" name="Google Shape;47;p1"/>
          <p:cNvSpPr/>
          <p:nvPr/>
        </p:nvSpPr>
        <p:spPr>
          <a:xfrm>
            <a:off x="5109075" y="28288875"/>
            <a:ext cx="4726800" cy="1219800"/>
          </a:xfrm>
          <a:prstGeom prst="roundRect">
            <a:avLst>
              <a:gd name="adj" fmla="val 16928"/>
            </a:avLst>
          </a:prstGeom>
          <a:solidFill>
            <a:srgbClr val="3333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600"/>
              <a:buFont typeface="Arial"/>
              <a:buNone/>
            </a:pPr>
            <a:r>
              <a:rPr lang="en-US" sz="3600" b="1">
                <a:solidFill>
                  <a:schemeClr val="lt1"/>
                </a:solidFill>
              </a:rPr>
              <a:t>Open AI Engine</a:t>
            </a:r>
            <a:endParaRPr sz="3200" b="1" i="0" u="none" strike="noStrike" cap="none">
              <a:solidFill>
                <a:schemeClr val="lt1"/>
              </a:solidFill>
              <a:latin typeface="Arial"/>
              <a:ea typeface="Arial"/>
              <a:cs typeface="Arial"/>
              <a:sym typeface="Arial"/>
            </a:endParaRPr>
          </a:p>
        </p:txBody>
      </p:sp>
      <p:cxnSp>
        <p:nvCxnSpPr>
          <p:cNvPr id="94" name="Google Shape;94;p1"/>
          <p:cNvCxnSpPr>
            <a:endCxn id="47" idx="1"/>
          </p:cNvCxnSpPr>
          <p:nvPr/>
        </p:nvCxnSpPr>
        <p:spPr>
          <a:xfrm rot="-5400000" flipH="1">
            <a:off x="1184175" y="24973875"/>
            <a:ext cx="4903200" cy="2946600"/>
          </a:xfrm>
          <a:prstGeom prst="bentConnector2">
            <a:avLst/>
          </a:prstGeom>
          <a:solidFill>
            <a:schemeClr val="lt1"/>
          </a:solidFill>
          <a:ln w="95250" cap="flat" cmpd="sng">
            <a:solidFill>
              <a:schemeClr val="dk1"/>
            </a:solidFill>
            <a:prstDash val="solid"/>
            <a:round/>
            <a:headEnd type="none" w="sm" len="sm"/>
            <a:tailEnd type="triangle" w="med" len="med"/>
          </a:ln>
        </p:spPr>
      </p:cxnSp>
      <p:cxnSp>
        <p:nvCxnSpPr>
          <p:cNvPr id="95" name="Google Shape;95;p1"/>
          <p:cNvCxnSpPr/>
          <p:nvPr/>
        </p:nvCxnSpPr>
        <p:spPr>
          <a:xfrm rot="-5400000" flipH="1">
            <a:off x="3833325" y="26236138"/>
            <a:ext cx="2954100" cy="1190400"/>
          </a:xfrm>
          <a:prstGeom prst="bentConnector3">
            <a:avLst>
              <a:gd name="adj1" fmla="val 50000"/>
            </a:avLst>
          </a:prstGeom>
          <a:solidFill>
            <a:schemeClr val="lt1"/>
          </a:solidFill>
          <a:ln w="95250" cap="flat" cmpd="sng">
            <a:solidFill>
              <a:schemeClr val="dk1"/>
            </a:solidFill>
            <a:prstDash val="solid"/>
            <a:round/>
            <a:headEnd type="none" w="sm" len="sm"/>
            <a:tailEnd type="triangle" w="med" len="med"/>
          </a:ln>
        </p:spPr>
      </p:cxnSp>
      <p:cxnSp>
        <p:nvCxnSpPr>
          <p:cNvPr id="96" name="Google Shape;96;p1"/>
          <p:cNvCxnSpPr/>
          <p:nvPr/>
        </p:nvCxnSpPr>
        <p:spPr>
          <a:xfrm rot="5400000">
            <a:off x="6018975" y="26724075"/>
            <a:ext cx="2942700" cy="147900"/>
          </a:xfrm>
          <a:prstGeom prst="bentConnector3">
            <a:avLst>
              <a:gd name="adj1" fmla="val 50000"/>
            </a:avLst>
          </a:prstGeom>
          <a:solidFill>
            <a:schemeClr val="lt1"/>
          </a:solidFill>
          <a:ln w="95250" cap="flat" cmpd="sng">
            <a:solidFill>
              <a:schemeClr val="dk1"/>
            </a:solidFill>
            <a:prstDash val="solid"/>
            <a:round/>
            <a:headEnd type="none" w="sm" len="sm"/>
            <a:tailEnd type="triangle" w="med" len="med"/>
          </a:ln>
        </p:spPr>
      </p:cxnSp>
      <p:cxnSp>
        <p:nvCxnSpPr>
          <p:cNvPr id="97" name="Google Shape;97;p1"/>
          <p:cNvCxnSpPr/>
          <p:nvPr/>
        </p:nvCxnSpPr>
        <p:spPr>
          <a:xfrm rot="5400000">
            <a:off x="8071950" y="26169525"/>
            <a:ext cx="2982300" cy="1257000"/>
          </a:xfrm>
          <a:prstGeom prst="bentConnector3">
            <a:avLst>
              <a:gd name="adj1" fmla="val 50000"/>
            </a:avLst>
          </a:prstGeom>
          <a:solidFill>
            <a:schemeClr val="lt1"/>
          </a:solidFill>
          <a:ln w="95250" cap="flat" cmpd="sng">
            <a:solidFill>
              <a:schemeClr val="dk1"/>
            </a:solidFill>
            <a:prstDash val="solid"/>
            <a:round/>
            <a:headEnd type="none" w="sm" len="sm"/>
            <a:tailEnd type="triangle" w="med" len="med"/>
          </a:ln>
        </p:spPr>
      </p:cxnSp>
      <p:sp>
        <p:nvSpPr>
          <p:cNvPr id="98" name="Google Shape;98;p1"/>
          <p:cNvSpPr/>
          <p:nvPr/>
        </p:nvSpPr>
        <p:spPr>
          <a:xfrm>
            <a:off x="4715175" y="32641275"/>
            <a:ext cx="5476500" cy="1219800"/>
          </a:xfrm>
          <a:prstGeom prst="roundRect">
            <a:avLst>
              <a:gd name="adj" fmla="val 16928"/>
            </a:avLst>
          </a:prstGeom>
          <a:solidFill>
            <a:srgbClr val="3333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600"/>
              <a:buFont typeface="Arial"/>
              <a:buNone/>
            </a:pPr>
            <a:r>
              <a:rPr lang="en-US" sz="3600" b="1">
                <a:solidFill>
                  <a:schemeClr val="lt1"/>
                </a:solidFill>
              </a:rPr>
              <a:t>Automated Guidance via email</a:t>
            </a:r>
            <a:endParaRPr sz="3200" b="1"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316</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Shulda;www.postersession.com</dc:creator>
  <cp:lastModifiedBy>Aman Singh</cp:lastModifiedBy>
  <cp:revision>1</cp:revision>
  <dcterms:created xsi:type="dcterms:W3CDTF">2008-12-04T00:20:37Z</dcterms:created>
  <dcterms:modified xsi:type="dcterms:W3CDTF">2024-02-05T14:36:48Z</dcterms:modified>
</cp:coreProperties>
</file>