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notesMasterIdLst>
    <p:notesMasterId r:id="rId11"/>
  </p:notesMasterIdLst>
  <p:sldIdLst>
    <p:sldId id="265" r:id="rId3"/>
    <p:sldId id="257" r:id="rId4"/>
    <p:sldId id="258" r:id="rId5"/>
    <p:sldId id="259" r:id="rId6"/>
    <p:sldId id="275" r:id="rId7"/>
    <p:sldId id="274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Current Time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Code</c:v>
                </c:pt>
                <c:pt idx="1">
                  <c:v>Skill Development</c:v>
                </c:pt>
                <c:pt idx="2">
                  <c:v>Learning</c:v>
                </c:pt>
                <c:pt idx="3">
                  <c:v>Language Learning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Time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Code</c:v>
                </c:pt>
                <c:pt idx="1">
                  <c:v>Skill Development</c:v>
                </c:pt>
                <c:pt idx="2">
                  <c:v>Learning</c:v>
                </c:pt>
                <c:pt idx="3">
                  <c:v>Language Learning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3898931458019863E-2"/>
          <c:y val="5.7101390960491175E-2"/>
          <c:w val="0.6666244890060754"/>
          <c:h val="0.49580769364181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coding</c:v>
                </c:pt>
                <c:pt idx="1">
                  <c:v>learning</c:v>
                </c:pt>
                <c:pt idx="2">
                  <c:v>language learning</c:v>
                </c:pt>
                <c:pt idx="3">
                  <c:v>skill development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coding</c:v>
                </c:pt>
                <c:pt idx="1">
                  <c:v>learning</c:v>
                </c:pt>
                <c:pt idx="2">
                  <c:v>language learning</c:v>
                </c:pt>
                <c:pt idx="3">
                  <c:v>skill development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0.5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0853888"/>
        <c:axId val="40855424"/>
        <c:axId val="0"/>
      </c:bar3DChart>
      <c:catAx>
        <c:axId val="40853888"/>
        <c:scaling>
          <c:orientation val="minMax"/>
        </c:scaling>
        <c:delete val="0"/>
        <c:axPos val="b"/>
        <c:majorTickMark val="out"/>
        <c:minorTickMark val="none"/>
        <c:tickLblPos val="nextTo"/>
        <c:crossAx val="40855424"/>
        <c:crosses val="autoZero"/>
        <c:auto val="1"/>
        <c:lblAlgn val="ctr"/>
        <c:lblOffset val="100"/>
        <c:noMultiLvlLbl val="0"/>
      </c:catAx>
      <c:valAx>
        <c:axId val="40855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853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FCBF2-7DBF-4B3A-8DA9-A30F604C000F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71DE3-EFA3-42E8-80ED-98F644A0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ADE7E6-2BF4-4E30-8001-C01C26840050}" type="datetimeFigureOut">
              <a:rPr lang="en-US" smtClean="0"/>
              <a:t>24-Jul-19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0CE705-AF69-427F-868A-CC13639E62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535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67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67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A VISION OF MY SELF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Manas  &amp; Manish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19CSU171 &amp; 19CSU173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97749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66800"/>
            <a:ext cx="8183880" cy="762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Goals For Achievement Of Task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29" y="2286000"/>
            <a:ext cx="6196405" cy="36038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tang" pitchFamily="18" charset="-127"/>
                <a:ea typeface="Batang" pitchFamily="18" charset="-127"/>
              </a:rPr>
              <a:t>Working on my personality development skills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tang" pitchFamily="18" charset="-127"/>
                <a:ea typeface="Batang" pitchFamily="18" charset="-127"/>
              </a:rPr>
              <a:t>Learning all the techniques associated with my goal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tang" pitchFamily="18" charset="-127"/>
                <a:ea typeface="Batang" pitchFamily="18" charset="-127"/>
              </a:rPr>
              <a:t>Using every possible method to achieve the goals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67200"/>
            <a:ext cx="2000250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4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55" y="846448"/>
            <a:ext cx="6965245" cy="120248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Expectations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To be master in basic skills associated with it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To be dedicated to my aim and consistently work on it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To be able to learn from my failures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To represent my skills on world wide platform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3074" name="Picture 2" descr="C:\Program Files (x86)\Microsoft Office\MEDIA\CAGCAT10\j030107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62000"/>
            <a:ext cx="1447800" cy="12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393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RESOURCES NEEDED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tang" pitchFamily="18" charset="-127"/>
                <a:ea typeface="Batang" pitchFamily="18" charset="-127"/>
              </a:rPr>
              <a:t>LOT OF HARDWORK</a:t>
            </a: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tang" pitchFamily="18" charset="-127"/>
                <a:ea typeface="Batang" pitchFamily="18" charset="-127"/>
              </a:rPr>
              <a:t>GUIDANCE FROM MENTORS</a:t>
            </a: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tang" pitchFamily="18" charset="-127"/>
                <a:ea typeface="Batang" pitchFamily="18" charset="-127"/>
              </a:rPr>
              <a:t>SMART WORKING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28206"/>
            <a:ext cx="2511425" cy="211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0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">
        <p:circle/>
      </p:transition>
    </mc:Choice>
    <mc:Fallback xmlns="">
      <p:transition spd="slow" advTm="3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Current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301748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26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Expected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46163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89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Comparison  </a:t>
            </a:r>
            <a:endParaRPr lang="en-US" sz="7200" dirty="0">
              <a:solidFill>
                <a:schemeClr val="bg2">
                  <a:lumMod val="25000"/>
                </a:schemeClr>
              </a:solidFill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478155"/>
              </p:ext>
            </p:extLst>
          </p:nvPr>
        </p:nvGraphicFramePr>
        <p:xfrm>
          <a:off x="1524000" y="2133600"/>
          <a:ext cx="6196013" cy="360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5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pull/>
      </p:transition>
    </mc:Choice>
    <mc:Fallback xmlns="">
      <p:transition spd="slow" advTm="3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838200"/>
            <a:ext cx="6512511" cy="16002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Thanks for watching</a:t>
            </a:r>
            <a:endParaRPr lang="en-US" sz="72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5122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4419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6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167</TotalTime>
  <Words>84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Pushpin</vt:lpstr>
      <vt:lpstr>Slipstream</vt:lpstr>
      <vt:lpstr> A VISION OF MY SELF     Manas  &amp; Manish  19CSU171 &amp; 19CSU173</vt:lpstr>
      <vt:lpstr>Goals For Achievement Of Task</vt:lpstr>
      <vt:lpstr>Expectations</vt:lpstr>
      <vt:lpstr>RESOURCES NEEDED</vt:lpstr>
      <vt:lpstr>Current</vt:lpstr>
      <vt:lpstr>Expected</vt:lpstr>
      <vt:lpstr>Comparison  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VISION OF MY SELF     ~~PULKIT</dc:title>
  <dc:creator>Admin</dc:creator>
  <cp:lastModifiedBy>Arun</cp:lastModifiedBy>
  <cp:revision>22</cp:revision>
  <dcterms:created xsi:type="dcterms:W3CDTF">2019-07-23T04:16:02Z</dcterms:created>
  <dcterms:modified xsi:type="dcterms:W3CDTF">2019-07-24T16:21:07Z</dcterms:modified>
</cp:coreProperties>
</file>