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Lato"/>
      <p:regular r:id="rId32"/>
      <p:bold r:id="rId33"/>
      <p:italic r:id="rId34"/>
      <p:boldItalic r:id="rId35"/>
    </p:embeddedFont>
    <p:embeddedFont>
      <p:font typeface="Anaheim"/>
      <p:regular r:id="rId36"/>
    </p:embeddedFont>
    <p:embeddedFont>
      <p:font typeface="Viga"/>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E135BF-45BE-4383-B625-24AEB458DAB8}">
  <a:tblStyle styleId="{47E135BF-45BE-4383-B625-24AEB458DA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Viga-regular.fntdata"/><Relationship Id="rId14" Type="http://schemas.openxmlformats.org/officeDocument/2006/relationships/slide" Target="slides/slide9.xml"/><Relationship Id="rId36" Type="http://schemas.openxmlformats.org/officeDocument/2006/relationships/font" Target="fonts/Anaheim-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819e7bb2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819e7bb2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5e51ff93e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5e51ff93e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9fa8e32c0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9fa8e32c0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e51ff93e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e51ff93e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e51ff93e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5e51ff93e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9fa8e32c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9fa8e32c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9fa8e32c0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9fa8e32c0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5e51ff93e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5e51ff93e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e51ff93e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e51ff93e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9fa8e32c0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9fa8e32c0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9fa8e32c0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9fa8e32c0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9ba7db025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9ba7db025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9fa8e32c0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9fa8e32c0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5e51ff93e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5e51ff93e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5e51ff93e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5e51ff93e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5e51ff93e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5e51ff93e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9fa8e32c0_0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e9fa8e32c0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9fa8e32c0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e9fa8e32c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9fa8e32c0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9fa8e32c0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ab50ffb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ab50ffb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9ba7db02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9ba7db02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e51ff93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e51ff93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9ba7db02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9ba7db02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9fa8e32c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9fa8e32c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e51ff93e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e51ff93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9fa8e32c0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9fa8e32c0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9141" y="549623"/>
            <a:ext cx="8265969" cy="4044356"/>
            <a:chOff x="3237025" y="2070300"/>
            <a:chExt cx="3165825" cy="1425575"/>
          </a:xfrm>
        </p:grpSpPr>
        <p:sp>
          <p:nvSpPr>
            <p:cNvPr id="11" name="Google Shape;11;p2"/>
            <p:cNvSpPr/>
            <p:nvPr/>
          </p:nvSpPr>
          <p:spPr>
            <a:xfrm>
              <a:off x="3282500" y="2871225"/>
              <a:ext cx="576325" cy="577275"/>
            </a:xfrm>
            <a:custGeom>
              <a:rect b="b" l="l" r="r" t="t"/>
              <a:pathLst>
                <a:path extrusionOk="0" h="23091" w="23053">
                  <a:moveTo>
                    <a:pt x="1" y="759"/>
                  </a:moveTo>
                  <a:lnTo>
                    <a:pt x="22294" y="23090"/>
                  </a:lnTo>
                  <a:cubicBezTo>
                    <a:pt x="22294" y="23090"/>
                    <a:pt x="23053" y="11640"/>
                    <a:pt x="17252" y="5839"/>
                  </a:cubicBezTo>
                  <a:cubicBezTo>
                    <a:pt x="11451" y="1"/>
                    <a:pt x="1" y="759"/>
                    <a:pt x="1" y="75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781025" y="2116750"/>
              <a:ext cx="577275" cy="577250"/>
            </a:xfrm>
            <a:custGeom>
              <a:rect b="b" l="l" r="r" t="t"/>
              <a:pathLst>
                <a:path extrusionOk="0" h="23090" w="23091">
                  <a:moveTo>
                    <a:pt x="23090" y="22332"/>
                  </a:moveTo>
                  <a:lnTo>
                    <a:pt x="759" y="0"/>
                  </a:lnTo>
                  <a:cubicBezTo>
                    <a:pt x="759" y="0"/>
                    <a:pt x="1" y="11450"/>
                    <a:pt x="5802" y="17289"/>
                  </a:cubicBezTo>
                  <a:cubicBezTo>
                    <a:pt x="11640" y="23090"/>
                    <a:pt x="23090" y="22332"/>
                    <a:pt x="23090" y="223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237025" y="2070300"/>
              <a:ext cx="3165825" cy="1425575"/>
            </a:xfrm>
            <a:custGeom>
              <a:rect b="b" l="l" r="r" t="t"/>
              <a:pathLst>
                <a:path extrusionOk="0" h="57023" w="126633">
                  <a:moveTo>
                    <a:pt x="109685" y="17100"/>
                  </a:moveTo>
                  <a:cubicBezTo>
                    <a:pt x="102519" y="9934"/>
                    <a:pt x="107448" y="1"/>
                    <a:pt x="97097" y="266"/>
                  </a:cubicBezTo>
                  <a:lnTo>
                    <a:pt x="97097" y="228"/>
                  </a:lnTo>
                  <a:lnTo>
                    <a:pt x="28398" y="228"/>
                  </a:lnTo>
                  <a:cubicBezTo>
                    <a:pt x="13156" y="228"/>
                    <a:pt x="683" y="12285"/>
                    <a:pt x="152" y="27526"/>
                  </a:cubicBezTo>
                  <a:cubicBezTo>
                    <a:pt x="0" y="37611"/>
                    <a:pt x="9858" y="32796"/>
                    <a:pt x="16985" y="39924"/>
                  </a:cubicBezTo>
                  <a:cubicBezTo>
                    <a:pt x="24113" y="47052"/>
                    <a:pt x="19222" y="57023"/>
                    <a:pt x="29573" y="56758"/>
                  </a:cubicBezTo>
                  <a:lnTo>
                    <a:pt x="29573" y="56758"/>
                  </a:lnTo>
                  <a:lnTo>
                    <a:pt x="98273" y="56758"/>
                  </a:lnTo>
                  <a:cubicBezTo>
                    <a:pt x="113514" y="56758"/>
                    <a:pt x="125988" y="44701"/>
                    <a:pt x="126519" y="29498"/>
                  </a:cubicBezTo>
                  <a:cubicBezTo>
                    <a:pt x="126632" y="19412"/>
                    <a:pt x="116813" y="24227"/>
                    <a:pt x="109685" y="17100"/>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9675" y="2888300"/>
              <a:ext cx="560200" cy="561150"/>
            </a:xfrm>
            <a:custGeom>
              <a:rect b="b" l="l" r="r" t="t"/>
              <a:pathLst>
                <a:path extrusionOk="0" h="22446" w="22408">
                  <a:moveTo>
                    <a:pt x="0" y="0"/>
                  </a:moveTo>
                  <a:lnTo>
                    <a:pt x="0" y="0"/>
                  </a:lnTo>
                  <a:cubicBezTo>
                    <a:pt x="910" y="1100"/>
                    <a:pt x="2313" y="1744"/>
                    <a:pt x="3640" y="2237"/>
                  </a:cubicBezTo>
                  <a:cubicBezTo>
                    <a:pt x="5005" y="2654"/>
                    <a:pt x="6408" y="2957"/>
                    <a:pt x="7773" y="3337"/>
                  </a:cubicBezTo>
                  <a:cubicBezTo>
                    <a:pt x="9137" y="3716"/>
                    <a:pt x="10427" y="4247"/>
                    <a:pt x="11678" y="4891"/>
                  </a:cubicBezTo>
                  <a:cubicBezTo>
                    <a:pt x="14180" y="6180"/>
                    <a:pt x="16227" y="8228"/>
                    <a:pt x="17554" y="10730"/>
                  </a:cubicBezTo>
                  <a:cubicBezTo>
                    <a:pt x="18199" y="11981"/>
                    <a:pt x="18730" y="13308"/>
                    <a:pt x="19109" y="14635"/>
                  </a:cubicBezTo>
                  <a:cubicBezTo>
                    <a:pt x="19526" y="16000"/>
                    <a:pt x="19791" y="17403"/>
                    <a:pt x="20208" y="18768"/>
                  </a:cubicBezTo>
                  <a:cubicBezTo>
                    <a:pt x="20701" y="20132"/>
                    <a:pt x="21346" y="21497"/>
                    <a:pt x="22407" y="22445"/>
                  </a:cubicBezTo>
                  <a:cubicBezTo>
                    <a:pt x="21535" y="21346"/>
                    <a:pt x="20929" y="20019"/>
                    <a:pt x="20663" y="18654"/>
                  </a:cubicBezTo>
                  <a:cubicBezTo>
                    <a:pt x="20284" y="17289"/>
                    <a:pt x="19981" y="15886"/>
                    <a:pt x="19564" y="14521"/>
                  </a:cubicBezTo>
                  <a:cubicBezTo>
                    <a:pt x="19185" y="13118"/>
                    <a:pt x="18654" y="11791"/>
                    <a:pt x="17971" y="10502"/>
                  </a:cubicBezTo>
                  <a:cubicBezTo>
                    <a:pt x="16606" y="7924"/>
                    <a:pt x="14483" y="5801"/>
                    <a:pt x="11905" y="4436"/>
                  </a:cubicBezTo>
                  <a:cubicBezTo>
                    <a:pt x="10654" y="3792"/>
                    <a:pt x="9289" y="3261"/>
                    <a:pt x="7924" y="2882"/>
                  </a:cubicBezTo>
                  <a:cubicBezTo>
                    <a:pt x="6521" y="2465"/>
                    <a:pt x="5119" y="2161"/>
                    <a:pt x="3792" y="1744"/>
                  </a:cubicBezTo>
                  <a:cubicBezTo>
                    <a:pt x="2389" y="1479"/>
                    <a:pt x="1100" y="872"/>
                    <a:pt x="0" y="0"/>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800000" y="2117700"/>
              <a:ext cx="561150" cy="560200"/>
            </a:xfrm>
            <a:custGeom>
              <a:rect b="b" l="l" r="r" t="t"/>
              <a:pathLst>
                <a:path extrusionOk="0" h="22408" w="22446">
                  <a:moveTo>
                    <a:pt x="0" y="0"/>
                  </a:moveTo>
                  <a:lnTo>
                    <a:pt x="0" y="0"/>
                  </a:lnTo>
                  <a:cubicBezTo>
                    <a:pt x="872" y="1100"/>
                    <a:pt x="1479" y="2389"/>
                    <a:pt x="1744" y="3792"/>
                  </a:cubicBezTo>
                  <a:cubicBezTo>
                    <a:pt x="2161" y="5119"/>
                    <a:pt x="2465" y="6521"/>
                    <a:pt x="2844" y="7886"/>
                  </a:cubicBezTo>
                  <a:cubicBezTo>
                    <a:pt x="3261" y="9289"/>
                    <a:pt x="3792" y="10616"/>
                    <a:pt x="4436" y="11905"/>
                  </a:cubicBezTo>
                  <a:cubicBezTo>
                    <a:pt x="5801" y="14483"/>
                    <a:pt x="7924" y="16569"/>
                    <a:pt x="10502" y="17933"/>
                  </a:cubicBezTo>
                  <a:cubicBezTo>
                    <a:pt x="11791" y="18616"/>
                    <a:pt x="13118" y="19147"/>
                    <a:pt x="14521" y="19526"/>
                  </a:cubicBezTo>
                  <a:cubicBezTo>
                    <a:pt x="15886" y="19943"/>
                    <a:pt x="17289" y="20246"/>
                    <a:pt x="18654" y="20625"/>
                  </a:cubicBezTo>
                  <a:cubicBezTo>
                    <a:pt x="20019" y="20929"/>
                    <a:pt x="21346" y="21535"/>
                    <a:pt x="22445" y="22407"/>
                  </a:cubicBezTo>
                  <a:cubicBezTo>
                    <a:pt x="21497" y="21308"/>
                    <a:pt x="20132" y="20663"/>
                    <a:pt x="18767" y="20170"/>
                  </a:cubicBezTo>
                  <a:cubicBezTo>
                    <a:pt x="17403" y="19753"/>
                    <a:pt x="16000" y="19450"/>
                    <a:pt x="14635" y="19071"/>
                  </a:cubicBezTo>
                  <a:cubicBezTo>
                    <a:pt x="13270" y="18692"/>
                    <a:pt x="11981" y="18199"/>
                    <a:pt x="10730" y="17554"/>
                  </a:cubicBezTo>
                  <a:cubicBezTo>
                    <a:pt x="9479" y="16872"/>
                    <a:pt x="8341" y="16038"/>
                    <a:pt x="7355" y="15052"/>
                  </a:cubicBezTo>
                  <a:cubicBezTo>
                    <a:pt x="6370" y="14066"/>
                    <a:pt x="5536" y="12929"/>
                    <a:pt x="4853" y="11678"/>
                  </a:cubicBezTo>
                  <a:cubicBezTo>
                    <a:pt x="4209" y="10427"/>
                    <a:pt x="3678" y="9137"/>
                    <a:pt x="3299" y="7773"/>
                  </a:cubicBezTo>
                  <a:cubicBezTo>
                    <a:pt x="2920" y="6408"/>
                    <a:pt x="2616" y="5005"/>
                    <a:pt x="2199" y="3640"/>
                  </a:cubicBezTo>
                  <a:cubicBezTo>
                    <a:pt x="1706" y="2313"/>
                    <a:pt x="1100" y="948"/>
                    <a:pt x="0" y="0"/>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2014825" y="1068300"/>
            <a:ext cx="5115000" cy="17220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57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2478900" y="3375463"/>
            <a:ext cx="4186200" cy="309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rgbClr val="215A80"/>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grpSp>
        <p:nvGrpSpPr>
          <p:cNvPr id="50" name="Google Shape;50;p11"/>
          <p:cNvGrpSpPr/>
          <p:nvPr/>
        </p:nvGrpSpPr>
        <p:grpSpPr>
          <a:xfrm flipH="1">
            <a:off x="439141" y="549623"/>
            <a:ext cx="8265969" cy="4044356"/>
            <a:chOff x="3237025" y="2070300"/>
            <a:chExt cx="3165825" cy="1425575"/>
          </a:xfrm>
        </p:grpSpPr>
        <p:sp>
          <p:nvSpPr>
            <p:cNvPr id="51" name="Google Shape;51;p11"/>
            <p:cNvSpPr/>
            <p:nvPr/>
          </p:nvSpPr>
          <p:spPr>
            <a:xfrm>
              <a:off x="3282500" y="2871225"/>
              <a:ext cx="576325" cy="577275"/>
            </a:xfrm>
            <a:custGeom>
              <a:rect b="b" l="l" r="r" t="t"/>
              <a:pathLst>
                <a:path extrusionOk="0" h="23091" w="23053">
                  <a:moveTo>
                    <a:pt x="1" y="759"/>
                  </a:moveTo>
                  <a:lnTo>
                    <a:pt x="22294" y="23090"/>
                  </a:lnTo>
                  <a:cubicBezTo>
                    <a:pt x="22294" y="23090"/>
                    <a:pt x="23053" y="11640"/>
                    <a:pt x="17252" y="5839"/>
                  </a:cubicBezTo>
                  <a:cubicBezTo>
                    <a:pt x="11451" y="1"/>
                    <a:pt x="1" y="759"/>
                    <a:pt x="1" y="7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p:nvPr/>
          </p:nvSpPr>
          <p:spPr>
            <a:xfrm>
              <a:off x="5781025" y="2116750"/>
              <a:ext cx="577275" cy="577250"/>
            </a:xfrm>
            <a:custGeom>
              <a:rect b="b" l="l" r="r" t="t"/>
              <a:pathLst>
                <a:path extrusionOk="0" h="23090" w="23091">
                  <a:moveTo>
                    <a:pt x="23090" y="22332"/>
                  </a:moveTo>
                  <a:lnTo>
                    <a:pt x="759" y="0"/>
                  </a:lnTo>
                  <a:cubicBezTo>
                    <a:pt x="759" y="0"/>
                    <a:pt x="1" y="11450"/>
                    <a:pt x="5802" y="17289"/>
                  </a:cubicBezTo>
                  <a:cubicBezTo>
                    <a:pt x="11640" y="23090"/>
                    <a:pt x="23090" y="22332"/>
                    <a:pt x="23090" y="22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p:nvPr/>
          </p:nvSpPr>
          <p:spPr>
            <a:xfrm>
              <a:off x="3237025" y="2070300"/>
              <a:ext cx="3165825" cy="1425575"/>
            </a:xfrm>
            <a:custGeom>
              <a:rect b="b" l="l" r="r" t="t"/>
              <a:pathLst>
                <a:path extrusionOk="0" h="57023" w="126633">
                  <a:moveTo>
                    <a:pt x="109685" y="17100"/>
                  </a:moveTo>
                  <a:cubicBezTo>
                    <a:pt x="102519" y="9934"/>
                    <a:pt x="107448" y="1"/>
                    <a:pt x="97097" y="266"/>
                  </a:cubicBezTo>
                  <a:lnTo>
                    <a:pt x="97097" y="228"/>
                  </a:lnTo>
                  <a:lnTo>
                    <a:pt x="28398" y="228"/>
                  </a:lnTo>
                  <a:cubicBezTo>
                    <a:pt x="13156" y="228"/>
                    <a:pt x="683" y="12285"/>
                    <a:pt x="152" y="27526"/>
                  </a:cubicBezTo>
                  <a:cubicBezTo>
                    <a:pt x="0" y="37611"/>
                    <a:pt x="9858" y="32796"/>
                    <a:pt x="16985" y="39924"/>
                  </a:cubicBezTo>
                  <a:cubicBezTo>
                    <a:pt x="24113" y="47052"/>
                    <a:pt x="19222" y="57023"/>
                    <a:pt x="29573" y="56758"/>
                  </a:cubicBezTo>
                  <a:lnTo>
                    <a:pt x="29573" y="56758"/>
                  </a:lnTo>
                  <a:lnTo>
                    <a:pt x="98273" y="56758"/>
                  </a:lnTo>
                  <a:cubicBezTo>
                    <a:pt x="113514" y="56758"/>
                    <a:pt x="125988" y="44701"/>
                    <a:pt x="126519" y="29498"/>
                  </a:cubicBezTo>
                  <a:cubicBezTo>
                    <a:pt x="126632" y="19412"/>
                    <a:pt x="116813" y="24227"/>
                    <a:pt x="109685" y="17100"/>
                  </a:cubicBezTo>
                  <a:close/>
                </a:path>
              </a:pathLst>
            </a:cu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a:off x="3279675" y="2888300"/>
              <a:ext cx="560200" cy="561150"/>
            </a:xfrm>
            <a:custGeom>
              <a:rect b="b" l="l" r="r" t="t"/>
              <a:pathLst>
                <a:path extrusionOk="0" h="22446" w="22408">
                  <a:moveTo>
                    <a:pt x="0" y="0"/>
                  </a:moveTo>
                  <a:lnTo>
                    <a:pt x="0" y="0"/>
                  </a:lnTo>
                  <a:cubicBezTo>
                    <a:pt x="910" y="1100"/>
                    <a:pt x="2313" y="1744"/>
                    <a:pt x="3640" y="2237"/>
                  </a:cubicBezTo>
                  <a:cubicBezTo>
                    <a:pt x="5005" y="2654"/>
                    <a:pt x="6408" y="2957"/>
                    <a:pt x="7773" y="3337"/>
                  </a:cubicBezTo>
                  <a:cubicBezTo>
                    <a:pt x="9137" y="3716"/>
                    <a:pt x="10427" y="4247"/>
                    <a:pt x="11678" y="4891"/>
                  </a:cubicBezTo>
                  <a:cubicBezTo>
                    <a:pt x="14180" y="6180"/>
                    <a:pt x="16227" y="8228"/>
                    <a:pt x="17554" y="10730"/>
                  </a:cubicBezTo>
                  <a:cubicBezTo>
                    <a:pt x="18199" y="11981"/>
                    <a:pt x="18730" y="13308"/>
                    <a:pt x="19109" y="14635"/>
                  </a:cubicBezTo>
                  <a:cubicBezTo>
                    <a:pt x="19526" y="16000"/>
                    <a:pt x="19791" y="17403"/>
                    <a:pt x="20208" y="18768"/>
                  </a:cubicBezTo>
                  <a:cubicBezTo>
                    <a:pt x="20701" y="20132"/>
                    <a:pt x="21346" y="21497"/>
                    <a:pt x="22407" y="22445"/>
                  </a:cubicBezTo>
                  <a:cubicBezTo>
                    <a:pt x="21535" y="21346"/>
                    <a:pt x="20929" y="20019"/>
                    <a:pt x="20663" y="18654"/>
                  </a:cubicBezTo>
                  <a:cubicBezTo>
                    <a:pt x="20284" y="17289"/>
                    <a:pt x="19981" y="15886"/>
                    <a:pt x="19564" y="14521"/>
                  </a:cubicBezTo>
                  <a:cubicBezTo>
                    <a:pt x="19185" y="13118"/>
                    <a:pt x="18654" y="11791"/>
                    <a:pt x="17971" y="10502"/>
                  </a:cubicBezTo>
                  <a:cubicBezTo>
                    <a:pt x="16606" y="7924"/>
                    <a:pt x="14483" y="5801"/>
                    <a:pt x="11905" y="4436"/>
                  </a:cubicBezTo>
                  <a:cubicBezTo>
                    <a:pt x="10654" y="3792"/>
                    <a:pt x="9289" y="3261"/>
                    <a:pt x="7924" y="2882"/>
                  </a:cubicBezTo>
                  <a:cubicBezTo>
                    <a:pt x="6521" y="2465"/>
                    <a:pt x="5119" y="2161"/>
                    <a:pt x="3792" y="1744"/>
                  </a:cubicBezTo>
                  <a:cubicBezTo>
                    <a:pt x="2389" y="1479"/>
                    <a:pt x="1100" y="872"/>
                    <a:pt x="0" y="0"/>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a:off x="5800000" y="2117700"/>
              <a:ext cx="561150" cy="560200"/>
            </a:xfrm>
            <a:custGeom>
              <a:rect b="b" l="l" r="r" t="t"/>
              <a:pathLst>
                <a:path extrusionOk="0" h="22408" w="22446">
                  <a:moveTo>
                    <a:pt x="0" y="0"/>
                  </a:moveTo>
                  <a:lnTo>
                    <a:pt x="0" y="0"/>
                  </a:lnTo>
                  <a:cubicBezTo>
                    <a:pt x="872" y="1100"/>
                    <a:pt x="1479" y="2389"/>
                    <a:pt x="1744" y="3792"/>
                  </a:cubicBezTo>
                  <a:cubicBezTo>
                    <a:pt x="2161" y="5119"/>
                    <a:pt x="2465" y="6521"/>
                    <a:pt x="2844" y="7886"/>
                  </a:cubicBezTo>
                  <a:cubicBezTo>
                    <a:pt x="3261" y="9289"/>
                    <a:pt x="3792" y="10616"/>
                    <a:pt x="4436" y="11905"/>
                  </a:cubicBezTo>
                  <a:cubicBezTo>
                    <a:pt x="5801" y="14483"/>
                    <a:pt x="7924" y="16569"/>
                    <a:pt x="10502" y="17933"/>
                  </a:cubicBezTo>
                  <a:cubicBezTo>
                    <a:pt x="11791" y="18616"/>
                    <a:pt x="13118" y="19147"/>
                    <a:pt x="14521" y="19526"/>
                  </a:cubicBezTo>
                  <a:cubicBezTo>
                    <a:pt x="15886" y="19943"/>
                    <a:pt x="17289" y="20246"/>
                    <a:pt x="18654" y="20625"/>
                  </a:cubicBezTo>
                  <a:cubicBezTo>
                    <a:pt x="20019" y="20929"/>
                    <a:pt x="21346" y="21535"/>
                    <a:pt x="22445" y="22407"/>
                  </a:cubicBezTo>
                  <a:cubicBezTo>
                    <a:pt x="21497" y="21308"/>
                    <a:pt x="20132" y="20663"/>
                    <a:pt x="18767" y="20170"/>
                  </a:cubicBezTo>
                  <a:cubicBezTo>
                    <a:pt x="17403" y="19753"/>
                    <a:pt x="16000" y="19450"/>
                    <a:pt x="14635" y="19071"/>
                  </a:cubicBezTo>
                  <a:cubicBezTo>
                    <a:pt x="13270" y="18692"/>
                    <a:pt x="11981" y="18199"/>
                    <a:pt x="10730" y="17554"/>
                  </a:cubicBezTo>
                  <a:cubicBezTo>
                    <a:pt x="9479" y="16872"/>
                    <a:pt x="8341" y="16038"/>
                    <a:pt x="7355" y="15052"/>
                  </a:cubicBezTo>
                  <a:cubicBezTo>
                    <a:pt x="6370" y="14066"/>
                    <a:pt x="5536" y="12929"/>
                    <a:pt x="4853" y="11678"/>
                  </a:cubicBezTo>
                  <a:cubicBezTo>
                    <a:pt x="4209" y="10427"/>
                    <a:pt x="3678" y="9137"/>
                    <a:pt x="3299" y="7773"/>
                  </a:cubicBezTo>
                  <a:cubicBezTo>
                    <a:pt x="2920" y="6408"/>
                    <a:pt x="2616" y="5005"/>
                    <a:pt x="2199" y="3640"/>
                  </a:cubicBezTo>
                  <a:cubicBezTo>
                    <a:pt x="1706" y="2313"/>
                    <a:pt x="1100" y="948"/>
                    <a:pt x="0" y="0"/>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11"/>
          <p:cNvSpPr txBox="1"/>
          <p:nvPr>
            <p:ph hasCustomPrompt="1" type="title"/>
          </p:nvPr>
        </p:nvSpPr>
        <p:spPr>
          <a:xfrm>
            <a:off x="1465050" y="1572675"/>
            <a:ext cx="6213900" cy="1288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8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7" name="Google Shape;57;p11"/>
          <p:cNvSpPr txBox="1"/>
          <p:nvPr>
            <p:ph idx="1" type="subTitle"/>
          </p:nvPr>
        </p:nvSpPr>
        <p:spPr>
          <a:xfrm>
            <a:off x="2265575" y="3080275"/>
            <a:ext cx="4613100" cy="44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9" name="Shape 59"/>
        <p:cNvGrpSpPr/>
        <p:nvPr/>
      </p:nvGrpSpPr>
      <p:grpSpPr>
        <a:xfrm>
          <a:off x="0" y="0"/>
          <a:ext cx="0" cy="0"/>
          <a:chOff x="0" y="0"/>
          <a:chExt cx="0" cy="0"/>
        </a:xfrm>
      </p:grpSpPr>
      <p:sp>
        <p:nvSpPr>
          <p:cNvPr id="60" name="Google Shape;60;p13"/>
          <p:cNvSpPr txBox="1"/>
          <p:nvPr>
            <p:ph idx="1" type="subTitle"/>
          </p:nvPr>
        </p:nvSpPr>
        <p:spPr>
          <a:xfrm>
            <a:off x="1610200" y="1865025"/>
            <a:ext cx="2369700" cy="5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1" name="Google Shape;61;p13"/>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2" name="Google Shape;62;p13"/>
          <p:cNvSpPr txBox="1"/>
          <p:nvPr>
            <p:ph idx="2" type="title"/>
          </p:nvPr>
        </p:nvSpPr>
        <p:spPr>
          <a:xfrm>
            <a:off x="1610200" y="1410125"/>
            <a:ext cx="2369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63" name="Google Shape;63;p13"/>
          <p:cNvSpPr txBox="1"/>
          <p:nvPr>
            <p:ph hasCustomPrompt="1" idx="3" type="title"/>
          </p:nvPr>
        </p:nvSpPr>
        <p:spPr>
          <a:xfrm>
            <a:off x="714300" y="1702879"/>
            <a:ext cx="724800" cy="53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9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4" name="Google Shape;64;p13"/>
          <p:cNvSpPr txBox="1"/>
          <p:nvPr>
            <p:ph idx="4" type="subTitle"/>
          </p:nvPr>
        </p:nvSpPr>
        <p:spPr>
          <a:xfrm>
            <a:off x="1610200" y="3606675"/>
            <a:ext cx="2369700" cy="5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5" name="Google Shape;65;p13"/>
          <p:cNvSpPr txBox="1"/>
          <p:nvPr>
            <p:ph idx="5" type="title"/>
          </p:nvPr>
        </p:nvSpPr>
        <p:spPr>
          <a:xfrm>
            <a:off x="1610200" y="3151775"/>
            <a:ext cx="2369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66" name="Google Shape;66;p13"/>
          <p:cNvSpPr txBox="1"/>
          <p:nvPr>
            <p:ph hasCustomPrompt="1" idx="6" type="title"/>
          </p:nvPr>
        </p:nvSpPr>
        <p:spPr>
          <a:xfrm>
            <a:off x="714300" y="3444529"/>
            <a:ext cx="724800" cy="53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9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7" name="Google Shape;67;p13"/>
          <p:cNvSpPr txBox="1"/>
          <p:nvPr>
            <p:ph idx="7" type="subTitle"/>
          </p:nvPr>
        </p:nvSpPr>
        <p:spPr>
          <a:xfrm>
            <a:off x="6060000" y="1865025"/>
            <a:ext cx="2369700" cy="5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8" name="Google Shape;68;p13"/>
          <p:cNvSpPr txBox="1"/>
          <p:nvPr>
            <p:ph idx="8" type="title"/>
          </p:nvPr>
        </p:nvSpPr>
        <p:spPr>
          <a:xfrm>
            <a:off x="6060000" y="1410125"/>
            <a:ext cx="2369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69" name="Google Shape;69;p13"/>
          <p:cNvSpPr txBox="1"/>
          <p:nvPr>
            <p:ph hasCustomPrompt="1" idx="9" type="title"/>
          </p:nvPr>
        </p:nvSpPr>
        <p:spPr>
          <a:xfrm>
            <a:off x="5164100" y="1702879"/>
            <a:ext cx="724800" cy="53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9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70" name="Google Shape;70;p13"/>
          <p:cNvSpPr txBox="1"/>
          <p:nvPr>
            <p:ph idx="13" type="subTitle"/>
          </p:nvPr>
        </p:nvSpPr>
        <p:spPr>
          <a:xfrm>
            <a:off x="6060000" y="3606675"/>
            <a:ext cx="2369700" cy="5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1" name="Google Shape;71;p13"/>
          <p:cNvSpPr txBox="1"/>
          <p:nvPr>
            <p:ph idx="14" type="title"/>
          </p:nvPr>
        </p:nvSpPr>
        <p:spPr>
          <a:xfrm>
            <a:off x="6060000" y="3151775"/>
            <a:ext cx="2369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72" name="Google Shape;72;p13"/>
          <p:cNvSpPr txBox="1"/>
          <p:nvPr>
            <p:ph hasCustomPrompt="1" idx="15" type="title"/>
          </p:nvPr>
        </p:nvSpPr>
        <p:spPr>
          <a:xfrm>
            <a:off x="5164100" y="3444529"/>
            <a:ext cx="724800" cy="53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9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3" name="Shape 73"/>
        <p:cNvGrpSpPr/>
        <p:nvPr/>
      </p:nvGrpSpPr>
      <p:grpSpPr>
        <a:xfrm>
          <a:off x="0" y="0"/>
          <a:ext cx="0" cy="0"/>
          <a:chOff x="0" y="0"/>
          <a:chExt cx="0" cy="0"/>
        </a:xfrm>
      </p:grpSpPr>
      <p:sp>
        <p:nvSpPr>
          <p:cNvPr id="74" name="Google Shape;74;p1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5" name="Google Shape;75;p14"/>
          <p:cNvSpPr txBox="1"/>
          <p:nvPr>
            <p:ph idx="1" type="subTitle"/>
          </p:nvPr>
        </p:nvSpPr>
        <p:spPr>
          <a:xfrm>
            <a:off x="714300" y="1544475"/>
            <a:ext cx="3724500" cy="232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200"/>
              <a:buChar char="○"/>
              <a:defRPr sz="1200"/>
            </a:lvl2pPr>
            <a:lvl3pPr lvl="2" rtl="0" algn="ctr">
              <a:lnSpc>
                <a:spcPct val="100000"/>
              </a:lnSpc>
              <a:spcBef>
                <a:spcPts val="0"/>
              </a:spcBef>
              <a:spcAft>
                <a:spcPts val="0"/>
              </a:spcAft>
              <a:buSzPts val="1200"/>
              <a:buChar char="■"/>
              <a:defRPr sz="1200"/>
            </a:lvl3pPr>
            <a:lvl4pPr lvl="3" rtl="0" algn="ctr">
              <a:lnSpc>
                <a:spcPct val="100000"/>
              </a:lnSpc>
              <a:spcBef>
                <a:spcPts val="0"/>
              </a:spcBef>
              <a:spcAft>
                <a:spcPts val="0"/>
              </a:spcAft>
              <a:buSzPts val="1200"/>
              <a:buChar char="●"/>
              <a:defRPr sz="1200"/>
            </a:lvl4pPr>
            <a:lvl5pPr lvl="4" rtl="0" algn="ctr">
              <a:lnSpc>
                <a:spcPct val="100000"/>
              </a:lnSpc>
              <a:spcBef>
                <a:spcPts val="0"/>
              </a:spcBef>
              <a:spcAft>
                <a:spcPts val="0"/>
              </a:spcAft>
              <a:buSzPts val="1200"/>
              <a:buChar char="○"/>
              <a:defRPr sz="1200"/>
            </a:lvl5pPr>
            <a:lvl6pPr lvl="5" rtl="0" algn="ctr">
              <a:lnSpc>
                <a:spcPct val="100000"/>
              </a:lnSpc>
              <a:spcBef>
                <a:spcPts val="0"/>
              </a:spcBef>
              <a:spcAft>
                <a:spcPts val="0"/>
              </a:spcAft>
              <a:buSzPts val="1200"/>
              <a:buChar char="■"/>
              <a:defRPr sz="1200"/>
            </a:lvl6pPr>
            <a:lvl7pPr lvl="6" rtl="0" algn="ctr">
              <a:lnSpc>
                <a:spcPct val="100000"/>
              </a:lnSpc>
              <a:spcBef>
                <a:spcPts val="0"/>
              </a:spcBef>
              <a:spcAft>
                <a:spcPts val="0"/>
              </a:spcAft>
              <a:buSzPts val="1200"/>
              <a:buChar char="●"/>
              <a:defRPr sz="1200"/>
            </a:lvl7pPr>
            <a:lvl8pPr lvl="7" rtl="0" algn="ctr">
              <a:lnSpc>
                <a:spcPct val="100000"/>
              </a:lnSpc>
              <a:spcBef>
                <a:spcPts val="0"/>
              </a:spcBef>
              <a:spcAft>
                <a:spcPts val="0"/>
              </a:spcAft>
              <a:buSzPts val="1200"/>
              <a:buChar char="○"/>
              <a:defRPr sz="1200"/>
            </a:lvl8pPr>
            <a:lvl9pPr lvl="8" rtl="0" algn="ctr">
              <a:lnSpc>
                <a:spcPct val="100000"/>
              </a:lnSpc>
              <a:spcBef>
                <a:spcPts val="0"/>
              </a:spcBef>
              <a:spcAft>
                <a:spcPts val="0"/>
              </a:spcAft>
              <a:buSzPts val="1200"/>
              <a:buChar char="■"/>
              <a:defRPr sz="1200"/>
            </a:lvl9pPr>
          </a:lstStyle>
          <a:p/>
        </p:txBody>
      </p:sp>
      <p:sp>
        <p:nvSpPr>
          <p:cNvPr id="76" name="Google Shape;76;p14"/>
          <p:cNvSpPr txBox="1"/>
          <p:nvPr>
            <p:ph idx="2" type="subTitle"/>
          </p:nvPr>
        </p:nvSpPr>
        <p:spPr>
          <a:xfrm>
            <a:off x="4705200" y="1544475"/>
            <a:ext cx="3724500" cy="232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200"/>
              <a:buChar char="○"/>
              <a:defRPr sz="1200"/>
            </a:lvl2pPr>
            <a:lvl3pPr lvl="2" rtl="0" algn="ctr">
              <a:lnSpc>
                <a:spcPct val="100000"/>
              </a:lnSpc>
              <a:spcBef>
                <a:spcPts val="0"/>
              </a:spcBef>
              <a:spcAft>
                <a:spcPts val="0"/>
              </a:spcAft>
              <a:buSzPts val="1200"/>
              <a:buChar char="■"/>
              <a:defRPr sz="1200"/>
            </a:lvl3pPr>
            <a:lvl4pPr lvl="3" rtl="0" algn="ctr">
              <a:lnSpc>
                <a:spcPct val="100000"/>
              </a:lnSpc>
              <a:spcBef>
                <a:spcPts val="0"/>
              </a:spcBef>
              <a:spcAft>
                <a:spcPts val="0"/>
              </a:spcAft>
              <a:buSzPts val="1200"/>
              <a:buChar char="●"/>
              <a:defRPr sz="1200"/>
            </a:lvl4pPr>
            <a:lvl5pPr lvl="4" rtl="0" algn="ctr">
              <a:lnSpc>
                <a:spcPct val="100000"/>
              </a:lnSpc>
              <a:spcBef>
                <a:spcPts val="0"/>
              </a:spcBef>
              <a:spcAft>
                <a:spcPts val="0"/>
              </a:spcAft>
              <a:buSzPts val="1200"/>
              <a:buChar char="○"/>
              <a:defRPr sz="1200"/>
            </a:lvl5pPr>
            <a:lvl6pPr lvl="5" rtl="0" algn="ctr">
              <a:lnSpc>
                <a:spcPct val="100000"/>
              </a:lnSpc>
              <a:spcBef>
                <a:spcPts val="0"/>
              </a:spcBef>
              <a:spcAft>
                <a:spcPts val="0"/>
              </a:spcAft>
              <a:buSzPts val="1200"/>
              <a:buChar char="■"/>
              <a:defRPr sz="1200"/>
            </a:lvl6pPr>
            <a:lvl7pPr lvl="6" rtl="0" algn="ctr">
              <a:lnSpc>
                <a:spcPct val="100000"/>
              </a:lnSpc>
              <a:spcBef>
                <a:spcPts val="0"/>
              </a:spcBef>
              <a:spcAft>
                <a:spcPts val="0"/>
              </a:spcAft>
              <a:buSzPts val="1200"/>
              <a:buChar char="●"/>
              <a:defRPr sz="1200"/>
            </a:lvl7pPr>
            <a:lvl8pPr lvl="7" rtl="0" algn="ctr">
              <a:lnSpc>
                <a:spcPct val="100000"/>
              </a:lnSpc>
              <a:spcBef>
                <a:spcPts val="0"/>
              </a:spcBef>
              <a:spcAft>
                <a:spcPts val="0"/>
              </a:spcAft>
              <a:buSzPts val="1200"/>
              <a:buChar char="○"/>
              <a:defRPr sz="1200"/>
            </a:lvl8pPr>
            <a:lvl9pPr lvl="8" rtl="0" algn="ctr">
              <a:lnSpc>
                <a:spcPct val="100000"/>
              </a:lnSpc>
              <a:spcBef>
                <a:spcPts val="0"/>
              </a:spcBef>
              <a:spcAft>
                <a:spcPts val="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77" name="Shape 77"/>
        <p:cNvGrpSpPr/>
        <p:nvPr/>
      </p:nvGrpSpPr>
      <p:grpSpPr>
        <a:xfrm>
          <a:off x="0" y="0"/>
          <a:ext cx="0" cy="0"/>
          <a:chOff x="0" y="0"/>
          <a:chExt cx="0" cy="0"/>
        </a:xfrm>
      </p:grpSpPr>
      <p:sp>
        <p:nvSpPr>
          <p:cNvPr id="78" name="Google Shape;78;p15"/>
          <p:cNvSpPr txBox="1"/>
          <p:nvPr>
            <p:ph idx="1" type="subTitle"/>
          </p:nvPr>
        </p:nvSpPr>
        <p:spPr>
          <a:xfrm>
            <a:off x="714300" y="3328050"/>
            <a:ext cx="2369700" cy="81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9" name="Google Shape;79;p15"/>
          <p:cNvSpPr txBox="1"/>
          <p:nvPr>
            <p:ph type="title"/>
          </p:nvPr>
        </p:nvSpPr>
        <p:spPr>
          <a:xfrm>
            <a:off x="714300" y="2854100"/>
            <a:ext cx="2369700" cy="4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80" name="Google Shape;80;p15"/>
          <p:cNvSpPr txBox="1"/>
          <p:nvPr>
            <p:ph idx="2" type="subTitle"/>
          </p:nvPr>
        </p:nvSpPr>
        <p:spPr>
          <a:xfrm>
            <a:off x="3387150" y="3328050"/>
            <a:ext cx="2369700" cy="81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1" name="Google Shape;81;p15"/>
          <p:cNvSpPr txBox="1"/>
          <p:nvPr>
            <p:ph idx="3" type="title"/>
          </p:nvPr>
        </p:nvSpPr>
        <p:spPr>
          <a:xfrm>
            <a:off x="3387150" y="2854100"/>
            <a:ext cx="2369700" cy="4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82" name="Google Shape;82;p15"/>
          <p:cNvSpPr txBox="1"/>
          <p:nvPr>
            <p:ph idx="4" type="subTitle"/>
          </p:nvPr>
        </p:nvSpPr>
        <p:spPr>
          <a:xfrm>
            <a:off x="6060000" y="3328050"/>
            <a:ext cx="2369700" cy="81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3" name="Google Shape;83;p15"/>
          <p:cNvSpPr txBox="1"/>
          <p:nvPr>
            <p:ph idx="5" type="title"/>
          </p:nvPr>
        </p:nvSpPr>
        <p:spPr>
          <a:xfrm>
            <a:off x="6060000" y="2854100"/>
            <a:ext cx="2369700" cy="4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84" name="Google Shape;84;p15"/>
          <p:cNvSpPr txBox="1"/>
          <p:nvPr>
            <p:ph idx="6"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85" name="Shape 85"/>
        <p:cNvGrpSpPr/>
        <p:nvPr/>
      </p:nvGrpSpPr>
      <p:grpSpPr>
        <a:xfrm>
          <a:off x="0" y="0"/>
          <a:ext cx="0" cy="0"/>
          <a:chOff x="0" y="0"/>
          <a:chExt cx="0" cy="0"/>
        </a:xfrm>
      </p:grpSpPr>
      <p:sp>
        <p:nvSpPr>
          <p:cNvPr id="86" name="Google Shape;86;p16"/>
          <p:cNvSpPr txBox="1"/>
          <p:nvPr>
            <p:ph idx="1" type="subTitle"/>
          </p:nvPr>
        </p:nvSpPr>
        <p:spPr>
          <a:xfrm>
            <a:off x="714300" y="1893275"/>
            <a:ext cx="2369700" cy="81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6"/>
          <p:cNvSpPr txBox="1"/>
          <p:nvPr>
            <p:ph type="title"/>
          </p:nvPr>
        </p:nvSpPr>
        <p:spPr>
          <a:xfrm>
            <a:off x="714300" y="1481675"/>
            <a:ext cx="2369700" cy="41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88" name="Google Shape;88;p16"/>
          <p:cNvSpPr txBox="1"/>
          <p:nvPr>
            <p:ph idx="2" type="title"/>
          </p:nvPr>
        </p:nvSpPr>
        <p:spPr>
          <a:xfrm>
            <a:off x="714300" y="3192675"/>
            <a:ext cx="2369700" cy="41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89" name="Google Shape;89;p16"/>
          <p:cNvSpPr txBox="1"/>
          <p:nvPr>
            <p:ph idx="3" type="subTitle"/>
          </p:nvPr>
        </p:nvSpPr>
        <p:spPr>
          <a:xfrm>
            <a:off x="6060000" y="3604275"/>
            <a:ext cx="23697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0" name="Google Shape;90;p16"/>
          <p:cNvSpPr txBox="1"/>
          <p:nvPr>
            <p:ph idx="4" type="title"/>
          </p:nvPr>
        </p:nvSpPr>
        <p:spPr>
          <a:xfrm>
            <a:off x="6060000" y="3192675"/>
            <a:ext cx="2369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91" name="Google Shape;91;p16"/>
          <p:cNvSpPr txBox="1"/>
          <p:nvPr>
            <p:ph idx="5"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2" name="Google Shape;92;p16"/>
          <p:cNvSpPr txBox="1"/>
          <p:nvPr>
            <p:ph idx="6" type="subTitle"/>
          </p:nvPr>
        </p:nvSpPr>
        <p:spPr>
          <a:xfrm>
            <a:off x="6060000" y="1893275"/>
            <a:ext cx="23697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3" name="Google Shape;93;p16"/>
          <p:cNvSpPr txBox="1"/>
          <p:nvPr>
            <p:ph idx="7" type="title"/>
          </p:nvPr>
        </p:nvSpPr>
        <p:spPr>
          <a:xfrm>
            <a:off x="6060000" y="1481675"/>
            <a:ext cx="2369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94" name="Google Shape;94;p16"/>
          <p:cNvSpPr txBox="1"/>
          <p:nvPr>
            <p:ph idx="8" type="subTitle"/>
          </p:nvPr>
        </p:nvSpPr>
        <p:spPr>
          <a:xfrm>
            <a:off x="714300" y="3604275"/>
            <a:ext cx="2369700" cy="81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95" name="Shape 95"/>
        <p:cNvGrpSpPr/>
        <p:nvPr/>
      </p:nvGrpSpPr>
      <p:grpSpPr>
        <a:xfrm>
          <a:off x="0" y="0"/>
          <a:ext cx="0" cy="0"/>
          <a:chOff x="0" y="0"/>
          <a:chExt cx="0" cy="0"/>
        </a:xfrm>
      </p:grpSpPr>
      <p:sp>
        <p:nvSpPr>
          <p:cNvPr id="96" name="Google Shape;96;p17"/>
          <p:cNvSpPr txBox="1"/>
          <p:nvPr>
            <p:ph idx="1" type="subTitle"/>
          </p:nvPr>
        </p:nvSpPr>
        <p:spPr>
          <a:xfrm>
            <a:off x="1811088" y="2844875"/>
            <a:ext cx="22557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7" name="Google Shape;97;p17"/>
          <p:cNvSpPr txBox="1"/>
          <p:nvPr>
            <p:ph type="title"/>
          </p:nvPr>
        </p:nvSpPr>
        <p:spPr>
          <a:xfrm>
            <a:off x="1811088" y="2447125"/>
            <a:ext cx="2255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98" name="Google Shape;98;p17"/>
          <p:cNvSpPr txBox="1"/>
          <p:nvPr>
            <p:ph idx="2" type="subTitle"/>
          </p:nvPr>
        </p:nvSpPr>
        <p:spPr>
          <a:xfrm>
            <a:off x="5994446" y="2844875"/>
            <a:ext cx="22557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9" name="Google Shape;99;p17"/>
          <p:cNvSpPr txBox="1"/>
          <p:nvPr>
            <p:ph idx="3" type="title"/>
          </p:nvPr>
        </p:nvSpPr>
        <p:spPr>
          <a:xfrm>
            <a:off x="5994446" y="2447125"/>
            <a:ext cx="2255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00" name="Google Shape;100;p17"/>
          <p:cNvSpPr txBox="1"/>
          <p:nvPr>
            <p:ph idx="4" type="subTitle"/>
          </p:nvPr>
        </p:nvSpPr>
        <p:spPr>
          <a:xfrm>
            <a:off x="1811080" y="4050050"/>
            <a:ext cx="22557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1" name="Google Shape;101;p17"/>
          <p:cNvSpPr txBox="1"/>
          <p:nvPr>
            <p:ph idx="5" type="title"/>
          </p:nvPr>
        </p:nvSpPr>
        <p:spPr>
          <a:xfrm>
            <a:off x="1811080" y="3652300"/>
            <a:ext cx="2255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02" name="Google Shape;102;p17"/>
          <p:cNvSpPr txBox="1"/>
          <p:nvPr>
            <p:ph idx="6"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3" name="Google Shape;103;p17"/>
          <p:cNvSpPr txBox="1"/>
          <p:nvPr>
            <p:ph idx="7" type="subTitle"/>
          </p:nvPr>
        </p:nvSpPr>
        <p:spPr>
          <a:xfrm>
            <a:off x="1811088" y="1639688"/>
            <a:ext cx="22557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4" name="Google Shape;104;p17"/>
          <p:cNvSpPr txBox="1"/>
          <p:nvPr>
            <p:ph idx="8" type="title"/>
          </p:nvPr>
        </p:nvSpPr>
        <p:spPr>
          <a:xfrm>
            <a:off x="1811088" y="1241938"/>
            <a:ext cx="2255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05" name="Google Shape;105;p17"/>
          <p:cNvSpPr txBox="1"/>
          <p:nvPr>
            <p:ph idx="9" type="subTitle"/>
          </p:nvPr>
        </p:nvSpPr>
        <p:spPr>
          <a:xfrm>
            <a:off x="5994446" y="1639688"/>
            <a:ext cx="22557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6" name="Google Shape;106;p17"/>
          <p:cNvSpPr txBox="1"/>
          <p:nvPr>
            <p:ph idx="13" type="title"/>
          </p:nvPr>
        </p:nvSpPr>
        <p:spPr>
          <a:xfrm>
            <a:off x="5994446" y="1241938"/>
            <a:ext cx="2255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07" name="Google Shape;107;p17"/>
          <p:cNvSpPr txBox="1"/>
          <p:nvPr>
            <p:ph idx="14" type="subTitle"/>
          </p:nvPr>
        </p:nvSpPr>
        <p:spPr>
          <a:xfrm>
            <a:off x="5994430" y="4050038"/>
            <a:ext cx="22557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8" name="Google Shape;108;p17"/>
          <p:cNvSpPr txBox="1"/>
          <p:nvPr>
            <p:ph idx="15" type="title"/>
          </p:nvPr>
        </p:nvSpPr>
        <p:spPr>
          <a:xfrm>
            <a:off x="5994430" y="3652288"/>
            <a:ext cx="2255700" cy="411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109" name="Shape 109"/>
        <p:cNvGrpSpPr/>
        <p:nvPr/>
      </p:nvGrpSpPr>
      <p:grpSpPr>
        <a:xfrm>
          <a:off x="0" y="0"/>
          <a:ext cx="0" cy="0"/>
          <a:chOff x="0" y="0"/>
          <a:chExt cx="0" cy="0"/>
        </a:xfrm>
      </p:grpSpPr>
      <p:sp>
        <p:nvSpPr>
          <p:cNvPr id="110" name="Google Shape;110;p18"/>
          <p:cNvSpPr txBox="1"/>
          <p:nvPr>
            <p:ph idx="1" type="subTitle"/>
          </p:nvPr>
        </p:nvSpPr>
        <p:spPr>
          <a:xfrm>
            <a:off x="1209526" y="2567657"/>
            <a:ext cx="2429100" cy="10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rgbClr val="595959"/>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1" name="Google Shape;111;p18"/>
          <p:cNvSpPr txBox="1"/>
          <p:nvPr>
            <p:ph type="title"/>
          </p:nvPr>
        </p:nvSpPr>
        <p:spPr>
          <a:xfrm>
            <a:off x="1209526" y="1417425"/>
            <a:ext cx="2429100" cy="1044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112" name="Shape 112"/>
        <p:cNvGrpSpPr/>
        <p:nvPr/>
      </p:nvGrpSpPr>
      <p:grpSpPr>
        <a:xfrm>
          <a:off x="0" y="0"/>
          <a:ext cx="0" cy="0"/>
          <a:chOff x="0" y="0"/>
          <a:chExt cx="0" cy="0"/>
        </a:xfrm>
      </p:grpSpPr>
      <p:sp>
        <p:nvSpPr>
          <p:cNvPr id="113" name="Google Shape;113;p19"/>
          <p:cNvSpPr txBox="1"/>
          <p:nvPr>
            <p:ph idx="1" type="subTitle"/>
          </p:nvPr>
        </p:nvSpPr>
        <p:spPr>
          <a:xfrm>
            <a:off x="714325" y="1057275"/>
            <a:ext cx="7715400" cy="3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1200"/>
              <a:buChar char="○"/>
              <a:defRPr sz="1200"/>
            </a:lvl2pPr>
            <a:lvl3pPr lvl="2" rtl="0" algn="ctr">
              <a:lnSpc>
                <a:spcPct val="100000"/>
              </a:lnSpc>
              <a:spcBef>
                <a:spcPts val="0"/>
              </a:spcBef>
              <a:spcAft>
                <a:spcPts val="0"/>
              </a:spcAft>
              <a:buSzPts val="1200"/>
              <a:buChar char="■"/>
              <a:defRPr sz="1200"/>
            </a:lvl3pPr>
            <a:lvl4pPr lvl="3" rtl="0" algn="ctr">
              <a:lnSpc>
                <a:spcPct val="100000"/>
              </a:lnSpc>
              <a:spcBef>
                <a:spcPts val="0"/>
              </a:spcBef>
              <a:spcAft>
                <a:spcPts val="0"/>
              </a:spcAft>
              <a:buSzPts val="1200"/>
              <a:buChar char="●"/>
              <a:defRPr sz="1200"/>
            </a:lvl4pPr>
            <a:lvl5pPr lvl="4" rtl="0" algn="ctr">
              <a:lnSpc>
                <a:spcPct val="100000"/>
              </a:lnSpc>
              <a:spcBef>
                <a:spcPts val="0"/>
              </a:spcBef>
              <a:spcAft>
                <a:spcPts val="0"/>
              </a:spcAft>
              <a:buSzPts val="1200"/>
              <a:buChar char="○"/>
              <a:defRPr sz="1200"/>
            </a:lvl5pPr>
            <a:lvl6pPr lvl="5" rtl="0" algn="ctr">
              <a:lnSpc>
                <a:spcPct val="100000"/>
              </a:lnSpc>
              <a:spcBef>
                <a:spcPts val="0"/>
              </a:spcBef>
              <a:spcAft>
                <a:spcPts val="0"/>
              </a:spcAft>
              <a:buSzPts val="1200"/>
              <a:buChar char="■"/>
              <a:defRPr sz="1200"/>
            </a:lvl6pPr>
            <a:lvl7pPr lvl="6" rtl="0" algn="ctr">
              <a:lnSpc>
                <a:spcPct val="100000"/>
              </a:lnSpc>
              <a:spcBef>
                <a:spcPts val="0"/>
              </a:spcBef>
              <a:spcAft>
                <a:spcPts val="0"/>
              </a:spcAft>
              <a:buSzPts val="1200"/>
              <a:buChar char="●"/>
              <a:defRPr sz="1200"/>
            </a:lvl7pPr>
            <a:lvl8pPr lvl="7" rtl="0" algn="ctr">
              <a:lnSpc>
                <a:spcPct val="100000"/>
              </a:lnSpc>
              <a:spcBef>
                <a:spcPts val="0"/>
              </a:spcBef>
              <a:spcAft>
                <a:spcPts val="0"/>
              </a:spcAft>
              <a:buSzPts val="1200"/>
              <a:buChar char="○"/>
              <a:defRPr sz="1200"/>
            </a:lvl8pPr>
            <a:lvl9pPr lvl="8" rtl="0" algn="ctr">
              <a:lnSpc>
                <a:spcPct val="100000"/>
              </a:lnSpc>
              <a:spcBef>
                <a:spcPts val="0"/>
              </a:spcBef>
              <a:spcAft>
                <a:spcPts val="0"/>
              </a:spcAft>
              <a:buSzPts val="1200"/>
              <a:buChar char="■"/>
              <a:defRPr sz="1200"/>
            </a:lvl9pPr>
          </a:lstStyle>
          <a:p/>
        </p:txBody>
      </p:sp>
      <p:sp>
        <p:nvSpPr>
          <p:cNvPr id="114" name="Google Shape;114;p1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5" name="Shape 115"/>
        <p:cNvGrpSpPr/>
        <p:nvPr/>
      </p:nvGrpSpPr>
      <p:grpSpPr>
        <a:xfrm>
          <a:off x="0" y="0"/>
          <a:ext cx="0" cy="0"/>
          <a:chOff x="0" y="0"/>
          <a:chExt cx="0" cy="0"/>
        </a:xfrm>
      </p:grpSpPr>
      <p:grpSp>
        <p:nvGrpSpPr>
          <p:cNvPr id="116" name="Google Shape;116;p20"/>
          <p:cNvGrpSpPr/>
          <p:nvPr/>
        </p:nvGrpSpPr>
        <p:grpSpPr>
          <a:xfrm flipH="1" rot="10800000">
            <a:off x="1481162" y="709575"/>
            <a:ext cx="6181671" cy="3724339"/>
            <a:chOff x="1481162" y="709575"/>
            <a:chExt cx="6181671" cy="3724339"/>
          </a:xfrm>
        </p:grpSpPr>
        <p:sp>
          <p:nvSpPr>
            <p:cNvPr id="117" name="Google Shape;117;p20"/>
            <p:cNvSpPr/>
            <p:nvPr/>
          </p:nvSpPr>
          <p:spPr>
            <a:xfrm>
              <a:off x="5771049" y="2663587"/>
              <a:ext cx="1809607" cy="1679591"/>
            </a:xfrm>
            <a:custGeom>
              <a:rect b="b" l="l" r="r" t="t"/>
              <a:pathLst>
                <a:path extrusionOk="0" h="25820" w="25858">
                  <a:moveTo>
                    <a:pt x="4399" y="25819"/>
                  </a:moveTo>
                  <a:lnTo>
                    <a:pt x="25858" y="4360"/>
                  </a:lnTo>
                  <a:cubicBezTo>
                    <a:pt x="25858" y="4360"/>
                    <a:pt x="15469" y="0"/>
                    <a:pt x="7735" y="7735"/>
                  </a:cubicBezTo>
                  <a:cubicBezTo>
                    <a:pt x="1" y="15431"/>
                    <a:pt x="4399" y="25819"/>
                    <a:pt x="4399" y="258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481162" y="709575"/>
              <a:ext cx="6181671" cy="3724339"/>
            </a:xfrm>
            <a:custGeom>
              <a:rect b="b" l="l" r="r" t="t"/>
              <a:pathLst>
                <a:path extrusionOk="0" h="59147" w="90501">
                  <a:moveTo>
                    <a:pt x="69269" y="1"/>
                  </a:moveTo>
                  <a:lnTo>
                    <a:pt x="7128" y="1"/>
                  </a:lnTo>
                  <a:cubicBezTo>
                    <a:pt x="3185" y="1"/>
                    <a:pt x="0" y="3185"/>
                    <a:pt x="0" y="7128"/>
                  </a:cubicBezTo>
                  <a:lnTo>
                    <a:pt x="0" y="37914"/>
                  </a:lnTo>
                  <a:cubicBezTo>
                    <a:pt x="0" y="49668"/>
                    <a:pt x="9516" y="59146"/>
                    <a:pt x="21270" y="59146"/>
                  </a:cubicBezTo>
                  <a:lnTo>
                    <a:pt x="63127" y="59146"/>
                  </a:lnTo>
                  <a:cubicBezTo>
                    <a:pt x="72415" y="59146"/>
                    <a:pt x="68548" y="47582"/>
                    <a:pt x="73742" y="42388"/>
                  </a:cubicBezTo>
                  <a:cubicBezTo>
                    <a:pt x="78937" y="37194"/>
                    <a:pt x="90500" y="41061"/>
                    <a:pt x="90500" y="31772"/>
                  </a:cubicBezTo>
                  <a:lnTo>
                    <a:pt x="90500" y="31772"/>
                  </a:lnTo>
                  <a:lnTo>
                    <a:pt x="90500" y="21232"/>
                  </a:lnTo>
                  <a:cubicBezTo>
                    <a:pt x="90500" y="9517"/>
                    <a:pt x="80984" y="1"/>
                    <a:pt x="69269" y="1"/>
                  </a:cubicBezTo>
                  <a:close/>
                </a:path>
              </a:pathLst>
            </a:cu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20"/>
          <p:cNvSpPr txBox="1"/>
          <p:nvPr>
            <p:ph idx="1" type="subTitle"/>
          </p:nvPr>
        </p:nvSpPr>
        <p:spPr>
          <a:xfrm>
            <a:off x="2824788" y="1452550"/>
            <a:ext cx="3494400" cy="146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900">
                <a:solidFill>
                  <a:schemeClr val="accen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0" name="Google Shape;120;p20"/>
          <p:cNvSpPr txBox="1"/>
          <p:nvPr>
            <p:ph type="title"/>
          </p:nvPr>
        </p:nvSpPr>
        <p:spPr>
          <a:xfrm>
            <a:off x="3191540" y="3216950"/>
            <a:ext cx="2760900" cy="41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200"/>
              <a:buNone/>
              <a:defRPr sz="2200">
                <a:solidFill>
                  <a:schemeClr val="accent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grpSp>
        <p:nvGrpSpPr>
          <p:cNvPr id="19" name="Google Shape;19;p3"/>
          <p:cNvGrpSpPr/>
          <p:nvPr/>
        </p:nvGrpSpPr>
        <p:grpSpPr>
          <a:xfrm>
            <a:off x="714175" y="709575"/>
            <a:ext cx="7715437" cy="3724339"/>
            <a:chOff x="714175" y="709575"/>
            <a:chExt cx="7715437" cy="3724339"/>
          </a:xfrm>
        </p:grpSpPr>
        <p:sp>
          <p:nvSpPr>
            <p:cNvPr id="20" name="Google Shape;20;p3"/>
            <p:cNvSpPr/>
            <p:nvPr/>
          </p:nvSpPr>
          <p:spPr>
            <a:xfrm>
              <a:off x="6068400" y="2663575"/>
              <a:ext cx="2258567" cy="1679591"/>
            </a:xfrm>
            <a:custGeom>
              <a:rect b="b" l="l" r="r" t="t"/>
              <a:pathLst>
                <a:path extrusionOk="0" h="25820" w="25858">
                  <a:moveTo>
                    <a:pt x="4399" y="25819"/>
                  </a:moveTo>
                  <a:lnTo>
                    <a:pt x="25858" y="4360"/>
                  </a:lnTo>
                  <a:cubicBezTo>
                    <a:pt x="25858" y="4360"/>
                    <a:pt x="15469" y="0"/>
                    <a:pt x="7735" y="7735"/>
                  </a:cubicBezTo>
                  <a:cubicBezTo>
                    <a:pt x="1" y="15431"/>
                    <a:pt x="4399" y="25819"/>
                    <a:pt x="4399" y="258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14175" y="709575"/>
              <a:ext cx="7715437" cy="3724339"/>
            </a:xfrm>
            <a:custGeom>
              <a:rect b="b" l="l" r="r" t="t"/>
              <a:pathLst>
                <a:path extrusionOk="0" h="59147" w="90501">
                  <a:moveTo>
                    <a:pt x="69269" y="1"/>
                  </a:moveTo>
                  <a:lnTo>
                    <a:pt x="7128" y="1"/>
                  </a:lnTo>
                  <a:cubicBezTo>
                    <a:pt x="3185" y="1"/>
                    <a:pt x="0" y="3185"/>
                    <a:pt x="0" y="7128"/>
                  </a:cubicBezTo>
                  <a:lnTo>
                    <a:pt x="0" y="37914"/>
                  </a:lnTo>
                  <a:cubicBezTo>
                    <a:pt x="0" y="49668"/>
                    <a:pt x="9516" y="59146"/>
                    <a:pt x="21270" y="59146"/>
                  </a:cubicBezTo>
                  <a:lnTo>
                    <a:pt x="63127" y="59146"/>
                  </a:lnTo>
                  <a:cubicBezTo>
                    <a:pt x="72415" y="59146"/>
                    <a:pt x="68548" y="47582"/>
                    <a:pt x="73742" y="42388"/>
                  </a:cubicBezTo>
                  <a:cubicBezTo>
                    <a:pt x="78937" y="37194"/>
                    <a:pt x="90500" y="41061"/>
                    <a:pt x="90500" y="31772"/>
                  </a:cubicBezTo>
                  <a:lnTo>
                    <a:pt x="90500" y="31772"/>
                  </a:lnTo>
                  <a:lnTo>
                    <a:pt x="90500" y="21232"/>
                  </a:lnTo>
                  <a:cubicBezTo>
                    <a:pt x="90500" y="9517"/>
                    <a:pt x="80984" y="1"/>
                    <a:pt x="69269" y="1"/>
                  </a:cubicBezTo>
                  <a:close/>
                </a:path>
              </a:pathLst>
            </a:custGeom>
            <a:solidFill>
              <a:srgbClr val="6ACBDA"/>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1355925" y="1768000"/>
            <a:ext cx="3651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7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 type="subTitle"/>
          </p:nvPr>
        </p:nvSpPr>
        <p:spPr>
          <a:xfrm>
            <a:off x="1355925" y="3067725"/>
            <a:ext cx="4553100" cy="2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3"/>
          <p:cNvSpPr txBox="1"/>
          <p:nvPr>
            <p:ph hasCustomPrompt="1" idx="2" type="title"/>
          </p:nvPr>
        </p:nvSpPr>
        <p:spPr>
          <a:xfrm>
            <a:off x="6384038" y="778000"/>
            <a:ext cx="1454700" cy="99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200">
                <a:solidFill>
                  <a:schemeClr val="accent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21" name="Shape 121"/>
        <p:cNvGrpSpPr/>
        <p:nvPr/>
      </p:nvGrpSpPr>
      <p:grpSpPr>
        <a:xfrm>
          <a:off x="0" y="0"/>
          <a:ext cx="0" cy="0"/>
          <a:chOff x="0" y="0"/>
          <a:chExt cx="0" cy="0"/>
        </a:xfrm>
      </p:grpSpPr>
      <p:sp>
        <p:nvSpPr>
          <p:cNvPr id="122" name="Google Shape;122;p21"/>
          <p:cNvSpPr txBox="1"/>
          <p:nvPr>
            <p:ph hasCustomPrompt="1" type="title"/>
          </p:nvPr>
        </p:nvSpPr>
        <p:spPr>
          <a:xfrm>
            <a:off x="1192050" y="2083475"/>
            <a:ext cx="1321200" cy="64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3" name="Google Shape;123;p21"/>
          <p:cNvSpPr txBox="1"/>
          <p:nvPr>
            <p:ph idx="1" type="subTitle"/>
          </p:nvPr>
        </p:nvSpPr>
        <p:spPr>
          <a:xfrm>
            <a:off x="714300" y="3909125"/>
            <a:ext cx="2276700" cy="57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1"/>
          <p:cNvSpPr txBox="1"/>
          <p:nvPr>
            <p:ph hasCustomPrompt="1" idx="2" type="title"/>
          </p:nvPr>
        </p:nvSpPr>
        <p:spPr>
          <a:xfrm>
            <a:off x="3911343" y="2083475"/>
            <a:ext cx="1321200" cy="64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5" name="Google Shape;125;p21"/>
          <p:cNvSpPr txBox="1"/>
          <p:nvPr>
            <p:ph idx="3" type="subTitle"/>
          </p:nvPr>
        </p:nvSpPr>
        <p:spPr>
          <a:xfrm>
            <a:off x="3433593" y="3909125"/>
            <a:ext cx="2276700" cy="57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1"/>
          <p:cNvSpPr txBox="1"/>
          <p:nvPr>
            <p:ph hasCustomPrompt="1" idx="4" type="title"/>
          </p:nvPr>
        </p:nvSpPr>
        <p:spPr>
          <a:xfrm>
            <a:off x="6630648" y="2083475"/>
            <a:ext cx="1321200" cy="64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21"/>
          <p:cNvSpPr txBox="1"/>
          <p:nvPr>
            <p:ph idx="5" type="subTitle"/>
          </p:nvPr>
        </p:nvSpPr>
        <p:spPr>
          <a:xfrm>
            <a:off x="6152893" y="3909125"/>
            <a:ext cx="2276700" cy="57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6"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9" name="Google Shape;129;p21"/>
          <p:cNvSpPr txBox="1"/>
          <p:nvPr>
            <p:ph idx="7" type="title"/>
          </p:nvPr>
        </p:nvSpPr>
        <p:spPr>
          <a:xfrm>
            <a:off x="724788" y="3440363"/>
            <a:ext cx="2255700" cy="4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30" name="Google Shape;130;p21"/>
          <p:cNvSpPr txBox="1"/>
          <p:nvPr>
            <p:ph idx="8" type="title"/>
          </p:nvPr>
        </p:nvSpPr>
        <p:spPr>
          <a:xfrm>
            <a:off x="3444088" y="3440363"/>
            <a:ext cx="2255700" cy="4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31" name="Google Shape;131;p21"/>
          <p:cNvSpPr txBox="1"/>
          <p:nvPr>
            <p:ph idx="9" type="title"/>
          </p:nvPr>
        </p:nvSpPr>
        <p:spPr>
          <a:xfrm>
            <a:off x="6163393" y="3440363"/>
            <a:ext cx="2255700" cy="4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32" name="Shape 132"/>
        <p:cNvGrpSpPr/>
        <p:nvPr/>
      </p:nvGrpSpPr>
      <p:grpSpPr>
        <a:xfrm>
          <a:off x="0" y="0"/>
          <a:ext cx="0" cy="0"/>
          <a:chOff x="0" y="0"/>
          <a:chExt cx="0" cy="0"/>
        </a:xfrm>
      </p:grpSpPr>
      <p:sp>
        <p:nvSpPr>
          <p:cNvPr id="133" name="Google Shape;133;p22"/>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34" name="Shape 134"/>
        <p:cNvGrpSpPr/>
        <p:nvPr/>
      </p:nvGrpSpPr>
      <p:grpSpPr>
        <a:xfrm>
          <a:off x="0" y="0"/>
          <a:ext cx="0" cy="0"/>
          <a:chOff x="0" y="0"/>
          <a:chExt cx="0" cy="0"/>
        </a:xfrm>
      </p:grpSpPr>
      <p:grpSp>
        <p:nvGrpSpPr>
          <p:cNvPr id="135" name="Google Shape;135;p23"/>
          <p:cNvGrpSpPr/>
          <p:nvPr/>
        </p:nvGrpSpPr>
        <p:grpSpPr>
          <a:xfrm flipH="1">
            <a:off x="439016" y="549573"/>
            <a:ext cx="8265969" cy="4044356"/>
            <a:chOff x="3237025" y="2070300"/>
            <a:chExt cx="3165825" cy="1425575"/>
          </a:xfrm>
        </p:grpSpPr>
        <p:sp>
          <p:nvSpPr>
            <p:cNvPr id="136" name="Google Shape;136;p23"/>
            <p:cNvSpPr/>
            <p:nvPr/>
          </p:nvSpPr>
          <p:spPr>
            <a:xfrm>
              <a:off x="3282500" y="2871225"/>
              <a:ext cx="576325" cy="577275"/>
            </a:xfrm>
            <a:custGeom>
              <a:rect b="b" l="l" r="r" t="t"/>
              <a:pathLst>
                <a:path extrusionOk="0" h="23091" w="23053">
                  <a:moveTo>
                    <a:pt x="1" y="759"/>
                  </a:moveTo>
                  <a:lnTo>
                    <a:pt x="22294" y="23090"/>
                  </a:lnTo>
                  <a:cubicBezTo>
                    <a:pt x="22294" y="23090"/>
                    <a:pt x="23053" y="11640"/>
                    <a:pt x="17252" y="5839"/>
                  </a:cubicBezTo>
                  <a:cubicBezTo>
                    <a:pt x="11451" y="1"/>
                    <a:pt x="1" y="759"/>
                    <a:pt x="1" y="7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5781025" y="2116750"/>
              <a:ext cx="577275" cy="577250"/>
            </a:xfrm>
            <a:custGeom>
              <a:rect b="b" l="l" r="r" t="t"/>
              <a:pathLst>
                <a:path extrusionOk="0" h="23090" w="23091">
                  <a:moveTo>
                    <a:pt x="23090" y="22332"/>
                  </a:moveTo>
                  <a:lnTo>
                    <a:pt x="759" y="0"/>
                  </a:lnTo>
                  <a:cubicBezTo>
                    <a:pt x="759" y="0"/>
                    <a:pt x="1" y="11450"/>
                    <a:pt x="5802" y="17289"/>
                  </a:cubicBezTo>
                  <a:cubicBezTo>
                    <a:pt x="11640" y="23090"/>
                    <a:pt x="23090" y="22332"/>
                    <a:pt x="23090" y="22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3237025" y="2070300"/>
              <a:ext cx="3165825" cy="1425575"/>
            </a:xfrm>
            <a:custGeom>
              <a:rect b="b" l="l" r="r" t="t"/>
              <a:pathLst>
                <a:path extrusionOk="0" h="57023" w="126633">
                  <a:moveTo>
                    <a:pt x="109685" y="17100"/>
                  </a:moveTo>
                  <a:cubicBezTo>
                    <a:pt x="102519" y="9934"/>
                    <a:pt x="107448" y="1"/>
                    <a:pt x="97097" y="266"/>
                  </a:cubicBezTo>
                  <a:lnTo>
                    <a:pt x="97097" y="228"/>
                  </a:lnTo>
                  <a:lnTo>
                    <a:pt x="28398" y="228"/>
                  </a:lnTo>
                  <a:cubicBezTo>
                    <a:pt x="13156" y="228"/>
                    <a:pt x="683" y="12285"/>
                    <a:pt x="152" y="27526"/>
                  </a:cubicBezTo>
                  <a:cubicBezTo>
                    <a:pt x="0" y="37611"/>
                    <a:pt x="9858" y="32796"/>
                    <a:pt x="16985" y="39924"/>
                  </a:cubicBezTo>
                  <a:cubicBezTo>
                    <a:pt x="24113" y="47052"/>
                    <a:pt x="19222" y="57023"/>
                    <a:pt x="29573" y="56758"/>
                  </a:cubicBezTo>
                  <a:lnTo>
                    <a:pt x="29573" y="56758"/>
                  </a:lnTo>
                  <a:lnTo>
                    <a:pt x="98273" y="56758"/>
                  </a:lnTo>
                  <a:cubicBezTo>
                    <a:pt x="113514" y="56758"/>
                    <a:pt x="125988" y="44701"/>
                    <a:pt x="126519" y="29498"/>
                  </a:cubicBezTo>
                  <a:cubicBezTo>
                    <a:pt x="126632" y="19412"/>
                    <a:pt x="116813" y="24227"/>
                    <a:pt x="109685" y="17100"/>
                  </a:cubicBezTo>
                  <a:close/>
                </a:path>
              </a:pathLst>
            </a:cu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3279675" y="2888300"/>
              <a:ext cx="560200" cy="561150"/>
            </a:xfrm>
            <a:custGeom>
              <a:rect b="b" l="l" r="r" t="t"/>
              <a:pathLst>
                <a:path extrusionOk="0" h="22446" w="22408">
                  <a:moveTo>
                    <a:pt x="0" y="0"/>
                  </a:moveTo>
                  <a:lnTo>
                    <a:pt x="0" y="0"/>
                  </a:lnTo>
                  <a:cubicBezTo>
                    <a:pt x="910" y="1100"/>
                    <a:pt x="2313" y="1744"/>
                    <a:pt x="3640" y="2237"/>
                  </a:cubicBezTo>
                  <a:cubicBezTo>
                    <a:pt x="5005" y="2654"/>
                    <a:pt x="6408" y="2957"/>
                    <a:pt x="7773" y="3337"/>
                  </a:cubicBezTo>
                  <a:cubicBezTo>
                    <a:pt x="9137" y="3716"/>
                    <a:pt x="10427" y="4247"/>
                    <a:pt x="11678" y="4891"/>
                  </a:cubicBezTo>
                  <a:cubicBezTo>
                    <a:pt x="14180" y="6180"/>
                    <a:pt x="16227" y="8228"/>
                    <a:pt x="17554" y="10730"/>
                  </a:cubicBezTo>
                  <a:cubicBezTo>
                    <a:pt x="18199" y="11981"/>
                    <a:pt x="18730" y="13308"/>
                    <a:pt x="19109" y="14635"/>
                  </a:cubicBezTo>
                  <a:cubicBezTo>
                    <a:pt x="19526" y="16000"/>
                    <a:pt x="19791" y="17403"/>
                    <a:pt x="20208" y="18768"/>
                  </a:cubicBezTo>
                  <a:cubicBezTo>
                    <a:pt x="20701" y="20132"/>
                    <a:pt x="21346" y="21497"/>
                    <a:pt x="22407" y="22445"/>
                  </a:cubicBezTo>
                  <a:cubicBezTo>
                    <a:pt x="21535" y="21346"/>
                    <a:pt x="20929" y="20019"/>
                    <a:pt x="20663" y="18654"/>
                  </a:cubicBezTo>
                  <a:cubicBezTo>
                    <a:pt x="20284" y="17289"/>
                    <a:pt x="19981" y="15886"/>
                    <a:pt x="19564" y="14521"/>
                  </a:cubicBezTo>
                  <a:cubicBezTo>
                    <a:pt x="19185" y="13118"/>
                    <a:pt x="18654" y="11791"/>
                    <a:pt x="17971" y="10502"/>
                  </a:cubicBezTo>
                  <a:cubicBezTo>
                    <a:pt x="16606" y="7924"/>
                    <a:pt x="14483" y="5801"/>
                    <a:pt x="11905" y="4436"/>
                  </a:cubicBezTo>
                  <a:cubicBezTo>
                    <a:pt x="10654" y="3792"/>
                    <a:pt x="9289" y="3261"/>
                    <a:pt x="7924" y="2882"/>
                  </a:cubicBezTo>
                  <a:cubicBezTo>
                    <a:pt x="6521" y="2465"/>
                    <a:pt x="5119" y="2161"/>
                    <a:pt x="3792" y="1744"/>
                  </a:cubicBezTo>
                  <a:cubicBezTo>
                    <a:pt x="2389" y="1479"/>
                    <a:pt x="1100" y="872"/>
                    <a:pt x="0" y="0"/>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5800000" y="2117700"/>
              <a:ext cx="561150" cy="560200"/>
            </a:xfrm>
            <a:custGeom>
              <a:rect b="b" l="l" r="r" t="t"/>
              <a:pathLst>
                <a:path extrusionOk="0" h="22408" w="22446">
                  <a:moveTo>
                    <a:pt x="0" y="0"/>
                  </a:moveTo>
                  <a:lnTo>
                    <a:pt x="0" y="0"/>
                  </a:lnTo>
                  <a:cubicBezTo>
                    <a:pt x="872" y="1100"/>
                    <a:pt x="1479" y="2389"/>
                    <a:pt x="1744" y="3792"/>
                  </a:cubicBezTo>
                  <a:cubicBezTo>
                    <a:pt x="2161" y="5119"/>
                    <a:pt x="2465" y="6521"/>
                    <a:pt x="2844" y="7886"/>
                  </a:cubicBezTo>
                  <a:cubicBezTo>
                    <a:pt x="3261" y="9289"/>
                    <a:pt x="3792" y="10616"/>
                    <a:pt x="4436" y="11905"/>
                  </a:cubicBezTo>
                  <a:cubicBezTo>
                    <a:pt x="5801" y="14483"/>
                    <a:pt x="7924" y="16569"/>
                    <a:pt x="10502" y="17933"/>
                  </a:cubicBezTo>
                  <a:cubicBezTo>
                    <a:pt x="11791" y="18616"/>
                    <a:pt x="13118" y="19147"/>
                    <a:pt x="14521" y="19526"/>
                  </a:cubicBezTo>
                  <a:cubicBezTo>
                    <a:pt x="15886" y="19943"/>
                    <a:pt x="17289" y="20246"/>
                    <a:pt x="18654" y="20625"/>
                  </a:cubicBezTo>
                  <a:cubicBezTo>
                    <a:pt x="20019" y="20929"/>
                    <a:pt x="21346" y="21535"/>
                    <a:pt x="22445" y="22407"/>
                  </a:cubicBezTo>
                  <a:cubicBezTo>
                    <a:pt x="21497" y="21308"/>
                    <a:pt x="20132" y="20663"/>
                    <a:pt x="18767" y="20170"/>
                  </a:cubicBezTo>
                  <a:cubicBezTo>
                    <a:pt x="17403" y="19753"/>
                    <a:pt x="16000" y="19450"/>
                    <a:pt x="14635" y="19071"/>
                  </a:cubicBezTo>
                  <a:cubicBezTo>
                    <a:pt x="13270" y="18692"/>
                    <a:pt x="11981" y="18199"/>
                    <a:pt x="10730" y="17554"/>
                  </a:cubicBezTo>
                  <a:cubicBezTo>
                    <a:pt x="9479" y="16872"/>
                    <a:pt x="8341" y="16038"/>
                    <a:pt x="7355" y="15052"/>
                  </a:cubicBezTo>
                  <a:cubicBezTo>
                    <a:pt x="6370" y="14066"/>
                    <a:pt x="5536" y="12929"/>
                    <a:pt x="4853" y="11678"/>
                  </a:cubicBezTo>
                  <a:cubicBezTo>
                    <a:pt x="4209" y="10427"/>
                    <a:pt x="3678" y="9137"/>
                    <a:pt x="3299" y="7773"/>
                  </a:cubicBezTo>
                  <a:cubicBezTo>
                    <a:pt x="2920" y="6408"/>
                    <a:pt x="2616" y="5005"/>
                    <a:pt x="2199" y="3640"/>
                  </a:cubicBezTo>
                  <a:cubicBezTo>
                    <a:pt x="1706" y="2313"/>
                    <a:pt x="1100" y="948"/>
                    <a:pt x="0" y="0"/>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3"/>
          <p:cNvSpPr txBox="1"/>
          <p:nvPr>
            <p:ph idx="1" type="subTitle"/>
          </p:nvPr>
        </p:nvSpPr>
        <p:spPr>
          <a:xfrm>
            <a:off x="2633550" y="1505287"/>
            <a:ext cx="3876900" cy="128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rgbClr val="595959"/>
                </a:solidFill>
                <a:latin typeface="Anaheim"/>
                <a:ea typeface="Anaheim"/>
                <a:cs typeface="Anaheim"/>
                <a:sym typeface="Anaheim"/>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42" name="Google Shape;142;p23"/>
          <p:cNvSpPr txBox="1"/>
          <p:nvPr>
            <p:ph type="title"/>
          </p:nvPr>
        </p:nvSpPr>
        <p:spPr>
          <a:xfrm>
            <a:off x="2633550" y="530525"/>
            <a:ext cx="3876900" cy="91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5700"/>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143" name="Google Shape;143;p23"/>
          <p:cNvSpPr txBox="1"/>
          <p:nvPr/>
        </p:nvSpPr>
        <p:spPr>
          <a:xfrm>
            <a:off x="2257350" y="3689775"/>
            <a:ext cx="4629300" cy="545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a:ea typeface="Lato"/>
                <a:cs typeface="Lato"/>
                <a:sym typeface="Lato"/>
              </a:rPr>
              <a:t>, including icons by </a:t>
            </a:r>
            <a:r>
              <a:rPr lang="en" sz="12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lang="en" sz="12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sz="1200">
              <a:solidFill>
                <a:schemeClr val="dk1"/>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_1">
    <p:spTree>
      <p:nvGrpSpPr>
        <p:cNvPr id="144" name="Shape 144"/>
        <p:cNvGrpSpPr/>
        <p:nvPr/>
      </p:nvGrpSpPr>
      <p:grpSpPr>
        <a:xfrm>
          <a:off x="0" y="0"/>
          <a:ext cx="0" cy="0"/>
          <a:chOff x="0" y="0"/>
          <a:chExt cx="0" cy="0"/>
        </a:xfrm>
      </p:grpSpPr>
      <p:sp>
        <p:nvSpPr>
          <p:cNvPr id="145" name="Google Shape;145;p24"/>
          <p:cNvSpPr/>
          <p:nvPr/>
        </p:nvSpPr>
        <p:spPr>
          <a:xfrm>
            <a:off x="1546575" y="143725"/>
            <a:ext cx="1576800" cy="471300"/>
          </a:xfrm>
          <a:prstGeom prst="roundRect">
            <a:avLst>
              <a:gd fmla="val 38531"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Viga"/>
                <a:ea typeface="Viga"/>
                <a:cs typeface="Viga"/>
                <a:sym typeface="Viga"/>
              </a:rPr>
              <a:t>Western</a:t>
            </a:r>
            <a:r>
              <a:rPr lang="en">
                <a:solidFill>
                  <a:schemeClr val="accent1"/>
                </a:solidFill>
                <a:latin typeface="Viga"/>
                <a:ea typeface="Viga"/>
                <a:cs typeface="Viga"/>
                <a:sym typeface="Viga"/>
              </a:rPr>
              <a:t> blot</a:t>
            </a:r>
            <a:endParaRPr>
              <a:solidFill>
                <a:schemeClr val="accent1"/>
              </a:solidFill>
              <a:latin typeface="Viga"/>
              <a:ea typeface="Viga"/>
              <a:cs typeface="Viga"/>
              <a:sym typeface="Viga"/>
            </a:endParaRPr>
          </a:p>
        </p:txBody>
      </p:sp>
      <p:sp>
        <p:nvSpPr>
          <p:cNvPr id="146" name="Google Shape;146;p24"/>
          <p:cNvSpPr/>
          <p:nvPr/>
        </p:nvSpPr>
        <p:spPr>
          <a:xfrm>
            <a:off x="8342688" y="4358963"/>
            <a:ext cx="657600" cy="6576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5400000">
            <a:off x="7357275" y="4150776"/>
            <a:ext cx="424500" cy="13071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4"/>
          <p:cNvGrpSpPr/>
          <p:nvPr/>
        </p:nvGrpSpPr>
        <p:grpSpPr>
          <a:xfrm>
            <a:off x="143710" y="143714"/>
            <a:ext cx="1348992" cy="1348317"/>
            <a:chOff x="-1651926" y="2946675"/>
            <a:chExt cx="1604224" cy="1603421"/>
          </a:xfrm>
        </p:grpSpPr>
        <p:sp>
          <p:nvSpPr>
            <p:cNvPr id="149" name="Google Shape;149;p24"/>
            <p:cNvSpPr/>
            <p:nvPr/>
          </p:nvSpPr>
          <p:spPr>
            <a:xfrm>
              <a:off x="-1651926" y="2946675"/>
              <a:ext cx="1604224" cy="1603421"/>
            </a:xfrm>
            <a:custGeom>
              <a:rect b="b" l="l" r="r" t="t"/>
              <a:pathLst>
                <a:path extrusionOk="0" h="103899" w="103951">
                  <a:moveTo>
                    <a:pt x="53962" y="1"/>
                  </a:moveTo>
                  <a:cubicBezTo>
                    <a:pt x="33739" y="1"/>
                    <a:pt x="15477" y="12176"/>
                    <a:pt x="7739" y="30850"/>
                  </a:cubicBezTo>
                  <a:cubicBezTo>
                    <a:pt x="1" y="49525"/>
                    <a:pt x="4283" y="71037"/>
                    <a:pt x="18572" y="85327"/>
                  </a:cubicBezTo>
                  <a:cubicBezTo>
                    <a:pt x="32862" y="99669"/>
                    <a:pt x="54374" y="103899"/>
                    <a:pt x="73101" y="96161"/>
                  </a:cubicBezTo>
                  <a:cubicBezTo>
                    <a:pt x="91775" y="88422"/>
                    <a:pt x="103950" y="70212"/>
                    <a:pt x="103950" y="49989"/>
                  </a:cubicBezTo>
                  <a:cubicBezTo>
                    <a:pt x="103950" y="22390"/>
                    <a:pt x="81561" y="1"/>
                    <a:pt x="53962" y="1"/>
                  </a:cubicBezTo>
                  <a:close/>
                  <a:moveTo>
                    <a:pt x="53962" y="76145"/>
                  </a:moveTo>
                  <a:cubicBezTo>
                    <a:pt x="43386" y="76145"/>
                    <a:pt x="33842" y="69748"/>
                    <a:pt x="29767" y="59998"/>
                  </a:cubicBezTo>
                  <a:cubicBezTo>
                    <a:pt x="25743" y="50196"/>
                    <a:pt x="27961" y="39001"/>
                    <a:pt x="35442" y="31521"/>
                  </a:cubicBezTo>
                  <a:cubicBezTo>
                    <a:pt x="42922" y="24041"/>
                    <a:pt x="54168" y="21771"/>
                    <a:pt x="63918" y="25846"/>
                  </a:cubicBezTo>
                  <a:cubicBezTo>
                    <a:pt x="73720" y="29870"/>
                    <a:pt x="80065" y="39414"/>
                    <a:pt x="80065" y="49989"/>
                  </a:cubicBezTo>
                  <a:cubicBezTo>
                    <a:pt x="80065" y="64434"/>
                    <a:pt x="68355" y="76145"/>
                    <a:pt x="53962" y="76145"/>
                  </a:cubicBezTo>
                  <a:close/>
                </a:path>
              </a:pathLst>
            </a:cu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655172" y="3068483"/>
              <a:ext cx="132179" cy="137750"/>
            </a:xfrm>
            <a:custGeom>
              <a:rect b="b" l="l" r="r" t="t"/>
              <a:pathLst>
                <a:path extrusionOk="0" h="8926" w="8565">
                  <a:moveTo>
                    <a:pt x="4386" y="2116"/>
                  </a:moveTo>
                  <a:lnTo>
                    <a:pt x="5882" y="2735"/>
                  </a:lnTo>
                  <a:cubicBezTo>
                    <a:pt x="6707" y="3044"/>
                    <a:pt x="6913" y="3663"/>
                    <a:pt x="6552" y="4540"/>
                  </a:cubicBezTo>
                  <a:cubicBezTo>
                    <a:pt x="6346" y="5056"/>
                    <a:pt x="6088" y="5366"/>
                    <a:pt x="5778" y="5469"/>
                  </a:cubicBezTo>
                  <a:cubicBezTo>
                    <a:pt x="5670" y="5534"/>
                    <a:pt x="5544" y="5563"/>
                    <a:pt x="5408" y="5563"/>
                  </a:cubicBezTo>
                  <a:cubicBezTo>
                    <a:pt x="5218" y="5563"/>
                    <a:pt x="5008" y="5507"/>
                    <a:pt x="4798" y="5417"/>
                  </a:cubicBezTo>
                  <a:lnTo>
                    <a:pt x="3302" y="4798"/>
                  </a:lnTo>
                  <a:lnTo>
                    <a:pt x="4386" y="2116"/>
                  </a:lnTo>
                  <a:close/>
                  <a:moveTo>
                    <a:pt x="3354" y="1"/>
                  </a:moveTo>
                  <a:lnTo>
                    <a:pt x="1" y="8255"/>
                  </a:lnTo>
                  <a:lnTo>
                    <a:pt x="1600" y="8925"/>
                  </a:lnTo>
                  <a:lnTo>
                    <a:pt x="2683" y="6243"/>
                  </a:lnTo>
                  <a:lnTo>
                    <a:pt x="4282" y="6914"/>
                  </a:lnTo>
                  <a:cubicBezTo>
                    <a:pt x="4771" y="7115"/>
                    <a:pt x="5212" y="7220"/>
                    <a:pt x="5623" y="7220"/>
                  </a:cubicBezTo>
                  <a:cubicBezTo>
                    <a:pt x="5949" y="7220"/>
                    <a:pt x="6255" y="7154"/>
                    <a:pt x="6552" y="7017"/>
                  </a:cubicBezTo>
                  <a:cubicBezTo>
                    <a:pt x="7223" y="6759"/>
                    <a:pt x="7790" y="6140"/>
                    <a:pt x="8151" y="5211"/>
                  </a:cubicBezTo>
                  <a:cubicBezTo>
                    <a:pt x="8513" y="4283"/>
                    <a:pt x="8564" y="3509"/>
                    <a:pt x="8255" y="2838"/>
                  </a:cubicBezTo>
                  <a:cubicBezTo>
                    <a:pt x="7997" y="2167"/>
                    <a:pt x="7429" y="1652"/>
                    <a:pt x="6552" y="1290"/>
                  </a:cubicBezTo>
                  <a:lnTo>
                    <a:pt x="3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554861" y="3146510"/>
              <a:ext cx="110682" cy="106700"/>
            </a:xfrm>
            <a:custGeom>
              <a:rect b="b" l="l" r="r" t="t"/>
              <a:pathLst>
                <a:path extrusionOk="0" h="6914" w="7172">
                  <a:moveTo>
                    <a:pt x="3767" y="0"/>
                  </a:moveTo>
                  <a:lnTo>
                    <a:pt x="1" y="6088"/>
                  </a:lnTo>
                  <a:lnTo>
                    <a:pt x="1394" y="6913"/>
                  </a:lnTo>
                  <a:lnTo>
                    <a:pt x="4076" y="2631"/>
                  </a:lnTo>
                  <a:cubicBezTo>
                    <a:pt x="4747" y="2683"/>
                    <a:pt x="5314" y="2786"/>
                    <a:pt x="5624" y="2992"/>
                  </a:cubicBezTo>
                  <a:cubicBezTo>
                    <a:pt x="5778" y="3096"/>
                    <a:pt x="5882" y="3199"/>
                    <a:pt x="5985" y="3302"/>
                  </a:cubicBezTo>
                  <a:lnTo>
                    <a:pt x="7171" y="2167"/>
                  </a:lnTo>
                  <a:cubicBezTo>
                    <a:pt x="7120" y="2012"/>
                    <a:pt x="7068" y="1909"/>
                    <a:pt x="6913" y="1858"/>
                  </a:cubicBezTo>
                  <a:cubicBezTo>
                    <a:pt x="6810" y="1754"/>
                    <a:pt x="6707" y="1703"/>
                    <a:pt x="6655" y="1703"/>
                  </a:cubicBezTo>
                  <a:lnTo>
                    <a:pt x="4798" y="1393"/>
                  </a:lnTo>
                  <a:lnTo>
                    <a:pt x="4798" y="671"/>
                  </a:lnTo>
                  <a:lnTo>
                    <a:pt x="37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484797" y="3206650"/>
              <a:ext cx="113058" cy="114231"/>
            </a:xfrm>
            <a:custGeom>
              <a:rect b="b" l="l" r="r" t="t"/>
              <a:pathLst>
                <a:path extrusionOk="0" h="7402" w="7326">
                  <a:moveTo>
                    <a:pt x="4321" y="1631"/>
                  </a:moveTo>
                  <a:cubicBezTo>
                    <a:pt x="4604" y="1631"/>
                    <a:pt x="4882" y="1747"/>
                    <a:pt x="5159" y="1984"/>
                  </a:cubicBezTo>
                  <a:cubicBezTo>
                    <a:pt x="5572" y="2346"/>
                    <a:pt x="5778" y="2707"/>
                    <a:pt x="5675" y="3068"/>
                  </a:cubicBezTo>
                  <a:cubicBezTo>
                    <a:pt x="5623" y="3429"/>
                    <a:pt x="5365" y="3842"/>
                    <a:pt x="4953" y="4306"/>
                  </a:cubicBezTo>
                  <a:lnTo>
                    <a:pt x="4540" y="4822"/>
                  </a:lnTo>
                  <a:cubicBezTo>
                    <a:pt x="4231" y="5183"/>
                    <a:pt x="3869" y="5492"/>
                    <a:pt x="3560" y="5647"/>
                  </a:cubicBezTo>
                  <a:cubicBezTo>
                    <a:pt x="3401" y="5718"/>
                    <a:pt x="3247" y="5752"/>
                    <a:pt x="3096" y="5752"/>
                  </a:cubicBezTo>
                  <a:cubicBezTo>
                    <a:pt x="2806" y="5752"/>
                    <a:pt x="2524" y="5626"/>
                    <a:pt x="2219" y="5389"/>
                  </a:cubicBezTo>
                  <a:cubicBezTo>
                    <a:pt x="1548" y="4770"/>
                    <a:pt x="1600" y="3996"/>
                    <a:pt x="2477" y="2965"/>
                  </a:cubicBezTo>
                  <a:lnTo>
                    <a:pt x="2889" y="2500"/>
                  </a:lnTo>
                  <a:cubicBezTo>
                    <a:pt x="3398" y="1928"/>
                    <a:pt x="3867" y="1631"/>
                    <a:pt x="4321" y="1631"/>
                  </a:cubicBezTo>
                  <a:close/>
                  <a:moveTo>
                    <a:pt x="4176" y="1"/>
                  </a:moveTo>
                  <a:cubicBezTo>
                    <a:pt x="3985" y="1"/>
                    <a:pt x="3797" y="26"/>
                    <a:pt x="3612" y="76"/>
                  </a:cubicBezTo>
                  <a:cubicBezTo>
                    <a:pt x="2889" y="334"/>
                    <a:pt x="2167" y="849"/>
                    <a:pt x="1445" y="1675"/>
                  </a:cubicBezTo>
                  <a:cubicBezTo>
                    <a:pt x="671" y="2552"/>
                    <a:pt x="258" y="3377"/>
                    <a:pt x="104" y="4099"/>
                  </a:cubicBezTo>
                  <a:cubicBezTo>
                    <a:pt x="0" y="4925"/>
                    <a:pt x="361" y="5699"/>
                    <a:pt x="1290" y="6473"/>
                  </a:cubicBezTo>
                  <a:cubicBezTo>
                    <a:pt x="1961" y="7092"/>
                    <a:pt x="2683" y="7401"/>
                    <a:pt x="3354" y="7401"/>
                  </a:cubicBezTo>
                  <a:cubicBezTo>
                    <a:pt x="4127" y="7350"/>
                    <a:pt x="5004" y="6782"/>
                    <a:pt x="6036" y="5596"/>
                  </a:cubicBezTo>
                  <a:cubicBezTo>
                    <a:pt x="6810" y="4667"/>
                    <a:pt x="7223" y="3842"/>
                    <a:pt x="7274" y="3119"/>
                  </a:cubicBezTo>
                  <a:cubicBezTo>
                    <a:pt x="7326" y="2346"/>
                    <a:pt x="6965" y="1572"/>
                    <a:pt x="6088" y="849"/>
                  </a:cubicBezTo>
                  <a:cubicBezTo>
                    <a:pt x="5421" y="261"/>
                    <a:pt x="4783" y="1"/>
                    <a:pt x="41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07573" y="3265927"/>
              <a:ext cx="103506" cy="117040"/>
            </a:xfrm>
            <a:custGeom>
              <a:rect b="b" l="l" r="r" t="t"/>
              <a:pathLst>
                <a:path extrusionOk="0" h="7584" w="6707">
                  <a:moveTo>
                    <a:pt x="5623" y="1"/>
                  </a:moveTo>
                  <a:lnTo>
                    <a:pt x="4592" y="929"/>
                  </a:lnTo>
                  <a:lnTo>
                    <a:pt x="4127" y="413"/>
                  </a:lnTo>
                  <a:lnTo>
                    <a:pt x="3199" y="1239"/>
                  </a:lnTo>
                  <a:lnTo>
                    <a:pt x="3612" y="1755"/>
                  </a:lnTo>
                  <a:lnTo>
                    <a:pt x="774" y="4179"/>
                  </a:lnTo>
                  <a:cubicBezTo>
                    <a:pt x="413" y="4489"/>
                    <a:pt x="155" y="4901"/>
                    <a:pt x="104" y="5366"/>
                  </a:cubicBezTo>
                  <a:cubicBezTo>
                    <a:pt x="0" y="5882"/>
                    <a:pt x="207" y="6346"/>
                    <a:pt x="568" y="6810"/>
                  </a:cubicBezTo>
                  <a:lnTo>
                    <a:pt x="1238" y="7584"/>
                  </a:lnTo>
                  <a:lnTo>
                    <a:pt x="2270" y="6707"/>
                  </a:lnTo>
                  <a:lnTo>
                    <a:pt x="1858" y="6140"/>
                  </a:lnTo>
                  <a:cubicBezTo>
                    <a:pt x="1600" y="5882"/>
                    <a:pt x="1600" y="5624"/>
                    <a:pt x="1909" y="5366"/>
                  </a:cubicBezTo>
                  <a:lnTo>
                    <a:pt x="4695" y="2993"/>
                  </a:lnTo>
                  <a:lnTo>
                    <a:pt x="5417" y="3870"/>
                  </a:lnTo>
                  <a:lnTo>
                    <a:pt x="6397" y="3044"/>
                  </a:lnTo>
                  <a:lnTo>
                    <a:pt x="5623" y="2167"/>
                  </a:lnTo>
                  <a:lnTo>
                    <a:pt x="6707" y="1239"/>
                  </a:lnTo>
                  <a:lnTo>
                    <a:pt x="56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369362" y="3346453"/>
              <a:ext cx="122627" cy="107163"/>
            </a:xfrm>
            <a:custGeom>
              <a:rect b="b" l="l" r="r" t="t"/>
              <a:pathLst>
                <a:path extrusionOk="0" h="6944" w="7946">
                  <a:moveTo>
                    <a:pt x="4768" y="1579"/>
                  </a:moveTo>
                  <a:cubicBezTo>
                    <a:pt x="4831" y="1579"/>
                    <a:pt x="4893" y="1584"/>
                    <a:pt x="4953" y="1592"/>
                  </a:cubicBezTo>
                  <a:cubicBezTo>
                    <a:pt x="5314" y="1695"/>
                    <a:pt x="5624" y="1902"/>
                    <a:pt x="5830" y="2263"/>
                  </a:cubicBezTo>
                  <a:cubicBezTo>
                    <a:pt x="6036" y="2624"/>
                    <a:pt x="6140" y="2985"/>
                    <a:pt x="6036" y="3295"/>
                  </a:cubicBezTo>
                  <a:cubicBezTo>
                    <a:pt x="5933" y="3604"/>
                    <a:pt x="5624" y="3914"/>
                    <a:pt x="5159" y="4172"/>
                  </a:cubicBezTo>
                  <a:lnTo>
                    <a:pt x="3766" y="1902"/>
                  </a:lnTo>
                  <a:cubicBezTo>
                    <a:pt x="4110" y="1687"/>
                    <a:pt x="4454" y="1579"/>
                    <a:pt x="4768" y="1579"/>
                  </a:cubicBezTo>
                  <a:close/>
                  <a:moveTo>
                    <a:pt x="4629" y="1"/>
                  </a:moveTo>
                  <a:cubicBezTo>
                    <a:pt x="3997" y="1"/>
                    <a:pt x="3271" y="265"/>
                    <a:pt x="2477" y="767"/>
                  </a:cubicBezTo>
                  <a:cubicBezTo>
                    <a:pt x="774" y="1850"/>
                    <a:pt x="1" y="2830"/>
                    <a:pt x="104" y="3862"/>
                  </a:cubicBezTo>
                  <a:cubicBezTo>
                    <a:pt x="104" y="4326"/>
                    <a:pt x="362" y="4894"/>
                    <a:pt x="774" y="5564"/>
                  </a:cubicBezTo>
                  <a:cubicBezTo>
                    <a:pt x="1187" y="6235"/>
                    <a:pt x="1703" y="6699"/>
                    <a:pt x="2322" y="6854"/>
                  </a:cubicBezTo>
                  <a:cubicBezTo>
                    <a:pt x="2503" y="6914"/>
                    <a:pt x="2688" y="6944"/>
                    <a:pt x="2877" y="6944"/>
                  </a:cubicBezTo>
                  <a:cubicBezTo>
                    <a:pt x="3337" y="6944"/>
                    <a:pt x="3822" y="6770"/>
                    <a:pt x="4334" y="6441"/>
                  </a:cubicBezTo>
                  <a:lnTo>
                    <a:pt x="3560" y="5203"/>
                  </a:lnTo>
                  <a:cubicBezTo>
                    <a:pt x="3405" y="5306"/>
                    <a:pt x="3147" y="5358"/>
                    <a:pt x="2786" y="5358"/>
                  </a:cubicBezTo>
                  <a:cubicBezTo>
                    <a:pt x="2477" y="5306"/>
                    <a:pt x="2219" y="5100"/>
                    <a:pt x="2013" y="4791"/>
                  </a:cubicBezTo>
                  <a:cubicBezTo>
                    <a:pt x="1703" y="4275"/>
                    <a:pt x="1600" y="3810"/>
                    <a:pt x="1755" y="3501"/>
                  </a:cubicBezTo>
                  <a:cubicBezTo>
                    <a:pt x="1858" y="3140"/>
                    <a:pt x="2219" y="2830"/>
                    <a:pt x="2786" y="2469"/>
                  </a:cubicBezTo>
                  <a:lnTo>
                    <a:pt x="5005" y="6029"/>
                  </a:lnTo>
                  <a:cubicBezTo>
                    <a:pt x="5417" y="5771"/>
                    <a:pt x="5675" y="5616"/>
                    <a:pt x="5882" y="5461"/>
                  </a:cubicBezTo>
                  <a:cubicBezTo>
                    <a:pt x="7584" y="4429"/>
                    <a:pt x="7945" y="3088"/>
                    <a:pt x="6965" y="1592"/>
                  </a:cubicBezTo>
                  <a:cubicBezTo>
                    <a:pt x="6449" y="715"/>
                    <a:pt x="5778" y="199"/>
                    <a:pt x="5056" y="45"/>
                  </a:cubicBezTo>
                  <a:cubicBezTo>
                    <a:pt x="4919" y="15"/>
                    <a:pt x="4777" y="1"/>
                    <a:pt x="4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327170" y="3421671"/>
              <a:ext cx="147303" cy="83907"/>
            </a:xfrm>
            <a:custGeom>
              <a:rect b="b" l="l" r="r" t="t"/>
              <a:pathLst>
                <a:path extrusionOk="0" h="5437" w="9545">
                  <a:moveTo>
                    <a:pt x="8688" y="0"/>
                  </a:moveTo>
                  <a:cubicBezTo>
                    <a:pt x="8535" y="0"/>
                    <a:pt x="8332" y="58"/>
                    <a:pt x="8100" y="175"/>
                  </a:cubicBezTo>
                  <a:cubicBezTo>
                    <a:pt x="7739" y="329"/>
                    <a:pt x="7533" y="484"/>
                    <a:pt x="7481" y="639"/>
                  </a:cubicBezTo>
                  <a:cubicBezTo>
                    <a:pt x="7378" y="794"/>
                    <a:pt x="7429" y="1052"/>
                    <a:pt x="7584" y="1413"/>
                  </a:cubicBezTo>
                  <a:cubicBezTo>
                    <a:pt x="7739" y="1774"/>
                    <a:pt x="7894" y="1980"/>
                    <a:pt x="8048" y="2032"/>
                  </a:cubicBezTo>
                  <a:cubicBezTo>
                    <a:pt x="8100" y="2045"/>
                    <a:pt x="8155" y="2051"/>
                    <a:pt x="8213" y="2051"/>
                  </a:cubicBezTo>
                  <a:cubicBezTo>
                    <a:pt x="8387" y="2051"/>
                    <a:pt x="8590" y="1993"/>
                    <a:pt x="8822" y="1877"/>
                  </a:cubicBezTo>
                  <a:cubicBezTo>
                    <a:pt x="9183" y="1722"/>
                    <a:pt x="9390" y="1567"/>
                    <a:pt x="9441" y="1413"/>
                  </a:cubicBezTo>
                  <a:cubicBezTo>
                    <a:pt x="9544" y="1258"/>
                    <a:pt x="9493" y="1000"/>
                    <a:pt x="9338" y="639"/>
                  </a:cubicBezTo>
                  <a:cubicBezTo>
                    <a:pt x="9183" y="278"/>
                    <a:pt x="8977" y="71"/>
                    <a:pt x="8822" y="20"/>
                  </a:cubicBezTo>
                  <a:cubicBezTo>
                    <a:pt x="8784" y="7"/>
                    <a:pt x="8738" y="0"/>
                    <a:pt x="8688" y="0"/>
                  </a:cubicBezTo>
                  <a:close/>
                  <a:moveTo>
                    <a:pt x="6243" y="1103"/>
                  </a:moveTo>
                  <a:lnTo>
                    <a:pt x="1" y="3940"/>
                  </a:lnTo>
                  <a:lnTo>
                    <a:pt x="671" y="5437"/>
                  </a:lnTo>
                  <a:lnTo>
                    <a:pt x="6913" y="2599"/>
                  </a:lnTo>
                  <a:lnTo>
                    <a:pt x="6243" y="110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307262" y="3494420"/>
              <a:ext cx="125003" cy="114648"/>
            </a:xfrm>
            <a:custGeom>
              <a:rect b="b" l="l" r="r" t="t"/>
              <a:pathLst>
                <a:path extrusionOk="0" h="7429" w="8100">
                  <a:moveTo>
                    <a:pt x="6862" y="0"/>
                  </a:moveTo>
                  <a:lnTo>
                    <a:pt x="0" y="1961"/>
                  </a:lnTo>
                  <a:lnTo>
                    <a:pt x="465" y="3560"/>
                  </a:lnTo>
                  <a:lnTo>
                    <a:pt x="5262" y="2167"/>
                  </a:lnTo>
                  <a:lnTo>
                    <a:pt x="6243" y="3405"/>
                  </a:lnTo>
                  <a:cubicBezTo>
                    <a:pt x="6346" y="3663"/>
                    <a:pt x="6346" y="3921"/>
                    <a:pt x="6243" y="4127"/>
                  </a:cubicBezTo>
                  <a:cubicBezTo>
                    <a:pt x="6139" y="4334"/>
                    <a:pt x="5881" y="4488"/>
                    <a:pt x="5520" y="4592"/>
                  </a:cubicBezTo>
                  <a:lnTo>
                    <a:pt x="1135" y="5881"/>
                  </a:lnTo>
                  <a:lnTo>
                    <a:pt x="1548" y="7429"/>
                  </a:lnTo>
                  <a:lnTo>
                    <a:pt x="6191" y="6088"/>
                  </a:lnTo>
                  <a:cubicBezTo>
                    <a:pt x="6913" y="5881"/>
                    <a:pt x="7481" y="5520"/>
                    <a:pt x="7739" y="5004"/>
                  </a:cubicBezTo>
                  <a:cubicBezTo>
                    <a:pt x="7997" y="4488"/>
                    <a:pt x="8100" y="3973"/>
                    <a:pt x="7945" y="3405"/>
                  </a:cubicBezTo>
                  <a:lnTo>
                    <a:pt x="6500" y="1754"/>
                  </a:lnTo>
                  <a:lnTo>
                    <a:pt x="7223" y="1135"/>
                  </a:lnTo>
                  <a:lnTo>
                    <a:pt x="68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280193" y="3613713"/>
              <a:ext cx="117040" cy="86916"/>
            </a:xfrm>
            <a:custGeom>
              <a:rect b="b" l="l" r="r" t="t"/>
              <a:pathLst>
                <a:path extrusionOk="0" h="5632" w="7584">
                  <a:moveTo>
                    <a:pt x="5255" y="1"/>
                  </a:moveTo>
                  <a:cubicBezTo>
                    <a:pt x="5190" y="1"/>
                    <a:pt x="5124" y="3"/>
                    <a:pt x="5056" y="8"/>
                  </a:cubicBezTo>
                  <a:cubicBezTo>
                    <a:pt x="3869" y="163"/>
                    <a:pt x="3250" y="782"/>
                    <a:pt x="3147" y="1866"/>
                  </a:cubicBezTo>
                  <a:lnTo>
                    <a:pt x="3096" y="3155"/>
                  </a:lnTo>
                  <a:cubicBezTo>
                    <a:pt x="3096" y="3310"/>
                    <a:pt x="3044" y="3465"/>
                    <a:pt x="2992" y="3568"/>
                  </a:cubicBezTo>
                  <a:cubicBezTo>
                    <a:pt x="2889" y="3826"/>
                    <a:pt x="2631" y="3981"/>
                    <a:pt x="2219" y="4032"/>
                  </a:cubicBezTo>
                  <a:cubicBezTo>
                    <a:pt x="2186" y="4036"/>
                    <a:pt x="2153" y="4038"/>
                    <a:pt x="2122" y="4038"/>
                  </a:cubicBezTo>
                  <a:cubicBezTo>
                    <a:pt x="1711" y="4038"/>
                    <a:pt x="1441" y="3726"/>
                    <a:pt x="1393" y="3104"/>
                  </a:cubicBezTo>
                  <a:cubicBezTo>
                    <a:pt x="1342" y="2588"/>
                    <a:pt x="1393" y="2227"/>
                    <a:pt x="1496" y="2020"/>
                  </a:cubicBezTo>
                  <a:cubicBezTo>
                    <a:pt x="1600" y="1814"/>
                    <a:pt x="1858" y="1711"/>
                    <a:pt x="2270" y="1659"/>
                  </a:cubicBezTo>
                  <a:lnTo>
                    <a:pt x="2116" y="215"/>
                  </a:lnTo>
                  <a:lnTo>
                    <a:pt x="1961" y="215"/>
                  </a:lnTo>
                  <a:cubicBezTo>
                    <a:pt x="1290" y="266"/>
                    <a:pt x="774" y="524"/>
                    <a:pt x="465" y="937"/>
                  </a:cubicBezTo>
                  <a:cubicBezTo>
                    <a:pt x="155" y="1401"/>
                    <a:pt x="0" y="2175"/>
                    <a:pt x="104" y="3207"/>
                  </a:cubicBezTo>
                  <a:cubicBezTo>
                    <a:pt x="207" y="3929"/>
                    <a:pt x="413" y="4497"/>
                    <a:pt x="774" y="4961"/>
                  </a:cubicBezTo>
                  <a:cubicBezTo>
                    <a:pt x="1135" y="5425"/>
                    <a:pt x="1651" y="5632"/>
                    <a:pt x="2270" y="5632"/>
                  </a:cubicBezTo>
                  <a:lnTo>
                    <a:pt x="2477" y="5580"/>
                  </a:lnTo>
                  <a:cubicBezTo>
                    <a:pt x="3663" y="5477"/>
                    <a:pt x="4334" y="4858"/>
                    <a:pt x="4437" y="3774"/>
                  </a:cubicBezTo>
                  <a:lnTo>
                    <a:pt x="4540" y="2227"/>
                  </a:lnTo>
                  <a:cubicBezTo>
                    <a:pt x="4592" y="1866"/>
                    <a:pt x="4850" y="1659"/>
                    <a:pt x="5314" y="1608"/>
                  </a:cubicBezTo>
                  <a:cubicBezTo>
                    <a:pt x="5341" y="1599"/>
                    <a:pt x="5369" y="1594"/>
                    <a:pt x="5396" y="1594"/>
                  </a:cubicBezTo>
                  <a:cubicBezTo>
                    <a:pt x="5524" y="1594"/>
                    <a:pt x="5651" y="1687"/>
                    <a:pt x="5778" y="1814"/>
                  </a:cubicBezTo>
                  <a:cubicBezTo>
                    <a:pt x="5933" y="1969"/>
                    <a:pt x="6036" y="2227"/>
                    <a:pt x="6088" y="2536"/>
                  </a:cubicBezTo>
                  <a:cubicBezTo>
                    <a:pt x="6088" y="2897"/>
                    <a:pt x="6036" y="3155"/>
                    <a:pt x="5933" y="3362"/>
                  </a:cubicBezTo>
                  <a:cubicBezTo>
                    <a:pt x="5830" y="3568"/>
                    <a:pt x="5572" y="3723"/>
                    <a:pt x="5159" y="3774"/>
                  </a:cubicBezTo>
                  <a:lnTo>
                    <a:pt x="5314" y="5167"/>
                  </a:lnTo>
                  <a:lnTo>
                    <a:pt x="5469" y="5167"/>
                  </a:lnTo>
                  <a:cubicBezTo>
                    <a:pt x="6965" y="5012"/>
                    <a:pt x="7584" y="4084"/>
                    <a:pt x="7429" y="2382"/>
                  </a:cubicBezTo>
                  <a:cubicBezTo>
                    <a:pt x="7326" y="1659"/>
                    <a:pt x="7120" y="1040"/>
                    <a:pt x="6655" y="576"/>
                  </a:cubicBezTo>
                  <a:cubicBezTo>
                    <a:pt x="6284" y="205"/>
                    <a:pt x="5830" y="1"/>
                    <a:pt x="5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4"/>
          <p:cNvSpPr/>
          <p:nvPr/>
        </p:nvSpPr>
        <p:spPr>
          <a:xfrm>
            <a:off x="8184900" y="3389925"/>
            <a:ext cx="815400" cy="815400"/>
          </a:xfrm>
          <a:prstGeom prst="donut">
            <a:avLst>
              <a:gd fmla="val 25000"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_1">
    <p:spTree>
      <p:nvGrpSpPr>
        <p:cNvPr id="159" name="Shape 159"/>
        <p:cNvGrpSpPr/>
        <p:nvPr/>
      </p:nvGrpSpPr>
      <p:grpSpPr>
        <a:xfrm>
          <a:off x="0" y="0"/>
          <a:ext cx="0" cy="0"/>
          <a:chOff x="0" y="0"/>
          <a:chExt cx="0" cy="0"/>
        </a:xfrm>
      </p:grpSpPr>
      <p:sp>
        <p:nvSpPr>
          <p:cNvPr id="160" name="Google Shape;160;p25"/>
          <p:cNvSpPr/>
          <p:nvPr/>
        </p:nvSpPr>
        <p:spPr>
          <a:xfrm rot="-5400000">
            <a:off x="8134500" y="-297574"/>
            <a:ext cx="424500" cy="1307100"/>
          </a:xfrm>
          <a:prstGeom prst="round2SameRect">
            <a:avLst>
              <a:gd fmla="val 50000" name="adj1"/>
              <a:gd fmla="val 13354" name="adj2"/>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147750" y="3437550"/>
            <a:ext cx="815400" cy="815400"/>
          </a:xfrm>
          <a:prstGeom prst="donut">
            <a:avLst>
              <a:gd fmla="val 25000"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147750" y="4374900"/>
            <a:ext cx="1133100" cy="624900"/>
          </a:xfrm>
          <a:prstGeom prst="ellipse">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Viga"/>
                <a:ea typeface="Viga"/>
                <a:cs typeface="Viga"/>
                <a:sym typeface="Viga"/>
              </a:rPr>
              <a:t>Protein</a:t>
            </a:r>
            <a:endParaRPr>
              <a:solidFill>
                <a:schemeClr val="accent1"/>
              </a:solidFill>
              <a:latin typeface="Viga"/>
              <a:ea typeface="Viga"/>
              <a:cs typeface="Viga"/>
              <a:sym typeface="Viga"/>
            </a:endParaRPr>
          </a:p>
        </p:txBody>
      </p:sp>
      <p:sp>
        <p:nvSpPr>
          <p:cNvPr id="163" name="Google Shape;163;p25"/>
          <p:cNvSpPr/>
          <p:nvPr/>
        </p:nvSpPr>
        <p:spPr>
          <a:xfrm rot="8101323">
            <a:off x="7764034" y="663634"/>
            <a:ext cx="551331" cy="551331"/>
          </a:xfrm>
          <a:prstGeom prst="teardrop">
            <a:avLst>
              <a:gd fmla="val 100000" name="adj"/>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5"/>
          <p:cNvGrpSpPr/>
          <p:nvPr/>
        </p:nvGrpSpPr>
        <p:grpSpPr>
          <a:xfrm rot="5400000">
            <a:off x="7600875" y="1464875"/>
            <a:ext cx="2209950" cy="552300"/>
            <a:chOff x="9467850" y="1553225"/>
            <a:chExt cx="2209950" cy="552300"/>
          </a:xfrm>
        </p:grpSpPr>
        <p:sp>
          <p:nvSpPr>
            <p:cNvPr id="165" name="Google Shape;165;p25"/>
            <p:cNvSpPr/>
            <p:nvPr/>
          </p:nvSpPr>
          <p:spPr>
            <a:xfrm rot="-5400000">
              <a:off x="10296600" y="724475"/>
              <a:ext cx="552300" cy="2209800"/>
            </a:xfrm>
            <a:prstGeom prst="round2SameRect">
              <a:avLst>
                <a:gd fmla="val 50000" name="adj1"/>
                <a:gd fmla="val 13354" name="adj2"/>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66" name="Google Shape;166;p25"/>
            <p:cNvSpPr txBox="1"/>
            <p:nvPr/>
          </p:nvSpPr>
          <p:spPr>
            <a:xfrm>
              <a:off x="9468000" y="1619825"/>
              <a:ext cx="22098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Viga"/>
                  <a:ea typeface="Viga"/>
                  <a:cs typeface="Viga"/>
                  <a:sym typeface="Viga"/>
                </a:rPr>
                <a:t>sodium dodecyl sulfate</a:t>
              </a:r>
              <a:endParaRPr>
                <a:solidFill>
                  <a:schemeClr val="accent1"/>
                </a:solidFill>
                <a:latin typeface="Lato"/>
                <a:ea typeface="Lato"/>
                <a:cs typeface="Lato"/>
                <a:sym typeface="Lat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idx="1" type="subTitle"/>
          </p:nvPr>
        </p:nvSpPr>
        <p:spPr>
          <a:xfrm>
            <a:off x="714300" y="1104425"/>
            <a:ext cx="7715400" cy="350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7" name="Google Shape;27;p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4572000" y="430675"/>
            <a:ext cx="3857700" cy="1093200"/>
          </a:xfrm>
          <a:prstGeom prst="rect">
            <a:avLst/>
          </a:prstGeom>
        </p:spPr>
        <p:txBody>
          <a:bodyPr anchorCtr="0" anchor="t" bIns="91425" lIns="91425" spcFirstLastPara="1" rIns="91425" wrap="square" tIns="91425">
            <a:noAutofit/>
          </a:bodyPr>
          <a:lstStyle>
            <a:lvl1pPr lvl="0" algn="r">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0" name="Google Shape;30;p5"/>
          <p:cNvSpPr txBox="1"/>
          <p:nvPr>
            <p:ph idx="1" type="subTitle"/>
          </p:nvPr>
        </p:nvSpPr>
        <p:spPr>
          <a:xfrm>
            <a:off x="5953200" y="1734050"/>
            <a:ext cx="24765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 name="Google Shape;31;p5"/>
          <p:cNvSpPr txBox="1"/>
          <p:nvPr>
            <p:ph idx="2" type="title"/>
          </p:nvPr>
        </p:nvSpPr>
        <p:spPr>
          <a:xfrm>
            <a:off x="5953200" y="2477150"/>
            <a:ext cx="24765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2" name="Google Shape;32;p5"/>
          <p:cNvSpPr txBox="1"/>
          <p:nvPr>
            <p:ph idx="3" type="subTitle"/>
          </p:nvPr>
        </p:nvSpPr>
        <p:spPr>
          <a:xfrm>
            <a:off x="5953200" y="3229475"/>
            <a:ext cx="24765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 name="Google Shape;33;p5"/>
          <p:cNvSpPr txBox="1"/>
          <p:nvPr>
            <p:ph idx="4" type="title"/>
          </p:nvPr>
        </p:nvSpPr>
        <p:spPr>
          <a:xfrm>
            <a:off x="5953200" y="3972575"/>
            <a:ext cx="24765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4300" y="1423588"/>
            <a:ext cx="3562500" cy="238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38" name="Google Shape;38;p7"/>
          <p:cNvSpPr txBox="1"/>
          <p:nvPr>
            <p:ph type="title"/>
          </p:nvPr>
        </p:nvSpPr>
        <p:spPr>
          <a:xfrm>
            <a:off x="714300" y="430675"/>
            <a:ext cx="30021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grpSp>
        <p:nvGrpSpPr>
          <p:cNvPr id="40" name="Google Shape;40;p8"/>
          <p:cNvGrpSpPr/>
          <p:nvPr/>
        </p:nvGrpSpPr>
        <p:grpSpPr>
          <a:xfrm>
            <a:off x="1481162" y="709575"/>
            <a:ext cx="6181671" cy="3724339"/>
            <a:chOff x="1481162" y="709575"/>
            <a:chExt cx="6181671" cy="3724339"/>
          </a:xfrm>
        </p:grpSpPr>
        <p:sp>
          <p:nvSpPr>
            <p:cNvPr id="41" name="Google Shape;41;p8"/>
            <p:cNvSpPr/>
            <p:nvPr/>
          </p:nvSpPr>
          <p:spPr>
            <a:xfrm>
              <a:off x="5771049" y="2663587"/>
              <a:ext cx="1809607" cy="1679591"/>
            </a:xfrm>
            <a:custGeom>
              <a:rect b="b" l="l" r="r" t="t"/>
              <a:pathLst>
                <a:path extrusionOk="0" h="25820" w="25858">
                  <a:moveTo>
                    <a:pt x="4399" y="25819"/>
                  </a:moveTo>
                  <a:lnTo>
                    <a:pt x="25858" y="4360"/>
                  </a:lnTo>
                  <a:cubicBezTo>
                    <a:pt x="25858" y="4360"/>
                    <a:pt x="15469" y="0"/>
                    <a:pt x="7735" y="7735"/>
                  </a:cubicBezTo>
                  <a:cubicBezTo>
                    <a:pt x="1" y="15431"/>
                    <a:pt x="4399" y="25819"/>
                    <a:pt x="4399" y="2581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a:off x="1481162" y="709575"/>
              <a:ext cx="6181671" cy="3724339"/>
            </a:xfrm>
            <a:custGeom>
              <a:rect b="b" l="l" r="r" t="t"/>
              <a:pathLst>
                <a:path extrusionOk="0" h="59147" w="90501">
                  <a:moveTo>
                    <a:pt x="69269" y="1"/>
                  </a:moveTo>
                  <a:lnTo>
                    <a:pt x="7128" y="1"/>
                  </a:lnTo>
                  <a:cubicBezTo>
                    <a:pt x="3185" y="1"/>
                    <a:pt x="0" y="3185"/>
                    <a:pt x="0" y="7128"/>
                  </a:cubicBezTo>
                  <a:lnTo>
                    <a:pt x="0" y="37914"/>
                  </a:lnTo>
                  <a:cubicBezTo>
                    <a:pt x="0" y="49668"/>
                    <a:pt x="9516" y="59146"/>
                    <a:pt x="21270" y="59146"/>
                  </a:cubicBezTo>
                  <a:lnTo>
                    <a:pt x="63127" y="59146"/>
                  </a:lnTo>
                  <a:cubicBezTo>
                    <a:pt x="72415" y="59146"/>
                    <a:pt x="68548" y="47582"/>
                    <a:pt x="73742" y="42388"/>
                  </a:cubicBezTo>
                  <a:cubicBezTo>
                    <a:pt x="78937" y="37194"/>
                    <a:pt x="90500" y="41061"/>
                    <a:pt x="90500" y="31772"/>
                  </a:cubicBezTo>
                  <a:lnTo>
                    <a:pt x="90500" y="31772"/>
                  </a:lnTo>
                  <a:lnTo>
                    <a:pt x="90500" y="21232"/>
                  </a:lnTo>
                  <a:cubicBezTo>
                    <a:pt x="90500" y="9517"/>
                    <a:pt x="80984" y="1"/>
                    <a:pt x="69269" y="1"/>
                  </a:cubicBez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8"/>
          <p:cNvSpPr txBox="1"/>
          <p:nvPr>
            <p:ph type="title"/>
          </p:nvPr>
        </p:nvSpPr>
        <p:spPr>
          <a:xfrm>
            <a:off x="2188350" y="1510950"/>
            <a:ext cx="4767300" cy="212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7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txBox="1"/>
          <p:nvPr>
            <p:ph type="title"/>
          </p:nvPr>
        </p:nvSpPr>
        <p:spPr>
          <a:xfrm>
            <a:off x="714300" y="1409700"/>
            <a:ext cx="3419700" cy="7914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714300" y="2322200"/>
            <a:ext cx="3419700" cy="137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type="title"/>
          </p:nvPr>
        </p:nvSpPr>
        <p:spPr>
          <a:xfrm>
            <a:off x="2566050" y="3463775"/>
            <a:ext cx="3821400" cy="1112100"/>
          </a:xfrm>
          <a:prstGeom prst="rect">
            <a:avLst/>
          </a:prstGeom>
        </p:spPr>
        <p:txBody>
          <a:bodyPr anchorCtr="0" anchor="t" bIns="91425" lIns="91425" spcFirstLastPara="1" rIns="91425" wrap="square" tIns="91425">
            <a:noAutofit/>
          </a:bodyPr>
          <a:lstStyle>
            <a:lvl1pPr lvl="0" algn="ctr">
              <a:spcBef>
                <a:spcPts val="0"/>
              </a:spcBef>
              <a:spcAft>
                <a:spcPts val="0"/>
              </a:spcAft>
              <a:buSzPts val="3100"/>
              <a:buNone/>
              <a:defRPr>
                <a:solidFill>
                  <a:schemeClr val="accent2"/>
                </a:solidFill>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1pPr>
            <a:lvl2pPr lvl="1">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2pPr>
            <a:lvl3pPr lvl="2">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3pPr>
            <a:lvl4pPr lvl="3">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4pPr>
            <a:lvl5pPr lvl="4">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5pPr>
            <a:lvl6pPr lvl="5">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6pPr>
            <a:lvl7pPr lvl="6">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7pPr>
            <a:lvl8pPr lvl="7">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8pPr>
            <a:lvl9pPr lvl="8">
              <a:lnSpc>
                <a:spcPct val="100000"/>
              </a:lnSpc>
              <a:spcBef>
                <a:spcPts val="0"/>
              </a:spcBef>
              <a:spcAft>
                <a:spcPts val="0"/>
              </a:spcAft>
              <a:buClr>
                <a:schemeClr val="accent1"/>
              </a:buClr>
              <a:buSzPts val="3100"/>
              <a:buFont typeface="Viga"/>
              <a:buNone/>
              <a:defRPr sz="3100">
                <a:solidFill>
                  <a:schemeClr val="accent1"/>
                </a:solidFill>
                <a:latin typeface="Viga"/>
                <a:ea typeface="Viga"/>
                <a:cs typeface="Viga"/>
                <a:sym typeface="Viga"/>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hyperlink" Target="https://docs.google.com/spreadsheets/d/1dcEZL_l-Sldj5xLnj4K8B-LArZm_aClUT9n184DALrY/copy#gid=729350344"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www.nei.nih.gov/learn-about-eye-health/eye-conditions-and-diseases/diabetic-retinopathy" TargetMode="External"/><Relationship Id="rId4" Type="http://schemas.openxmlformats.org/officeDocument/2006/relationships/hyperlink" Target="https://www.youtube.com/watch?v=YxQYvhap3kE" TargetMode="External"/><Relationship Id="rId5" Type="http://schemas.openxmlformats.org/officeDocument/2006/relationships/hyperlink" Target="https://www.nei.nih.gov/learn-about-eye-health/eye-conditions-and-diseases/diabetic-retinopath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8F7"/>
        </a:solidFill>
      </p:bgPr>
    </p:bg>
    <p:spTree>
      <p:nvGrpSpPr>
        <p:cNvPr id="170" name="Shape 170"/>
        <p:cNvGrpSpPr/>
        <p:nvPr/>
      </p:nvGrpSpPr>
      <p:grpSpPr>
        <a:xfrm>
          <a:off x="0" y="0"/>
          <a:ext cx="0" cy="0"/>
          <a:chOff x="0" y="0"/>
          <a:chExt cx="0" cy="0"/>
        </a:xfrm>
      </p:grpSpPr>
      <p:sp>
        <p:nvSpPr>
          <p:cNvPr id="171" name="Google Shape;171;p26"/>
          <p:cNvSpPr/>
          <p:nvPr/>
        </p:nvSpPr>
        <p:spPr>
          <a:xfrm>
            <a:off x="2321100" y="3262063"/>
            <a:ext cx="4501800" cy="536400"/>
          </a:xfrm>
          <a:prstGeom prst="roundRect">
            <a:avLst>
              <a:gd fmla="val 50000" name="adj"/>
            </a:avLst>
          </a:prstGeom>
          <a:solidFill>
            <a:schemeClr val="l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type="ctrTitle"/>
          </p:nvPr>
        </p:nvSpPr>
        <p:spPr>
          <a:xfrm>
            <a:off x="1586550" y="1520600"/>
            <a:ext cx="5970900" cy="19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4800"/>
              <a:t>Diabetic Retinopathy Detection</a:t>
            </a:r>
            <a:endParaRPr sz="4800"/>
          </a:p>
          <a:p>
            <a:pPr indent="0" lvl="0" marL="0" rtl="0" algn="ctr">
              <a:spcBef>
                <a:spcPts val="0"/>
              </a:spcBef>
              <a:spcAft>
                <a:spcPts val="0"/>
              </a:spcAft>
              <a:buClr>
                <a:schemeClr val="hlink"/>
              </a:buClr>
              <a:buSzPts val="1100"/>
              <a:buFont typeface="Arial"/>
              <a:buNone/>
            </a:pPr>
            <a:r>
              <a:t/>
            </a:r>
            <a:endParaRPr sz="4800"/>
          </a:p>
          <a:p>
            <a:pPr indent="0" lvl="0" marL="0" rtl="0" algn="ctr">
              <a:spcBef>
                <a:spcPts val="0"/>
              </a:spcBef>
              <a:spcAft>
                <a:spcPts val="0"/>
              </a:spcAft>
              <a:buNone/>
            </a:pPr>
            <a:r>
              <a:t/>
            </a:r>
            <a:endParaRPr sz="4800"/>
          </a:p>
        </p:txBody>
      </p:sp>
      <p:sp>
        <p:nvSpPr>
          <p:cNvPr id="173" name="Google Shape;173;p26"/>
          <p:cNvSpPr txBox="1"/>
          <p:nvPr>
            <p:ph idx="1" type="subTitle"/>
          </p:nvPr>
        </p:nvSpPr>
        <p:spPr>
          <a:xfrm>
            <a:off x="2478900" y="3375463"/>
            <a:ext cx="41862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MobileNetV2</a:t>
            </a:r>
            <a:endParaRPr/>
          </a:p>
        </p:txBody>
      </p:sp>
      <p:sp>
        <p:nvSpPr>
          <p:cNvPr id="174" name="Google Shape;174;p26"/>
          <p:cNvSpPr/>
          <p:nvPr/>
        </p:nvSpPr>
        <p:spPr>
          <a:xfrm rot="8100887">
            <a:off x="7607544" y="3761432"/>
            <a:ext cx="822012" cy="822012"/>
          </a:xfrm>
          <a:prstGeom prst="teardrop">
            <a:avLst>
              <a:gd fmla="val 100000"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143706" y="549588"/>
            <a:ext cx="1694365" cy="1694365"/>
          </a:xfrm>
          <a:custGeom>
            <a:rect b="b" l="l" r="r" t="t"/>
            <a:pathLst>
              <a:path extrusionOk="0" h="103950" w="103950">
                <a:moveTo>
                  <a:pt x="53909" y="0"/>
                </a:moveTo>
                <a:cubicBezTo>
                  <a:pt x="33687" y="0"/>
                  <a:pt x="15477" y="12175"/>
                  <a:pt x="7739" y="30850"/>
                </a:cubicBezTo>
                <a:cubicBezTo>
                  <a:pt x="0" y="49576"/>
                  <a:pt x="4282" y="71037"/>
                  <a:pt x="18572" y="85378"/>
                </a:cubicBezTo>
                <a:cubicBezTo>
                  <a:pt x="32862" y="99668"/>
                  <a:pt x="54374" y="103950"/>
                  <a:pt x="73049" y="96211"/>
                </a:cubicBezTo>
                <a:cubicBezTo>
                  <a:pt x="91723" y="88473"/>
                  <a:pt x="103950" y="70211"/>
                  <a:pt x="103950" y="49989"/>
                </a:cubicBezTo>
                <a:cubicBezTo>
                  <a:pt x="103950" y="22389"/>
                  <a:pt x="81560" y="0"/>
                  <a:pt x="53909" y="0"/>
                </a:cubicBezTo>
                <a:close/>
                <a:moveTo>
                  <a:pt x="53909" y="76144"/>
                </a:moveTo>
                <a:cubicBezTo>
                  <a:pt x="43386" y="76144"/>
                  <a:pt x="33842" y="69747"/>
                  <a:pt x="29766" y="59997"/>
                </a:cubicBezTo>
                <a:cubicBezTo>
                  <a:pt x="25743" y="50247"/>
                  <a:pt x="27961" y="39000"/>
                  <a:pt x="35441" y="31520"/>
                </a:cubicBezTo>
                <a:cubicBezTo>
                  <a:pt x="42921" y="24040"/>
                  <a:pt x="54167" y="21822"/>
                  <a:pt x="63918" y="25846"/>
                </a:cubicBezTo>
                <a:cubicBezTo>
                  <a:pt x="73668" y="29921"/>
                  <a:pt x="80064" y="39413"/>
                  <a:pt x="80064" y="49989"/>
                </a:cubicBezTo>
                <a:cubicBezTo>
                  <a:pt x="80064" y="64433"/>
                  <a:pt x="68354" y="76144"/>
                  <a:pt x="53909" y="76144"/>
                </a:cubicBez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ph idx="1" type="subTitle"/>
          </p:nvPr>
        </p:nvSpPr>
        <p:spPr>
          <a:xfrm>
            <a:off x="6334600" y="4705925"/>
            <a:ext cx="2019000" cy="30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-Manish M</a:t>
            </a:r>
            <a:endParaRPr sz="1600"/>
          </a:p>
          <a:p>
            <a:pPr indent="0" lvl="0" marL="0" rtl="0" algn="l">
              <a:spcBef>
                <a:spcPts val="0"/>
              </a:spcBef>
              <a:spcAft>
                <a:spcPts val="0"/>
              </a:spcAft>
              <a:buNone/>
            </a:pPr>
            <a:r>
              <a:rPr lang="en" sz="1600"/>
              <a:t>- MonishRaj 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5"/>
          <p:cNvPicPr preferRelativeResize="0"/>
          <p:nvPr/>
        </p:nvPicPr>
        <p:blipFill>
          <a:blip r:embed="rId3">
            <a:alphaModFix/>
          </a:blip>
          <a:stretch>
            <a:fillRect/>
          </a:stretch>
        </p:blipFill>
        <p:spPr>
          <a:xfrm>
            <a:off x="714300" y="1232300"/>
            <a:ext cx="3568050" cy="3534068"/>
          </a:xfrm>
          <a:prstGeom prst="rect">
            <a:avLst/>
          </a:prstGeom>
          <a:noFill/>
          <a:ln>
            <a:noFill/>
          </a:ln>
        </p:spPr>
      </p:pic>
      <p:sp>
        <p:nvSpPr>
          <p:cNvPr id="372" name="Google Shape;372;p35"/>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Test/Train/Validation data Classification</a:t>
            </a:r>
            <a:r>
              <a:rPr lang="en"/>
              <a:t>: </a:t>
            </a:r>
            <a:endParaRPr/>
          </a:p>
        </p:txBody>
      </p:sp>
      <p:sp>
        <p:nvSpPr>
          <p:cNvPr id="373" name="Google Shape;373;p35"/>
          <p:cNvSpPr txBox="1"/>
          <p:nvPr>
            <p:ph idx="4294967295" type="subTitle"/>
          </p:nvPr>
        </p:nvSpPr>
        <p:spPr>
          <a:xfrm>
            <a:off x="4511600" y="1180625"/>
            <a:ext cx="4419000" cy="37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Data :</a:t>
            </a:r>
            <a:endParaRPr b="1"/>
          </a:p>
          <a:p>
            <a:pPr indent="-317500" lvl="1" marL="914400" rtl="0" algn="l">
              <a:spcBef>
                <a:spcPts val="0"/>
              </a:spcBef>
              <a:spcAft>
                <a:spcPts val="0"/>
              </a:spcAft>
              <a:buSzPts val="1400"/>
              <a:buChar char="○"/>
            </a:pPr>
            <a:r>
              <a:rPr b="1" lang="en"/>
              <a:t>Test data - 916</a:t>
            </a:r>
            <a:endParaRPr b="1"/>
          </a:p>
          <a:p>
            <a:pPr indent="-317500" lvl="1" marL="914400" rtl="0" algn="l">
              <a:spcBef>
                <a:spcPts val="0"/>
              </a:spcBef>
              <a:spcAft>
                <a:spcPts val="0"/>
              </a:spcAft>
              <a:buSzPts val="1400"/>
              <a:buChar char="○"/>
            </a:pPr>
            <a:r>
              <a:rPr b="1" lang="en"/>
              <a:t>Train data - 2196</a:t>
            </a:r>
            <a:endParaRPr b="1"/>
          </a:p>
          <a:p>
            <a:pPr indent="-317500" lvl="1" marL="914400" rtl="0" algn="l">
              <a:spcBef>
                <a:spcPts val="0"/>
              </a:spcBef>
              <a:spcAft>
                <a:spcPts val="0"/>
              </a:spcAft>
              <a:buSzPts val="1400"/>
              <a:buChar char="○"/>
            </a:pPr>
            <a:r>
              <a:rPr b="1" lang="en"/>
              <a:t>Validation data - 550</a:t>
            </a:r>
            <a:endParaRPr b="1"/>
          </a:p>
          <a:p>
            <a:pPr indent="-342900" lvl="0" marL="457200" rtl="0" algn="l">
              <a:spcBef>
                <a:spcPts val="0"/>
              </a:spcBef>
              <a:spcAft>
                <a:spcPts val="0"/>
              </a:spcAft>
              <a:buSzPts val="1800"/>
              <a:buChar char="●"/>
            </a:pPr>
            <a:r>
              <a:rPr b="1" lang="en"/>
              <a:t>Input Type : </a:t>
            </a:r>
            <a:endParaRPr b="1"/>
          </a:p>
          <a:p>
            <a:pPr indent="-317500" lvl="1" marL="914400" rtl="0" algn="l">
              <a:spcBef>
                <a:spcPts val="0"/>
              </a:spcBef>
              <a:spcAft>
                <a:spcPts val="0"/>
              </a:spcAft>
              <a:buSzPts val="1400"/>
              <a:buChar char="○"/>
            </a:pPr>
            <a:r>
              <a:rPr b="1" lang="en"/>
              <a:t>Image</a:t>
            </a:r>
            <a:endParaRPr b="1"/>
          </a:p>
          <a:p>
            <a:pPr indent="-342900" lvl="0" marL="457200" rtl="0" algn="l">
              <a:spcBef>
                <a:spcPts val="0"/>
              </a:spcBef>
              <a:spcAft>
                <a:spcPts val="0"/>
              </a:spcAft>
              <a:buSzPts val="1800"/>
              <a:buChar char="●"/>
            </a:pPr>
            <a:r>
              <a:rPr b="1" lang="en"/>
              <a:t>Output :</a:t>
            </a:r>
            <a:endParaRPr b="1"/>
          </a:p>
          <a:p>
            <a:pPr indent="-317500" lvl="1" marL="914400" rtl="0" algn="l">
              <a:spcBef>
                <a:spcPts val="0"/>
              </a:spcBef>
              <a:spcAft>
                <a:spcPts val="0"/>
              </a:spcAft>
              <a:buSzPts val="1400"/>
              <a:buChar char="○"/>
            </a:pPr>
            <a:r>
              <a:rPr b="1" lang="en"/>
              <a:t>Accuracy</a:t>
            </a:r>
            <a:endParaRPr b="1"/>
          </a:p>
          <a:p>
            <a:pPr indent="-317500" lvl="1" marL="914400" rtl="0" algn="l">
              <a:spcBef>
                <a:spcPts val="0"/>
              </a:spcBef>
              <a:spcAft>
                <a:spcPts val="0"/>
              </a:spcAft>
              <a:buSzPts val="1400"/>
              <a:buChar char="○"/>
            </a:pPr>
            <a:r>
              <a:rPr b="1" lang="en"/>
              <a:t>Loss</a:t>
            </a:r>
            <a:endParaRPr b="1"/>
          </a:p>
          <a:p>
            <a:pPr indent="-342900" lvl="0" marL="457200" rtl="0" algn="l">
              <a:spcBef>
                <a:spcPts val="0"/>
              </a:spcBef>
              <a:spcAft>
                <a:spcPts val="0"/>
              </a:spcAft>
              <a:buSzPts val="1800"/>
              <a:buChar char="●"/>
            </a:pPr>
            <a:r>
              <a:rPr b="1" lang="en"/>
              <a:t>The given data is balanced data with 3662 files with 50% DR data and other is No DR data</a:t>
            </a:r>
            <a:endParaRPr b="1"/>
          </a:p>
          <a:p>
            <a:pPr indent="-342900" lvl="0" marL="457200" rtl="0" algn="l">
              <a:spcBef>
                <a:spcPts val="0"/>
              </a:spcBef>
              <a:spcAft>
                <a:spcPts val="0"/>
              </a:spcAft>
              <a:buSzPts val="1800"/>
              <a:buChar char="●"/>
            </a:pPr>
            <a:r>
              <a:rPr b="1" lang="en"/>
              <a:t>Dataset : </a:t>
            </a:r>
            <a:r>
              <a:rPr b="1" lang="en" sz="1200"/>
              <a:t>https://www.kaggle.com/datasets/sovitrath/diabetic-retinopathy-224x224-gaussian-filtered/data</a:t>
            </a:r>
            <a:endParaRPr b="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4572000" y="430675"/>
            <a:ext cx="3857700" cy="109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Description :</a:t>
            </a:r>
            <a:endParaRPr/>
          </a:p>
        </p:txBody>
      </p:sp>
      <p:sp>
        <p:nvSpPr>
          <p:cNvPr id="379" name="Google Shape;379;p36"/>
          <p:cNvSpPr txBox="1"/>
          <p:nvPr>
            <p:ph idx="1" type="subTitle"/>
          </p:nvPr>
        </p:nvSpPr>
        <p:spPr>
          <a:xfrm>
            <a:off x="4032900" y="1310900"/>
            <a:ext cx="4697400" cy="352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MobilenetV2(frozen MobileNet-based model) model is used.</a:t>
            </a:r>
            <a:endParaRPr/>
          </a:p>
          <a:p>
            <a:pPr indent="-317500" lvl="0" marL="457200" rtl="0" algn="l">
              <a:spcBef>
                <a:spcPts val="0"/>
              </a:spcBef>
              <a:spcAft>
                <a:spcPts val="0"/>
              </a:spcAft>
              <a:buSzPts val="1400"/>
              <a:buChar char="●"/>
            </a:pPr>
            <a:r>
              <a:rPr lang="en"/>
              <a:t>Some of the advantages of using MobilenetV2 are as follows :</a:t>
            </a:r>
            <a:endParaRPr/>
          </a:p>
          <a:p>
            <a:pPr indent="-317500" lvl="1" marL="914400" rtl="0" algn="l">
              <a:spcBef>
                <a:spcPts val="0"/>
              </a:spcBef>
              <a:spcAft>
                <a:spcPts val="0"/>
              </a:spcAft>
              <a:buSzPts val="1400"/>
              <a:buChar char="○"/>
            </a:pPr>
            <a:r>
              <a:rPr b="1" lang="en"/>
              <a:t>Image Preprocessing :</a:t>
            </a:r>
            <a:endParaRPr b="1"/>
          </a:p>
          <a:p>
            <a:pPr indent="-317500" lvl="2" marL="1371600" rtl="0" algn="l">
              <a:spcBef>
                <a:spcPts val="0"/>
              </a:spcBef>
              <a:spcAft>
                <a:spcPts val="0"/>
              </a:spcAft>
              <a:buSzPts val="1400"/>
              <a:buChar char="■"/>
            </a:pPr>
            <a:r>
              <a:rPr lang="en"/>
              <a:t>The code also uses the preprocess_input function from MobileNetV2 to preprocess the input images.	</a:t>
            </a:r>
            <a:endParaRPr/>
          </a:p>
          <a:p>
            <a:pPr indent="-317500" lvl="2" marL="1371600" rtl="0" algn="l">
              <a:spcBef>
                <a:spcPts val="0"/>
              </a:spcBef>
              <a:spcAft>
                <a:spcPts val="0"/>
              </a:spcAft>
              <a:buSzPts val="1400"/>
              <a:buChar char="■"/>
            </a:pPr>
            <a:r>
              <a:rPr lang="en"/>
              <a:t>This preprocessing step is important as it applies the required transformations to the input images to match the preprocessing used during the original training of MobileNetV2.</a:t>
            </a:r>
            <a:endParaRPr/>
          </a:p>
          <a:p>
            <a:pPr indent="-317500" lvl="2" marL="1371600" rtl="0" algn="l">
              <a:spcBef>
                <a:spcPts val="0"/>
              </a:spcBef>
              <a:spcAft>
                <a:spcPts val="0"/>
              </a:spcAft>
              <a:buSzPts val="1400"/>
              <a:buChar char="■"/>
            </a:pPr>
            <a:r>
              <a:rPr lang="en"/>
              <a:t>It ensures that the input data is in a format that the pre-trained model expects.</a:t>
            </a:r>
            <a:endParaRPr/>
          </a:p>
        </p:txBody>
      </p:sp>
      <p:pic>
        <p:nvPicPr>
          <p:cNvPr id="380" name="Google Shape;380;p36"/>
          <p:cNvPicPr preferRelativeResize="0"/>
          <p:nvPr/>
        </p:nvPicPr>
        <p:blipFill rotWithShape="1">
          <a:blip r:embed="rId3">
            <a:alphaModFix/>
          </a:blip>
          <a:srcRect b="0" l="14881" r="14888" t="0"/>
          <a:stretch/>
        </p:blipFill>
        <p:spPr>
          <a:xfrm>
            <a:off x="714300" y="961950"/>
            <a:ext cx="3219300" cy="3219600"/>
          </a:xfrm>
          <a:prstGeom prst="roundRect">
            <a:avLst>
              <a:gd fmla="val 16667" name="adj"/>
            </a:avLst>
          </a:prstGeom>
          <a:noFill/>
          <a:ln cap="flat" cmpd="sng" w="19050">
            <a:solidFill>
              <a:schemeClr val="accent3"/>
            </a:solidFill>
            <a:prstDash val="solid"/>
            <a:round/>
            <a:headEnd len="sm" w="sm" type="none"/>
            <a:tailEnd len="sm" w="sm" type="none"/>
          </a:ln>
        </p:spPr>
      </p:pic>
      <p:sp>
        <p:nvSpPr>
          <p:cNvPr id="381" name="Google Shape;381;p36"/>
          <p:cNvSpPr/>
          <p:nvPr/>
        </p:nvSpPr>
        <p:spPr>
          <a:xfrm>
            <a:off x="1161975" y="3891875"/>
            <a:ext cx="1133100" cy="624900"/>
          </a:xfrm>
          <a:prstGeom prst="ellipse">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Viga"/>
              <a:ea typeface="Viga"/>
              <a:cs typeface="Viga"/>
              <a:sym typeface="Viga"/>
            </a:endParaRPr>
          </a:p>
        </p:txBody>
      </p:sp>
      <p:sp>
        <p:nvSpPr>
          <p:cNvPr id="382" name="Google Shape;382;p36"/>
          <p:cNvSpPr/>
          <p:nvPr/>
        </p:nvSpPr>
        <p:spPr>
          <a:xfrm rot="5400000">
            <a:off x="-409050" y="3968675"/>
            <a:ext cx="1576800" cy="471300"/>
          </a:xfrm>
          <a:prstGeom prst="roundRect">
            <a:avLst>
              <a:gd fmla="val 38531"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Viga"/>
              <a:ea typeface="Viga"/>
              <a:cs typeface="Viga"/>
              <a:sym typeface="Viga"/>
            </a:endParaRPr>
          </a:p>
        </p:txBody>
      </p:sp>
      <p:sp>
        <p:nvSpPr>
          <p:cNvPr id="383" name="Google Shape;383;p36"/>
          <p:cNvSpPr/>
          <p:nvPr/>
        </p:nvSpPr>
        <p:spPr>
          <a:xfrm rot="-5400000">
            <a:off x="585000" y="-297574"/>
            <a:ext cx="424500" cy="13071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36"/>
          <p:cNvGrpSpPr/>
          <p:nvPr/>
        </p:nvGrpSpPr>
        <p:grpSpPr>
          <a:xfrm>
            <a:off x="2763279" y="143697"/>
            <a:ext cx="1561070" cy="1560289"/>
            <a:chOff x="-1651926" y="2946675"/>
            <a:chExt cx="1604224" cy="1603421"/>
          </a:xfrm>
        </p:grpSpPr>
        <p:sp>
          <p:nvSpPr>
            <p:cNvPr id="385" name="Google Shape;385;p36"/>
            <p:cNvSpPr/>
            <p:nvPr/>
          </p:nvSpPr>
          <p:spPr>
            <a:xfrm>
              <a:off x="-327170" y="3421671"/>
              <a:ext cx="147303" cy="83907"/>
            </a:xfrm>
            <a:custGeom>
              <a:rect b="b" l="l" r="r" t="t"/>
              <a:pathLst>
                <a:path extrusionOk="0" h="5437" w="9545">
                  <a:moveTo>
                    <a:pt x="8688" y="0"/>
                  </a:moveTo>
                  <a:cubicBezTo>
                    <a:pt x="8535" y="0"/>
                    <a:pt x="8332" y="58"/>
                    <a:pt x="8100" y="175"/>
                  </a:cubicBezTo>
                  <a:cubicBezTo>
                    <a:pt x="7739" y="329"/>
                    <a:pt x="7533" y="484"/>
                    <a:pt x="7481" y="639"/>
                  </a:cubicBezTo>
                  <a:cubicBezTo>
                    <a:pt x="7378" y="794"/>
                    <a:pt x="7429" y="1052"/>
                    <a:pt x="7584" y="1413"/>
                  </a:cubicBezTo>
                  <a:cubicBezTo>
                    <a:pt x="7739" y="1774"/>
                    <a:pt x="7894" y="1980"/>
                    <a:pt x="8048" y="2032"/>
                  </a:cubicBezTo>
                  <a:cubicBezTo>
                    <a:pt x="8100" y="2045"/>
                    <a:pt x="8155" y="2051"/>
                    <a:pt x="8213" y="2051"/>
                  </a:cubicBezTo>
                  <a:cubicBezTo>
                    <a:pt x="8387" y="2051"/>
                    <a:pt x="8590" y="1993"/>
                    <a:pt x="8822" y="1877"/>
                  </a:cubicBezTo>
                  <a:cubicBezTo>
                    <a:pt x="9183" y="1722"/>
                    <a:pt x="9390" y="1567"/>
                    <a:pt x="9441" y="1413"/>
                  </a:cubicBezTo>
                  <a:cubicBezTo>
                    <a:pt x="9544" y="1258"/>
                    <a:pt x="9493" y="1000"/>
                    <a:pt x="9338" y="639"/>
                  </a:cubicBezTo>
                  <a:cubicBezTo>
                    <a:pt x="9183" y="278"/>
                    <a:pt x="8977" y="71"/>
                    <a:pt x="8822" y="20"/>
                  </a:cubicBezTo>
                  <a:cubicBezTo>
                    <a:pt x="8784" y="7"/>
                    <a:pt x="8738" y="0"/>
                    <a:pt x="8688" y="0"/>
                  </a:cubicBezTo>
                  <a:close/>
                  <a:moveTo>
                    <a:pt x="6243" y="1103"/>
                  </a:moveTo>
                  <a:lnTo>
                    <a:pt x="1" y="3940"/>
                  </a:lnTo>
                  <a:lnTo>
                    <a:pt x="671" y="5437"/>
                  </a:lnTo>
                  <a:lnTo>
                    <a:pt x="6913" y="2599"/>
                  </a:lnTo>
                  <a:lnTo>
                    <a:pt x="6243" y="110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307262" y="3494420"/>
              <a:ext cx="125003" cy="114648"/>
            </a:xfrm>
            <a:custGeom>
              <a:rect b="b" l="l" r="r" t="t"/>
              <a:pathLst>
                <a:path extrusionOk="0" h="7429" w="8100">
                  <a:moveTo>
                    <a:pt x="6862" y="0"/>
                  </a:moveTo>
                  <a:lnTo>
                    <a:pt x="0" y="1961"/>
                  </a:lnTo>
                  <a:lnTo>
                    <a:pt x="465" y="3560"/>
                  </a:lnTo>
                  <a:lnTo>
                    <a:pt x="5262" y="2167"/>
                  </a:lnTo>
                  <a:lnTo>
                    <a:pt x="6243" y="3405"/>
                  </a:lnTo>
                  <a:cubicBezTo>
                    <a:pt x="6346" y="3663"/>
                    <a:pt x="6346" y="3921"/>
                    <a:pt x="6243" y="4127"/>
                  </a:cubicBezTo>
                  <a:cubicBezTo>
                    <a:pt x="6139" y="4334"/>
                    <a:pt x="5881" y="4488"/>
                    <a:pt x="5520" y="4592"/>
                  </a:cubicBezTo>
                  <a:lnTo>
                    <a:pt x="1135" y="5881"/>
                  </a:lnTo>
                  <a:lnTo>
                    <a:pt x="1548" y="7429"/>
                  </a:lnTo>
                  <a:lnTo>
                    <a:pt x="6191" y="6088"/>
                  </a:lnTo>
                  <a:cubicBezTo>
                    <a:pt x="6913" y="5881"/>
                    <a:pt x="7481" y="5520"/>
                    <a:pt x="7739" y="5004"/>
                  </a:cubicBezTo>
                  <a:cubicBezTo>
                    <a:pt x="7997" y="4488"/>
                    <a:pt x="8100" y="3973"/>
                    <a:pt x="7945" y="3405"/>
                  </a:cubicBezTo>
                  <a:lnTo>
                    <a:pt x="6500" y="1754"/>
                  </a:lnTo>
                  <a:lnTo>
                    <a:pt x="7223" y="1135"/>
                  </a:lnTo>
                  <a:lnTo>
                    <a:pt x="68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655172" y="3068483"/>
              <a:ext cx="132179" cy="137750"/>
            </a:xfrm>
            <a:custGeom>
              <a:rect b="b" l="l" r="r" t="t"/>
              <a:pathLst>
                <a:path extrusionOk="0" h="8926" w="8565">
                  <a:moveTo>
                    <a:pt x="4386" y="2116"/>
                  </a:moveTo>
                  <a:lnTo>
                    <a:pt x="5882" y="2735"/>
                  </a:lnTo>
                  <a:cubicBezTo>
                    <a:pt x="6707" y="3044"/>
                    <a:pt x="6913" y="3663"/>
                    <a:pt x="6552" y="4540"/>
                  </a:cubicBezTo>
                  <a:cubicBezTo>
                    <a:pt x="6346" y="5056"/>
                    <a:pt x="6088" y="5366"/>
                    <a:pt x="5778" y="5469"/>
                  </a:cubicBezTo>
                  <a:cubicBezTo>
                    <a:pt x="5670" y="5534"/>
                    <a:pt x="5544" y="5563"/>
                    <a:pt x="5408" y="5563"/>
                  </a:cubicBezTo>
                  <a:cubicBezTo>
                    <a:pt x="5218" y="5563"/>
                    <a:pt x="5008" y="5507"/>
                    <a:pt x="4798" y="5417"/>
                  </a:cubicBezTo>
                  <a:lnTo>
                    <a:pt x="3302" y="4798"/>
                  </a:lnTo>
                  <a:lnTo>
                    <a:pt x="4386" y="2116"/>
                  </a:lnTo>
                  <a:close/>
                  <a:moveTo>
                    <a:pt x="3354" y="1"/>
                  </a:moveTo>
                  <a:lnTo>
                    <a:pt x="1" y="8255"/>
                  </a:lnTo>
                  <a:lnTo>
                    <a:pt x="1600" y="8925"/>
                  </a:lnTo>
                  <a:lnTo>
                    <a:pt x="2683" y="6243"/>
                  </a:lnTo>
                  <a:lnTo>
                    <a:pt x="4282" y="6914"/>
                  </a:lnTo>
                  <a:cubicBezTo>
                    <a:pt x="4771" y="7115"/>
                    <a:pt x="5212" y="7220"/>
                    <a:pt x="5623" y="7220"/>
                  </a:cubicBezTo>
                  <a:cubicBezTo>
                    <a:pt x="5949" y="7220"/>
                    <a:pt x="6255" y="7154"/>
                    <a:pt x="6552" y="7017"/>
                  </a:cubicBezTo>
                  <a:cubicBezTo>
                    <a:pt x="7223" y="6759"/>
                    <a:pt x="7790" y="6140"/>
                    <a:pt x="8151" y="5211"/>
                  </a:cubicBezTo>
                  <a:cubicBezTo>
                    <a:pt x="8513" y="4283"/>
                    <a:pt x="8564" y="3509"/>
                    <a:pt x="8255" y="2838"/>
                  </a:cubicBezTo>
                  <a:cubicBezTo>
                    <a:pt x="7997" y="2167"/>
                    <a:pt x="7429" y="1652"/>
                    <a:pt x="6552" y="1290"/>
                  </a:cubicBezTo>
                  <a:lnTo>
                    <a:pt x="33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1651926" y="2946675"/>
              <a:ext cx="1604224" cy="1603421"/>
            </a:xfrm>
            <a:custGeom>
              <a:rect b="b" l="l" r="r" t="t"/>
              <a:pathLst>
                <a:path extrusionOk="0" h="103899" w="103951">
                  <a:moveTo>
                    <a:pt x="53962" y="1"/>
                  </a:moveTo>
                  <a:cubicBezTo>
                    <a:pt x="33739" y="1"/>
                    <a:pt x="15477" y="12176"/>
                    <a:pt x="7739" y="30850"/>
                  </a:cubicBezTo>
                  <a:cubicBezTo>
                    <a:pt x="1" y="49525"/>
                    <a:pt x="4283" y="71037"/>
                    <a:pt x="18572" y="85327"/>
                  </a:cubicBezTo>
                  <a:cubicBezTo>
                    <a:pt x="32862" y="99669"/>
                    <a:pt x="54374" y="103899"/>
                    <a:pt x="73101" y="96161"/>
                  </a:cubicBezTo>
                  <a:cubicBezTo>
                    <a:pt x="91775" y="88422"/>
                    <a:pt x="103950" y="70212"/>
                    <a:pt x="103950" y="49989"/>
                  </a:cubicBezTo>
                  <a:cubicBezTo>
                    <a:pt x="103950" y="22390"/>
                    <a:pt x="81561" y="1"/>
                    <a:pt x="53962" y="1"/>
                  </a:cubicBezTo>
                  <a:close/>
                  <a:moveTo>
                    <a:pt x="53962" y="76145"/>
                  </a:moveTo>
                  <a:cubicBezTo>
                    <a:pt x="43386" y="76145"/>
                    <a:pt x="33842" y="69748"/>
                    <a:pt x="29767" y="59998"/>
                  </a:cubicBezTo>
                  <a:cubicBezTo>
                    <a:pt x="25743" y="50196"/>
                    <a:pt x="27961" y="39001"/>
                    <a:pt x="35442" y="31521"/>
                  </a:cubicBezTo>
                  <a:cubicBezTo>
                    <a:pt x="42922" y="24041"/>
                    <a:pt x="54168" y="21771"/>
                    <a:pt x="63918" y="25846"/>
                  </a:cubicBezTo>
                  <a:cubicBezTo>
                    <a:pt x="73720" y="29870"/>
                    <a:pt x="80065" y="39414"/>
                    <a:pt x="80065" y="49989"/>
                  </a:cubicBezTo>
                  <a:cubicBezTo>
                    <a:pt x="80065" y="64434"/>
                    <a:pt x="68355" y="76145"/>
                    <a:pt x="53962" y="76145"/>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4572000" y="430675"/>
            <a:ext cx="3857700" cy="109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Description :</a:t>
            </a:r>
            <a:endParaRPr/>
          </a:p>
        </p:txBody>
      </p:sp>
      <p:sp>
        <p:nvSpPr>
          <p:cNvPr id="394" name="Google Shape;394;p37"/>
          <p:cNvSpPr txBox="1"/>
          <p:nvPr>
            <p:ph idx="1" type="subTitle"/>
          </p:nvPr>
        </p:nvSpPr>
        <p:spPr>
          <a:xfrm>
            <a:off x="3933600" y="1310900"/>
            <a:ext cx="5150400" cy="375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Generalization :</a:t>
            </a:r>
            <a:endParaRPr b="1"/>
          </a:p>
          <a:p>
            <a:pPr indent="-317500" lvl="1" marL="914400" rtl="0" algn="l">
              <a:spcBef>
                <a:spcPts val="0"/>
              </a:spcBef>
              <a:spcAft>
                <a:spcPts val="0"/>
              </a:spcAft>
              <a:buSzPts val="1400"/>
              <a:buChar char="○"/>
            </a:pPr>
            <a:r>
              <a:rPr lang="en"/>
              <a:t>Deep learning models like MobileNetV2 can generalize better to unseen data, thanks to their ability to capture intricate patterns and features.</a:t>
            </a:r>
            <a:endParaRPr/>
          </a:p>
          <a:p>
            <a:pPr indent="-317500" lvl="1" marL="914400" rtl="0" algn="l">
              <a:spcBef>
                <a:spcPts val="0"/>
              </a:spcBef>
              <a:spcAft>
                <a:spcPts val="0"/>
              </a:spcAft>
              <a:buSzPts val="1400"/>
              <a:buChar char="○"/>
            </a:pPr>
            <a:r>
              <a:rPr lang="en"/>
              <a:t>Traditional machine learning models may not generalize as effectively, especially on complex data.</a:t>
            </a:r>
            <a:endParaRPr/>
          </a:p>
          <a:p>
            <a:pPr indent="-317500" lvl="0" marL="457200" rtl="0" algn="l">
              <a:spcBef>
                <a:spcPts val="0"/>
              </a:spcBef>
              <a:spcAft>
                <a:spcPts val="0"/>
              </a:spcAft>
              <a:buSzPts val="1400"/>
              <a:buChar char="●"/>
            </a:pPr>
            <a:r>
              <a:rPr b="1" lang="en"/>
              <a:t>Fine-Tuning :</a:t>
            </a:r>
            <a:endParaRPr b="1"/>
          </a:p>
          <a:p>
            <a:pPr indent="-317500" lvl="1" marL="914400" rtl="0" algn="l">
              <a:spcBef>
                <a:spcPts val="0"/>
              </a:spcBef>
              <a:spcAft>
                <a:spcPts val="0"/>
              </a:spcAft>
              <a:buSzPts val="1400"/>
              <a:buChar char="○"/>
            </a:pPr>
            <a:r>
              <a:rPr lang="en"/>
              <a:t>The base model is set to be non-trainable (base_model.trainable = False), which means that the weights of MobileNetV2 will not be updated during training.</a:t>
            </a:r>
            <a:endParaRPr/>
          </a:p>
          <a:p>
            <a:pPr indent="-317500" lvl="1" marL="914400" rtl="0" algn="l">
              <a:spcBef>
                <a:spcPts val="0"/>
              </a:spcBef>
              <a:spcAft>
                <a:spcPts val="0"/>
              </a:spcAft>
              <a:buSzPts val="1400"/>
              <a:buChar char="○"/>
            </a:pPr>
            <a:r>
              <a:rPr lang="en"/>
              <a:t>This is common when you want to use the pre-trained features and fine-tune the model for your specific task.</a:t>
            </a:r>
            <a:endParaRPr/>
          </a:p>
          <a:p>
            <a:pPr indent="-317500" lvl="1" marL="914400" rtl="0" algn="l">
              <a:spcBef>
                <a:spcPts val="0"/>
              </a:spcBef>
              <a:spcAft>
                <a:spcPts val="0"/>
              </a:spcAft>
              <a:buSzPts val="1400"/>
              <a:buChar char="○"/>
            </a:pPr>
            <a:r>
              <a:rPr lang="en"/>
              <a:t>Fine-tuning involves training the new layers added on top of the pre-trained model while keeping the base model's weights fixed.</a:t>
            </a:r>
            <a:endParaRPr/>
          </a:p>
        </p:txBody>
      </p:sp>
      <p:pic>
        <p:nvPicPr>
          <p:cNvPr id="395" name="Google Shape;395;p37"/>
          <p:cNvPicPr preferRelativeResize="0"/>
          <p:nvPr/>
        </p:nvPicPr>
        <p:blipFill rotWithShape="1">
          <a:blip r:embed="rId3">
            <a:alphaModFix/>
          </a:blip>
          <a:srcRect b="0" l="14881" r="14888" t="0"/>
          <a:stretch/>
        </p:blipFill>
        <p:spPr>
          <a:xfrm>
            <a:off x="714300" y="961950"/>
            <a:ext cx="3219300" cy="3219600"/>
          </a:xfrm>
          <a:prstGeom prst="roundRect">
            <a:avLst>
              <a:gd fmla="val 16667" name="adj"/>
            </a:avLst>
          </a:prstGeom>
          <a:noFill/>
          <a:ln cap="flat" cmpd="sng" w="19050">
            <a:solidFill>
              <a:schemeClr val="accent3"/>
            </a:solidFill>
            <a:prstDash val="solid"/>
            <a:round/>
            <a:headEnd len="sm" w="sm" type="none"/>
            <a:tailEnd len="sm" w="sm" type="none"/>
          </a:ln>
        </p:spPr>
      </p:pic>
      <p:sp>
        <p:nvSpPr>
          <p:cNvPr id="396" name="Google Shape;396;p37"/>
          <p:cNvSpPr/>
          <p:nvPr/>
        </p:nvSpPr>
        <p:spPr>
          <a:xfrm>
            <a:off x="1161975" y="3891875"/>
            <a:ext cx="1133100" cy="624900"/>
          </a:xfrm>
          <a:prstGeom prst="ellipse">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Viga"/>
              <a:ea typeface="Viga"/>
              <a:cs typeface="Viga"/>
              <a:sym typeface="Viga"/>
            </a:endParaRPr>
          </a:p>
        </p:txBody>
      </p:sp>
      <p:sp>
        <p:nvSpPr>
          <p:cNvPr id="397" name="Google Shape;397;p37"/>
          <p:cNvSpPr/>
          <p:nvPr/>
        </p:nvSpPr>
        <p:spPr>
          <a:xfrm rot="5400000">
            <a:off x="-409050" y="3968675"/>
            <a:ext cx="1576800" cy="471300"/>
          </a:xfrm>
          <a:prstGeom prst="roundRect">
            <a:avLst>
              <a:gd fmla="val 38531"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Viga"/>
              <a:ea typeface="Viga"/>
              <a:cs typeface="Viga"/>
              <a:sym typeface="Viga"/>
            </a:endParaRPr>
          </a:p>
        </p:txBody>
      </p:sp>
      <p:sp>
        <p:nvSpPr>
          <p:cNvPr id="398" name="Google Shape;398;p37"/>
          <p:cNvSpPr/>
          <p:nvPr/>
        </p:nvSpPr>
        <p:spPr>
          <a:xfrm rot="-5400000">
            <a:off x="585000" y="-297574"/>
            <a:ext cx="424500" cy="13071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37"/>
          <p:cNvGrpSpPr/>
          <p:nvPr/>
        </p:nvGrpSpPr>
        <p:grpSpPr>
          <a:xfrm>
            <a:off x="2763279" y="143697"/>
            <a:ext cx="1561070" cy="1560289"/>
            <a:chOff x="-1651926" y="2946675"/>
            <a:chExt cx="1604224" cy="1603421"/>
          </a:xfrm>
        </p:grpSpPr>
        <p:sp>
          <p:nvSpPr>
            <p:cNvPr id="400" name="Google Shape;400;p37"/>
            <p:cNvSpPr/>
            <p:nvPr/>
          </p:nvSpPr>
          <p:spPr>
            <a:xfrm>
              <a:off x="-327170" y="3421671"/>
              <a:ext cx="147303" cy="83907"/>
            </a:xfrm>
            <a:custGeom>
              <a:rect b="b" l="l" r="r" t="t"/>
              <a:pathLst>
                <a:path extrusionOk="0" h="5437" w="9545">
                  <a:moveTo>
                    <a:pt x="8688" y="0"/>
                  </a:moveTo>
                  <a:cubicBezTo>
                    <a:pt x="8535" y="0"/>
                    <a:pt x="8332" y="58"/>
                    <a:pt x="8100" y="175"/>
                  </a:cubicBezTo>
                  <a:cubicBezTo>
                    <a:pt x="7739" y="329"/>
                    <a:pt x="7533" y="484"/>
                    <a:pt x="7481" y="639"/>
                  </a:cubicBezTo>
                  <a:cubicBezTo>
                    <a:pt x="7378" y="794"/>
                    <a:pt x="7429" y="1052"/>
                    <a:pt x="7584" y="1413"/>
                  </a:cubicBezTo>
                  <a:cubicBezTo>
                    <a:pt x="7739" y="1774"/>
                    <a:pt x="7894" y="1980"/>
                    <a:pt x="8048" y="2032"/>
                  </a:cubicBezTo>
                  <a:cubicBezTo>
                    <a:pt x="8100" y="2045"/>
                    <a:pt x="8155" y="2051"/>
                    <a:pt x="8213" y="2051"/>
                  </a:cubicBezTo>
                  <a:cubicBezTo>
                    <a:pt x="8387" y="2051"/>
                    <a:pt x="8590" y="1993"/>
                    <a:pt x="8822" y="1877"/>
                  </a:cubicBezTo>
                  <a:cubicBezTo>
                    <a:pt x="9183" y="1722"/>
                    <a:pt x="9390" y="1567"/>
                    <a:pt x="9441" y="1413"/>
                  </a:cubicBezTo>
                  <a:cubicBezTo>
                    <a:pt x="9544" y="1258"/>
                    <a:pt x="9493" y="1000"/>
                    <a:pt x="9338" y="639"/>
                  </a:cubicBezTo>
                  <a:cubicBezTo>
                    <a:pt x="9183" y="278"/>
                    <a:pt x="8977" y="71"/>
                    <a:pt x="8822" y="20"/>
                  </a:cubicBezTo>
                  <a:cubicBezTo>
                    <a:pt x="8784" y="7"/>
                    <a:pt x="8738" y="0"/>
                    <a:pt x="8688" y="0"/>
                  </a:cubicBezTo>
                  <a:close/>
                  <a:moveTo>
                    <a:pt x="6243" y="1103"/>
                  </a:moveTo>
                  <a:lnTo>
                    <a:pt x="1" y="3940"/>
                  </a:lnTo>
                  <a:lnTo>
                    <a:pt x="671" y="5437"/>
                  </a:lnTo>
                  <a:lnTo>
                    <a:pt x="6913" y="2599"/>
                  </a:lnTo>
                  <a:lnTo>
                    <a:pt x="6243" y="110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307262" y="3494420"/>
              <a:ext cx="125003" cy="114648"/>
            </a:xfrm>
            <a:custGeom>
              <a:rect b="b" l="l" r="r" t="t"/>
              <a:pathLst>
                <a:path extrusionOk="0" h="7429" w="8100">
                  <a:moveTo>
                    <a:pt x="6862" y="0"/>
                  </a:moveTo>
                  <a:lnTo>
                    <a:pt x="0" y="1961"/>
                  </a:lnTo>
                  <a:lnTo>
                    <a:pt x="465" y="3560"/>
                  </a:lnTo>
                  <a:lnTo>
                    <a:pt x="5262" y="2167"/>
                  </a:lnTo>
                  <a:lnTo>
                    <a:pt x="6243" y="3405"/>
                  </a:lnTo>
                  <a:cubicBezTo>
                    <a:pt x="6346" y="3663"/>
                    <a:pt x="6346" y="3921"/>
                    <a:pt x="6243" y="4127"/>
                  </a:cubicBezTo>
                  <a:cubicBezTo>
                    <a:pt x="6139" y="4334"/>
                    <a:pt x="5881" y="4488"/>
                    <a:pt x="5520" y="4592"/>
                  </a:cubicBezTo>
                  <a:lnTo>
                    <a:pt x="1135" y="5881"/>
                  </a:lnTo>
                  <a:lnTo>
                    <a:pt x="1548" y="7429"/>
                  </a:lnTo>
                  <a:lnTo>
                    <a:pt x="6191" y="6088"/>
                  </a:lnTo>
                  <a:cubicBezTo>
                    <a:pt x="6913" y="5881"/>
                    <a:pt x="7481" y="5520"/>
                    <a:pt x="7739" y="5004"/>
                  </a:cubicBezTo>
                  <a:cubicBezTo>
                    <a:pt x="7997" y="4488"/>
                    <a:pt x="8100" y="3973"/>
                    <a:pt x="7945" y="3405"/>
                  </a:cubicBezTo>
                  <a:lnTo>
                    <a:pt x="6500" y="1754"/>
                  </a:lnTo>
                  <a:lnTo>
                    <a:pt x="7223" y="1135"/>
                  </a:lnTo>
                  <a:lnTo>
                    <a:pt x="68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655172" y="3068483"/>
              <a:ext cx="132179" cy="137750"/>
            </a:xfrm>
            <a:custGeom>
              <a:rect b="b" l="l" r="r" t="t"/>
              <a:pathLst>
                <a:path extrusionOk="0" h="8926" w="8565">
                  <a:moveTo>
                    <a:pt x="4386" y="2116"/>
                  </a:moveTo>
                  <a:lnTo>
                    <a:pt x="5882" y="2735"/>
                  </a:lnTo>
                  <a:cubicBezTo>
                    <a:pt x="6707" y="3044"/>
                    <a:pt x="6913" y="3663"/>
                    <a:pt x="6552" y="4540"/>
                  </a:cubicBezTo>
                  <a:cubicBezTo>
                    <a:pt x="6346" y="5056"/>
                    <a:pt x="6088" y="5366"/>
                    <a:pt x="5778" y="5469"/>
                  </a:cubicBezTo>
                  <a:cubicBezTo>
                    <a:pt x="5670" y="5534"/>
                    <a:pt x="5544" y="5563"/>
                    <a:pt x="5408" y="5563"/>
                  </a:cubicBezTo>
                  <a:cubicBezTo>
                    <a:pt x="5218" y="5563"/>
                    <a:pt x="5008" y="5507"/>
                    <a:pt x="4798" y="5417"/>
                  </a:cubicBezTo>
                  <a:lnTo>
                    <a:pt x="3302" y="4798"/>
                  </a:lnTo>
                  <a:lnTo>
                    <a:pt x="4386" y="2116"/>
                  </a:lnTo>
                  <a:close/>
                  <a:moveTo>
                    <a:pt x="3354" y="1"/>
                  </a:moveTo>
                  <a:lnTo>
                    <a:pt x="1" y="8255"/>
                  </a:lnTo>
                  <a:lnTo>
                    <a:pt x="1600" y="8925"/>
                  </a:lnTo>
                  <a:lnTo>
                    <a:pt x="2683" y="6243"/>
                  </a:lnTo>
                  <a:lnTo>
                    <a:pt x="4282" y="6914"/>
                  </a:lnTo>
                  <a:cubicBezTo>
                    <a:pt x="4771" y="7115"/>
                    <a:pt x="5212" y="7220"/>
                    <a:pt x="5623" y="7220"/>
                  </a:cubicBezTo>
                  <a:cubicBezTo>
                    <a:pt x="5949" y="7220"/>
                    <a:pt x="6255" y="7154"/>
                    <a:pt x="6552" y="7017"/>
                  </a:cubicBezTo>
                  <a:cubicBezTo>
                    <a:pt x="7223" y="6759"/>
                    <a:pt x="7790" y="6140"/>
                    <a:pt x="8151" y="5211"/>
                  </a:cubicBezTo>
                  <a:cubicBezTo>
                    <a:pt x="8513" y="4283"/>
                    <a:pt x="8564" y="3509"/>
                    <a:pt x="8255" y="2838"/>
                  </a:cubicBezTo>
                  <a:cubicBezTo>
                    <a:pt x="7997" y="2167"/>
                    <a:pt x="7429" y="1652"/>
                    <a:pt x="6552" y="1290"/>
                  </a:cubicBezTo>
                  <a:lnTo>
                    <a:pt x="33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1651926" y="2946675"/>
              <a:ext cx="1604224" cy="1603421"/>
            </a:xfrm>
            <a:custGeom>
              <a:rect b="b" l="l" r="r" t="t"/>
              <a:pathLst>
                <a:path extrusionOk="0" h="103899" w="103951">
                  <a:moveTo>
                    <a:pt x="53962" y="1"/>
                  </a:moveTo>
                  <a:cubicBezTo>
                    <a:pt x="33739" y="1"/>
                    <a:pt x="15477" y="12176"/>
                    <a:pt x="7739" y="30850"/>
                  </a:cubicBezTo>
                  <a:cubicBezTo>
                    <a:pt x="1" y="49525"/>
                    <a:pt x="4283" y="71037"/>
                    <a:pt x="18572" y="85327"/>
                  </a:cubicBezTo>
                  <a:cubicBezTo>
                    <a:pt x="32862" y="99669"/>
                    <a:pt x="54374" y="103899"/>
                    <a:pt x="73101" y="96161"/>
                  </a:cubicBezTo>
                  <a:cubicBezTo>
                    <a:pt x="91775" y="88422"/>
                    <a:pt x="103950" y="70212"/>
                    <a:pt x="103950" y="49989"/>
                  </a:cubicBezTo>
                  <a:cubicBezTo>
                    <a:pt x="103950" y="22390"/>
                    <a:pt x="81561" y="1"/>
                    <a:pt x="53962" y="1"/>
                  </a:cubicBezTo>
                  <a:close/>
                  <a:moveTo>
                    <a:pt x="53962" y="76145"/>
                  </a:moveTo>
                  <a:cubicBezTo>
                    <a:pt x="43386" y="76145"/>
                    <a:pt x="33842" y="69748"/>
                    <a:pt x="29767" y="59998"/>
                  </a:cubicBezTo>
                  <a:cubicBezTo>
                    <a:pt x="25743" y="50196"/>
                    <a:pt x="27961" y="39001"/>
                    <a:pt x="35442" y="31521"/>
                  </a:cubicBezTo>
                  <a:cubicBezTo>
                    <a:pt x="42922" y="24041"/>
                    <a:pt x="54168" y="21771"/>
                    <a:pt x="63918" y="25846"/>
                  </a:cubicBezTo>
                  <a:cubicBezTo>
                    <a:pt x="73720" y="29870"/>
                    <a:pt x="80065" y="39414"/>
                    <a:pt x="80065" y="49989"/>
                  </a:cubicBezTo>
                  <a:cubicBezTo>
                    <a:pt x="80065" y="64434"/>
                    <a:pt x="68355" y="76145"/>
                    <a:pt x="53962" y="76145"/>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idx="1" type="subTitle"/>
          </p:nvPr>
        </p:nvSpPr>
        <p:spPr>
          <a:xfrm>
            <a:off x="714300" y="1104425"/>
            <a:ext cx="7715400" cy="3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Os</a:t>
            </a:r>
            <a:r>
              <a:rPr lang="en" sz="1800"/>
              <a:t> - To perform system operations, like file creation, copying images, etc,..</a:t>
            </a:r>
            <a:endParaRPr sz="1800"/>
          </a:p>
          <a:p>
            <a:pPr indent="-342900" lvl="0" marL="457200" rtl="0" algn="l">
              <a:spcBef>
                <a:spcPts val="0"/>
              </a:spcBef>
              <a:spcAft>
                <a:spcPts val="0"/>
              </a:spcAft>
              <a:buSzPts val="1800"/>
              <a:buChar char="●"/>
            </a:pPr>
            <a:r>
              <a:rPr b="1" lang="en" sz="1800"/>
              <a:t>Pandas</a:t>
            </a:r>
            <a:r>
              <a:rPr lang="en" sz="1800"/>
              <a:t> - For data representation.</a:t>
            </a:r>
            <a:endParaRPr sz="1800"/>
          </a:p>
          <a:p>
            <a:pPr indent="-342900" lvl="0" marL="457200" rtl="0" algn="l">
              <a:spcBef>
                <a:spcPts val="0"/>
              </a:spcBef>
              <a:spcAft>
                <a:spcPts val="0"/>
              </a:spcAft>
              <a:buSzPts val="1800"/>
              <a:buChar char="●"/>
            </a:pPr>
            <a:r>
              <a:rPr b="1" lang="en" sz="1800"/>
              <a:t>PIL </a:t>
            </a:r>
            <a:r>
              <a:rPr lang="en" sz="1800"/>
              <a:t>- For image display.</a:t>
            </a:r>
            <a:endParaRPr sz="1800"/>
          </a:p>
          <a:p>
            <a:pPr indent="-342900" lvl="0" marL="457200" rtl="0" algn="l">
              <a:spcBef>
                <a:spcPts val="0"/>
              </a:spcBef>
              <a:spcAft>
                <a:spcPts val="0"/>
              </a:spcAft>
              <a:buSzPts val="1800"/>
              <a:buChar char="●"/>
            </a:pPr>
            <a:r>
              <a:rPr b="1" lang="en" sz="1800"/>
              <a:t>Sklearn, Tensorflow</a:t>
            </a:r>
            <a:r>
              <a:rPr lang="en" sz="1800"/>
              <a:t> - For training the model.</a:t>
            </a:r>
            <a:endParaRPr sz="1800"/>
          </a:p>
          <a:p>
            <a:pPr indent="-342900" lvl="0" marL="457200" rtl="0" algn="l">
              <a:spcBef>
                <a:spcPts val="0"/>
              </a:spcBef>
              <a:spcAft>
                <a:spcPts val="0"/>
              </a:spcAft>
              <a:buSzPts val="1800"/>
              <a:buChar char="●"/>
            </a:pPr>
            <a:r>
              <a:rPr b="1" lang="en" sz="1800"/>
              <a:t>Multiprocessing</a:t>
            </a:r>
            <a:r>
              <a:rPr lang="en" sz="1800"/>
              <a:t> - For performing multiprocessing.</a:t>
            </a:r>
            <a:endParaRPr sz="1800"/>
          </a:p>
          <a:p>
            <a:pPr indent="-342900" lvl="0" marL="457200" rtl="0" algn="l">
              <a:spcBef>
                <a:spcPts val="0"/>
              </a:spcBef>
              <a:spcAft>
                <a:spcPts val="0"/>
              </a:spcAft>
              <a:buSzPts val="1800"/>
              <a:buChar char="●"/>
            </a:pPr>
            <a:r>
              <a:rPr b="1" lang="en" sz="1800"/>
              <a:t>Imagehash</a:t>
            </a:r>
            <a:r>
              <a:rPr lang="en" sz="1800"/>
              <a:t> - For analyzing duplicate images.</a:t>
            </a:r>
            <a:endParaRPr sz="1800"/>
          </a:p>
          <a:p>
            <a:pPr indent="-342900" lvl="0" marL="457200" rtl="0" algn="l">
              <a:spcBef>
                <a:spcPts val="0"/>
              </a:spcBef>
              <a:spcAft>
                <a:spcPts val="0"/>
              </a:spcAft>
              <a:buSzPts val="1800"/>
              <a:buChar char="●"/>
            </a:pPr>
            <a:r>
              <a:rPr b="1" lang="en" sz="1800"/>
              <a:t>Matplotlib</a:t>
            </a:r>
            <a:r>
              <a:rPr lang="en" sz="1800"/>
              <a:t> - For plotting the graph.</a:t>
            </a:r>
            <a:endParaRPr sz="1800"/>
          </a:p>
          <a:p>
            <a:pPr indent="-342900" lvl="0" marL="457200" rtl="0" algn="l">
              <a:spcBef>
                <a:spcPts val="0"/>
              </a:spcBef>
              <a:spcAft>
                <a:spcPts val="0"/>
              </a:spcAft>
              <a:buSzPts val="1800"/>
              <a:buChar char="●"/>
            </a:pPr>
            <a:r>
              <a:rPr b="1" lang="en" sz="1800"/>
              <a:t>Warning </a:t>
            </a:r>
            <a:r>
              <a:rPr lang="en" sz="1800"/>
              <a:t>- To display some warnings.</a:t>
            </a:r>
            <a:endParaRPr sz="1800"/>
          </a:p>
        </p:txBody>
      </p:sp>
      <p:sp>
        <p:nvSpPr>
          <p:cNvPr id="409" name="Google Shape;409;p38"/>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 </a:t>
            </a:r>
            <a:endParaRPr/>
          </a:p>
        </p:txBody>
      </p:sp>
      <p:grpSp>
        <p:nvGrpSpPr>
          <p:cNvPr id="415" name="Google Shape;415;p39"/>
          <p:cNvGrpSpPr/>
          <p:nvPr/>
        </p:nvGrpSpPr>
        <p:grpSpPr>
          <a:xfrm>
            <a:off x="3961813" y="1295592"/>
            <a:ext cx="1220373" cy="3498269"/>
            <a:chOff x="6530967" y="2825758"/>
            <a:chExt cx="577856" cy="1656377"/>
          </a:xfrm>
        </p:grpSpPr>
        <p:grpSp>
          <p:nvGrpSpPr>
            <p:cNvPr id="416" name="Google Shape;416;p39"/>
            <p:cNvGrpSpPr/>
            <p:nvPr/>
          </p:nvGrpSpPr>
          <p:grpSpPr>
            <a:xfrm>
              <a:off x="6530967" y="2825758"/>
              <a:ext cx="577856" cy="1656377"/>
              <a:chOff x="6530967" y="2825758"/>
              <a:chExt cx="577856" cy="1656377"/>
            </a:xfrm>
          </p:grpSpPr>
          <p:sp>
            <p:nvSpPr>
              <p:cNvPr id="417" name="Google Shape;417;p39"/>
              <p:cNvSpPr/>
              <p:nvPr/>
            </p:nvSpPr>
            <p:spPr>
              <a:xfrm>
                <a:off x="6624076" y="2830284"/>
                <a:ext cx="391673" cy="1651851"/>
              </a:xfrm>
              <a:custGeom>
                <a:rect b="b" l="l" r="r" t="t"/>
                <a:pathLst>
                  <a:path extrusionOk="0" h="61815" w="15498">
                    <a:moveTo>
                      <a:pt x="0" y="1"/>
                    </a:moveTo>
                    <a:lnTo>
                      <a:pt x="0" y="55145"/>
                    </a:lnTo>
                    <a:cubicBezTo>
                      <a:pt x="6" y="58823"/>
                      <a:pt x="2986" y="61803"/>
                      <a:pt x="6664" y="61809"/>
                    </a:cubicBezTo>
                    <a:lnTo>
                      <a:pt x="8833" y="61814"/>
                    </a:lnTo>
                    <a:cubicBezTo>
                      <a:pt x="12511" y="61809"/>
                      <a:pt x="15492" y="58828"/>
                      <a:pt x="15497" y="55150"/>
                    </a:cubicBezTo>
                    <a:lnTo>
                      <a:pt x="154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6530967" y="2825758"/>
                <a:ext cx="577856" cy="89389"/>
              </a:xfrm>
              <a:custGeom>
                <a:rect b="b" l="l" r="r" t="t"/>
                <a:pathLst>
                  <a:path extrusionOk="0" h="3537" w="22865">
                    <a:moveTo>
                      <a:pt x="1766" y="0"/>
                    </a:moveTo>
                    <a:cubicBezTo>
                      <a:pt x="791" y="0"/>
                      <a:pt x="1" y="796"/>
                      <a:pt x="1" y="1771"/>
                    </a:cubicBezTo>
                    <a:cubicBezTo>
                      <a:pt x="1" y="2741"/>
                      <a:pt x="791" y="3537"/>
                      <a:pt x="1766" y="3537"/>
                    </a:cubicBezTo>
                    <a:lnTo>
                      <a:pt x="21099" y="3537"/>
                    </a:lnTo>
                    <a:cubicBezTo>
                      <a:pt x="22075" y="3537"/>
                      <a:pt x="22865" y="2741"/>
                      <a:pt x="22865" y="1771"/>
                    </a:cubicBezTo>
                    <a:cubicBezTo>
                      <a:pt x="22865" y="796"/>
                      <a:pt x="22075" y="0"/>
                      <a:pt x="210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9"/>
            <p:cNvSpPr/>
            <p:nvPr/>
          </p:nvSpPr>
          <p:spPr>
            <a:xfrm>
              <a:off x="6687278" y="3011107"/>
              <a:ext cx="265260" cy="1318188"/>
            </a:xfrm>
            <a:custGeom>
              <a:rect b="b" l="l" r="r" t="t"/>
              <a:pathLst>
                <a:path extrusionOk="0" h="52159" w="10496">
                  <a:moveTo>
                    <a:pt x="0" y="0"/>
                  </a:moveTo>
                  <a:lnTo>
                    <a:pt x="0" y="47990"/>
                  </a:lnTo>
                  <a:cubicBezTo>
                    <a:pt x="0" y="50289"/>
                    <a:pt x="1864" y="52158"/>
                    <a:pt x="4163" y="52158"/>
                  </a:cubicBezTo>
                  <a:lnTo>
                    <a:pt x="6332" y="52158"/>
                  </a:lnTo>
                  <a:cubicBezTo>
                    <a:pt x="8631" y="52158"/>
                    <a:pt x="10495" y="50289"/>
                    <a:pt x="10495" y="47990"/>
                  </a:cubicBezTo>
                  <a:lnTo>
                    <a:pt x="104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6687278" y="3493636"/>
              <a:ext cx="265260" cy="835588"/>
            </a:xfrm>
            <a:custGeom>
              <a:rect b="b" l="l" r="r" t="t"/>
              <a:pathLst>
                <a:path extrusionOk="0" h="39719" w="10496">
                  <a:moveTo>
                    <a:pt x="0" y="0"/>
                  </a:moveTo>
                  <a:lnTo>
                    <a:pt x="0" y="35778"/>
                  </a:lnTo>
                  <a:cubicBezTo>
                    <a:pt x="0" y="37958"/>
                    <a:pt x="1864" y="39718"/>
                    <a:pt x="4163" y="39718"/>
                  </a:cubicBezTo>
                  <a:lnTo>
                    <a:pt x="6332" y="39718"/>
                  </a:lnTo>
                  <a:cubicBezTo>
                    <a:pt x="8631" y="39718"/>
                    <a:pt x="10495" y="37953"/>
                    <a:pt x="10495" y="35778"/>
                  </a:cubicBezTo>
                  <a:lnTo>
                    <a:pt x="104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6687278" y="3749089"/>
              <a:ext cx="265260" cy="580206"/>
            </a:xfrm>
            <a:custGeom>
              <a:rect b="b" l="l" r="r" t="t"/>
              <a:pathLst>
                <a:path extrusionOk="0" h="22958" w="10496">
                  <a:moveTo>
                    <a:pt x="0" y="1"/>
                  </a:moveTo>
                  <a:lnTo>
                    <a:pt x="0" y="19344"/>
                  </a:lnTo>
                  <a:cubicBezTo>
                    <a:pt x="0" y="21339"/>
                    <a:pt x="1864" y="22957"/>
                    <a:pt x="4163" y="22957"/>
                  </a:cubicBezTo>
                  <a:lnTo>
                    <a:pt x="6332" y="22957"/>
                  </a:lnTo>
                  <a:cubicBezTo>
                    <a:pt x="8631" y="22957"/>
                    <a:pt x="10495" y="21339"/>
                    <a:pt x="10495" y="19344"/>
                  </a:cubicBezTo>
                  <a:lnTo>
                    <a:pt x="10495" y="1"/>
                  </a:lnTo>
                  <a:close/>
                </a:path>
              </a:pathLst>
            </a:custGeom>
            <a:solidFill>
              <a:srgbClr val="6AC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6687278" y="3928427"/>
              <a:ext cx="265260" cy="509090"/>
            </a:xfrm>
            <a:custGeom>
              <a:rect b="b" l="l" r="r" t="t"/>
              <a:pathLst>
                <a:path extrusionOk="0" h="6660" w="10496">
                  <a:moveTo>
                    <a:pt x="0" y="0"/>
                  </a:moveTo>
                  <a:lnTo>
                    <a:pt x="0" y="2959"/>
                  </a:lnTo>
                  <a:cubicBezTo>
                    <a:pt x="0" y="5003"/>
                    <a:pt x="1864" y="6659"/>
                    <a:pt x="4163" y="6659"/>
                  </a:cubicBezTo>
                  <a:lnTo>
                    <a:pt x="6332" y="6659"/>
                  </a:lnTo>
                  <a:cubicBezTo>
                    <a:pt x="8631" y="6659"/>
                    <a:pt x="10495" y="5003"/>
                    <a:pt x="10495" y="2959"/>
                  </a:cubicBezTo>
                  <a:lnTo>
                    <a:pt x="10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39"/>
          <p:cNvSpPr txBox="1"/>
          <p:nvPr/>
        </p:nvSpPr>
        <p:spPr>
          <a:xfrm>
            <a:off x="6667375" y="2158625"/>
            <a:ext cx="1313700" cy="42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Viga"/>
                <a:ea typeface="Viga"/>
                <a:cs typeface="Viga"/>
                <a:sym typeface="Viga"/>
              </a:rPr>
              <a:t>Recall</a:t>
            </a:r>
            <a:endParaRPr sz="2200">
              <a:solidFill>
                <a:schemeClr val="accent1"/>
              </a:solidFill>
              <a:latin typeface="Viga"/>
              <a:ea typeface="Viga"/>
              <a:cs typeface="Viga"/>
              <a:sym typeface="Viga"/>
            </a:endParaRPr>
          </a:p>
        </p:txBody>
      </p:sp>
      <p:sp>
        <p:nvSpPr>
          <p:cNvPr id="424" name="Google Shape;424;p39"/>
          <p:cNvSpPr txBox="1"/>
          <p:nvPr/>
        </p:nvSpPr>
        <p:spPr>
          <a:xfrm>
            <a:off x="6037975" y="2587399"/>
            <a:ext cx="1943100" cy="81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hlink"/>
              </a:buClr>
              <a:buSzPts val="1100"/>
              <a:buFont typeface="Arial"/>
              <a:buNone/>
            </a:pPr>
            <a:r>
              <a:rPr lang="en">
                <a:solidFill>
                  <a:schemeClr val="dk1"/>
                </a:solidFill>
                <a:latin typeface="Lato"/>
                <a:ea typeface="Lato"/>
                <a:cs typeface="Lato"/>
                <a:sym typeface="Lato"/>
              </a:rPr>
              <a:t>recall assesses the ability to capture all positives</a:t>
            </a:r>
            <a:endParaRPr>
              <a:latin typeface="Lato"/>
              <a:ea typeface="Lato"/>
              <a:cs typeface="Lato"/>
              <a:sym typeface="Lato"/>
            </a:endParaRPr>
          </a:p>
        </p:txBody>
      </p:sp>
      <p:sp>
        <p:nvSpPr>
          <p:cNvPr id="425" name="Google Shape;425;p39"/>
          <p:cNvSpPr txBox="1"/>
          <p:nvPr/>
        </p:nvSpPr>
        <p:spPr>
          <a:xfrm>
            <a:off x="1315325" y="1549025"/>
            <a:ext cx="15903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Viga"/>
                <a:ea typeface="Viga"/>
                <a:cs typeface="Viga"/>
                <a:sym typeface="Viga"/>
              </a:rPr>
              <a:t>Accuracy</a:t>
            </a:r>
            <a:endParaRPr sz="2200">
              <a:solidFill>
                <a:schemeClr val="accent1"/>
              </a:solidFill>
              <a:latin typeface="Viga"/>
              <a:ea typeface="Viga"/>
              <a:cs typeface="Viga"/>
              <a:sym typeface="Viga"/>
            </a:endParaRPr>
          </a:p>
        </p:txBody>
      </p:sp>
      <p:sp>
        <p:nvSpPr>
          <p:cNvPr id="426" name="Google Shape;426;p39"/>
          <p:cNvSpPr txBox="1"/>
          <p:nvPr/>
        </p:nvSpPr>
        <p:spPr>
          <a:xfrm>
            <a:off x="1315325" y="1977824"/>
            <a:ext cx="2223300" cy="10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accuracy represents the overall correctness of predictions in a classification task.</a:t>
            </a:r>
            <a:endParaRPr>
              <a:latin typeface="Lato"/>
              <a:ea typeface="Lato"/>
              <a:cs typeface="Lato"/>
              <a:sym typeface="Lato"/>
            </a:endParaRPr>
          </a:p>
        </p:txBody>
      </p:sp>
      <p:sp>
        <p:nvSpPr>
          <p:cNvPr id="427" name="Google Shape;427;p39"/>
          <p:cNvSpPr txBox="1"/>
          <p:nvPr/>
        </p:nvSpPr>
        <p:spPr>
          <a:xfrm>
            <a:off x="1315325" y="3484325"/>
            <a:ext cx="15903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Viga"/>
                <a:ea typeface="Viga"/>
                <a:cs typeface="Viga"/>
                <a:sym typeface="Viga"/>
              </a:rPr>
              <a:t>Precision</a:t>
            </a:r>
            <a:endParaRPr sz="2200">
              <a:solidFill>
                <a:schemeClr val="accent1"/>
              </a:solidFill>
              <a:latin typeface="Viga"/>
              <a:ea typeface="Viga"/>
              <a:cs typeface="Viga"/>
              <a:sym typeface="Viga"/>
            </a:endParaRPr>
          </a:p>
        </p:txBody>
      </p:sp>
      <p:sp>
        <p:nvSpPr>
          <p:cNvPr id="428" name="Google Shape;428;p39"/>
          <p:cNvSpPr txBox="1"/>
          <p:nvPr/>
        </p:nvSpPr>
        <p:spPr>
          <a:xfrm>
            <a:off x="1315325" y="3913105"/>
            <a:ext cx="21189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Precision measures the accuracy of positive predictions</a:t>
            </a:r>
            <a:endParaRPr>
              <a:latin typeface="Lato"/>
              <a:ea typeface="Lato"/>
              <a:cs typeface="Lato"/>
              <a:sym typeface="Lato"/>
            </a:endParaRPr>
          </a:p>
        </p:txBody>
      </p:sp>
      <p:cxnSp>
        <p:nvCxnSpPr>
          <p:cNvPr id="429" name="Google Shape;429;p39"/>
          <p:cNvCxnSpPr/>
          <p:nvPr/>
        </p:nvCxnSpPr>
        <p:spPr>
          <a:xfrm>
            <a:off x="2829425" y="1763375"/>
            <a:ext cx="1726800" cy="433800"/>
          </a:xfrm>
          <a:prstGeom prst="bentConnector3">
            <a:avLst>
              <a:gd fmla="val 50000" name="adj1"/>
            </a:avLst>
          </a:prstGeom>
          <a:noFill/>
          <a:ln cap="flat" cmpd="sng" w="19050">
            <a:solidFill>
              <a:srgbClr val="0C2E3A"/>
            </a:solidFill>
            <a:prstDash val="solid"/>
            <a:round/>
            <a:headEnd len="med" w="med" type="none"/>
            <a:tailEnd len="med" w="med" type="oval"/>
          </a:ln>
        </p:spPr>
      </p:cxnSp>
      <p:cxnSp>
        <p:nvCxnSpPr>
          <p:cNvPr id="430" name="Google Shape;430;p39"/>
          <p:cNvCxnSpPr/>
          <p:nvPr/>
        </p:nvCxnSpPr>
        <p:spPr>
          <a:xfrm>
            <a:off x="2829425" y="3698675"/>
            <a:ext cx="1698600" cy="481800"/>
          </a:xfrm>
          <a:prstGeom prst="bentConnector3">
            <a:avLst>
              <a:gd fmla="val 50000" name="adj1"/>
            </a:avLst>
          </a:prstGeom>
          <a:noFill/>
          <a:ln cap="flat" cmpd="sng" w="19050">
            <a:solidFill>
              <a:srgbClr val="0C2E3A"/>
            </a:solidFill>
            <a:prstDash val="solid"/>
            <a:round/>
            <a:headEnd len="med" w="med" type="none"/>
            <a:tailEnd len="med" w="med" type="oval"/>
          </a:ln>
        </p:spPr>
      </p:cxnSp>
      <p:cxnSp>
        <p:nvCxnSpPr>
          <p:cNvPr id="431" name="Google Shape;431;p39"/>
          <p:cNvCxnSpPr/>
          <p:nvPr/>
        </p:nvCxnSpPr>
        <p:spPr>
          <a:xfrm flipH="1">
            <a:off x="4543175" y="2458225"/>
            <a:ext cx="1657200" cy="678600"/>
          </a:xfrm>
          <a:prstGeom prst="bentConnector3">
            <a:avLst>
              <a:gd fmla="val 50000" name="adj1"/>
            </a:avLst>
          </a:prstGeom>
          <a:noFill/>
          <a:ln cap="flat" cmpd="sng" w="19050">
            <a:solidFill>
              <a:srgbClr val="0C2E3A"/>
            </a:solidFill>
            <a:prstDash val="solid"/>
            <a:round/>
            <a:headEnd len="med" w="med" type="none"/>
            <a:tailEnd len="med" w="med" type="oval"/>
          </a:ln>
        </p:spPr>
      </p:cxnSp>
      <p:sp>
        <p:nvSpPr>
          <p:cNvPr id="432" name="Google Shape;432;p39"/>
          <p:cNvSpPr/>
          <p:nvPr/>
        </p:nvSpPr>
        <p:spPr>
          <a:xfrm>
            <a:off x="6877125" y="141025"/>
            <a:ext cx="1252800" cy="624900"/>
          </a:xfrm>
          <a:prstGeom prst="ellipse">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latin typeface="Viga"/>
              <a:ea typeface="Viga"/>
              <a:cs typeface="Viga"/>
              <a:sym typeface="Viga"/>
            </a:endParaRPr>
          </a:p>
        </p:txBody>
      </p:sp>
      <p:sp>
        <p:nvSpPr>
          <p:cNvPr id="433" name="Google Shape;433;p39"/>
          <p:cNvSpPr/>
          <p:nvPr/>
        </p:nvSpPr>
        <p:spPr>
          <a:xfrm>
            <a:off x="8020200" y="143725"/>
            <a:ext cx="657600" cy="6576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idx="1" type="subTitle"/>
          </p:nvPr>
        </p:nvSpPr>
        <p:spPr>
          <a:xfrm>
            <a:off x="2084125" y="1114300"/>
            <a:ext cx="4758600" cy="29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1700">
                <a:solidFill>
                  <a:schemeClr val="accent1"/>
                </a:solidFill>
              </a:rPr>
              <a:t>ReLU (Rectified Linear Unit) :</a:t>
            </a:r>
            <a:endParaRPr b="1" sz="1700">
              <a:solidFill>
                <a:schemeClr val="accent1"/>
              </a:solidFill>
            </a:endParaRPr>
          </a:p>
          <a:p>
            <a:pPr indent="0" lvl="0" marL="0" rtl="0" algn="l">
              <a:spcBef>
                <a:spcPts val="0"/>
              </a:spcBef>
              <a:spcAft>
                <a:spcPts val="0"/>
              </a:spcAft>
              <a:buClr>
                <a:schemeClr val="hlink"/>
              </a:buClr>
              <a:buSzPts val="1100"/>
              <a:buFont typeface="Arial"/>
              <a:buNone/>
            </a:pPr>
            <a:r>
              <a:rPr lang="en" sz="1700"/>
              <a:t>ReLU is an activation function that's used in neural networks. It's like a switch that turns on if the input is positive and off if the input is negative.</a:t>
            </a:r>
            <a:endParaRPr sz="1700"/>
          </a:p>
          <a:p>
            <a:pPr indent="0" lvl="0" marL="0" rtl="0" algn="l">
              <a:spcBef>
                <a:spcPts val="0"/>
              </a:spcBef>
              <a:spcAft>
                <a:spcPts val="0"/>
              </a:spcAft>
              <a:buNone/>
            </a:pPr>
            <a:r>
              <a:rPr lang="en" sz="1700"/>
              <a:t>In other words, if the input is greater than zero, it lets the information flow as is; if it's less than zero, it blocks the information. It's like saying "if something is there, keep it; if it's not there, throw it away."</a:t>
            </a:r>
            <a:endParaRPr sz="1700"/>
          </a:p>
        </p:txBody>
      </p:sp>
      <p:sp>
        <p:nvSpPr>
          <p:cNvPr id="439" name="Google Shape;439;p40"/>
          <p:cNvSpPr/>
          <p:nvPr/>
        </p:nvSpPr>
        <p:spPr>
          <a:xfrm>
            <a:off x="714310" y="3017864"/>
            <a:ext cx="1348992" cy="1348317"/>
          </a:xfrm>
          <a:custGeom>
            <a:rect b="b" l="l" r="r" t="t"/>
            <a:pathLst>
              <a:path extrusionOk="0" h="103899" w="103951">
                <a:moveTo>
                  <a:pt x="53962" y="1"/>
                </a:moveTo>
                <a:cubicBezTo>
                  <a:pt x="33739" y="1"/>
                  <a:pt x="15477" y="12176"/>
                  <a:pt x="7739" y="30850"/>
                </a:cubicBezTo>
                <a:cubicBezTo>
                  <a:pt x="1" y="49525"/>
                  <a:pt x="4283" y="71037"/>
                  <a:pt x="18572" y="85327"/>
                </a:cubicBezTo>
                <a:cubicBezTo>
                  <a:pt x="32862" y="99669"/>
                  <a:pt x="54374" y="103899"/>
                  <a:pt x="73101" y="96161"/>
                </a:cubicBezTo>
                <a:cubicBezTo>
                  <a:pt x="91775" y="88422"/>
                  <a:pt x="103950" y="70212"/>
                  <a:pt x="103950" y="49989"/>
                </a:cubicBezTo>
                <a:cubicBezTo>
                  <a:pt x="103950" y="22390"/>
                  <a:pt x="81561" y="1"/>
                  <a:pt x="53962" y="1"/>
                </a:cubicBezTo>
                <a:close/>
                <a:moveTo>
                  <a:pt x="53962" y="76145"/>
                </a:moveTo>
                <a:cubicBezTo>
                  <a:pt x="43386" y="76145"/>
                  <a:pt x="33842" y="69748"/>
                  <a:pt x="29767" y="59998"/>
                </a:cubicBezTo>
                <a:cubicBezTo>
                  <a:pt x="25743" y="50196"/>
                  <a:pt x="27961" y="39001"/>
                  <a:pt x="35442" y="31521"/>
                </a:cubicBezTo>
                <a:cubicBezTo>
                  <a:pt x="42922" y="24041"/>
                  <a:pt x="54168" y="21771"/>
                  <a:pt x="63918" y="25846"/>
                </a:cubicBezTo>
                <a:cubicBezTo>
                  <a:pt x="73720" y="29870"/>
                  <a:pt x="80065" y="39414"/>
                  <a:pt x="80065" y="49989"/>
                </a:cubicBezTo>
                <a:cubicBezTo>
                  <a:pt x="80065" y="64434"/>
                  <a:pt x="68355" y="76145"/>
                  <a:pt x="53962" y="76145"/>
                </a:cubicBezTo>
                <a:close/>
              </a:path>
            </a:pathLst>
          </a:cu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idx="1" type="subTitle"/>
          </p:nvPr>
        </p:nvSpPr>
        <p:spPr>
          <a:xfrm>
            <a:off x="2084125" y="1114300"/>
            <a:ext cx="4758600" cy="29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accent1"/>
                </a:solidFill>
              </a:rPr>
              <a:t>Sigmoid :</a:t>
            </a:r>
            <a:endParaRPr b="1" sz="1700">
              <a:solidFill>
                <a:schemeClr val="accent1"/>
              </a:solidFill>
            </a:endParaRPr>
          </a:p>
          <a:p>
            <a:pPr indent="0" lvl="0" marL="0" rtl="0" algn="l">
              <a:spcBef>
                <a:spcPts val="0"/>
              </a:spcBef>
              <a:spcAft>
                <a:spcPts val="0"/>
              </a:spcAft>
              <a:buNone/>
            </a:pPr>
            <a:r>
              <a:rPr lang="en" sz="1700"/>
              <a:t>Sigmoid is another activation function used          in neural networks, especially in binary classification tasks. It takes any input value and "squashes" it into a range between 0 and 1. This is often used to represent probabilities. If the input is very negative, the sigmoid output is close to 0, and if the input is very positive, the output is close to 1. It's like mapping any number to a probability value between 0% and 100%.</a:t>
            </a:r>
            <a:endParaRPr sz="1700"/>
          </a:p>
        </p:txBody>
      </p:sp>
      <p:sp>
        <p:nvSpPr>
          <p:cNvPr id="445" name="Google Shape;445;p41"/>
          <p:cNvSpPr/>
          <p:nvPr/>
        </p:nvSpPr>
        <p:spPr>
          <a:xfrm>
            <a:off x="714310" y="3017864"/>
            <a:ext cx="1349024" cy="1348349"/>
          </a:xfrm>
          <a:custGeom>
            <a:rect b="b" l="l" r="r" t="t"/>
            <a:pathLst>
              <a:path extrusionOk="0" h="103899" w="103951">
                <a:moveTo>
                  <a:pt x="53962" y="1"/>
                </a:moveTo>
                <a:cubicBezTo>
                  <a:pt x="33739" y="1"/>
                  <a:pt x="15477" y="12176"/>
                  <a:pt x="7739" y="30850"/>
                </a:cubicBezTo>
                <a:cubicBezTo>
                  <a:pt x="1" y="49525"/>
                  <a:pt x="4283" y="71037"/>
                  <a:pt x="18572" y="85327"/>
                </a:cubicBezTo>
                <a:cubicBezTo>
                  <a:pt x="32862" y="99669"/>
                  <a:pt x="54374" y="103899"/>
                  <a:pt x="73101" y="96161"/>
                </a:cubicBezTo>
                <a:cubicBezTo>
                  <a:pt x="91775" y="88422"/>
                  <a:pt x="103950" y="70212"/>
                  <a:pt x="103950" y="49989"/>
                </a:cubicBezTo>
                <a:cubicBezTo>
                  <a:pt x="103950" y="22390"/>
                  <a:pt x="81561" y="1"/>
                  <a:pt x="53962" y="1"/>
                </a:cubicBezTo>
                <a:close/>
                <a:moveTo>
                  <a:pt x="53962" y="76145"/>
                </a:moveTo>
                <a:cubicBezTo>
                  <a:pt x="43386" y="76145"/>
                  <a:pt x="33842" y="69748"/>
                  <a:pt x="29767" y="59998"/>
                </a:cubicBezTo>
                <a:cubicBezTo>
                  <a:pt x="25743" y="50196"/>
                  <a:pt x="27961" y="39001"/>
                  <a:pt x="35442" y="31521"/>
                </a:cubicBezTo>
                <a:cubicBezTo>
                  <a:pt x="42922" y="24041"/>
                  <a:pt x="54168" y="21771"/>
                  <a:pt x="63918" y="25846"/>
                </a:cubicBezTo>
                <a:cubicBezTo>
                  <a:pt x="73720" y="29870"/>
                  <a:pt x="80065" y="39414"/>
                  <a:pt x="80065" y="49989"/>
                </a:cubicBezTo>
                <a:cubicBezTo>
                  <a:pt x="80065" y="64434"/>
                  <a:pt x="68355" y="76145"/>
                  <a:pt x="53962" y="76145"/>
                </a:cubicBezTo>
                <a:close/>
              </a:path>
            </a:pathLst>
          </a:cu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2"/>
          <p:cNvSpPr/>
          <p:nvPr/>
        </p:nvSpPr>
        <p:spPr>
          <a:xfrm>
            <a:off x="1355925" y="2942750"/>
            <a:ext cx="4553100" cy="536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txBox="1"/>
          <p:nvPr>
            <p:ph type="title"/>
          </p:nvPr>
        </p:nvSpPr>
        <p:spPr>
          <a:xfrm>
            <a:off x="1355925" y="1768000"/>
            <a:ext cx="5314800" cy="9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Analysis</a:t>
            </a:r>
            <a:endParaRPr/>
          </a:p>
        </p:txBody>
      </p:sp>
      <p:grpSp>
        <p:nvGrpSpPr>
          <p:cNvPr id="452" name="Google Shape;452;p42"/>
          <p:cNvGrpSpPr/>
          <p:nvPr/>
        </p:nvGrpSpPr>
        <p:grpSpPr>
          <a:xfrm>
            <a:off x="6442499" y="495015"/>
            <a:ext cx="1337797" cy="1888719"/>
            <a:chOff x="2615975" y="4376050"/>
            <a:chExt cx="1187675" cy="1676775"/>
          </a:xfrm>
        </p:grpSpPr>
        <p:sp>
          <p:nvSpPr>
            <p:cNvPr id="453" name="Google Shape;453;p42"/>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42"/>
          <p:cNvSpPr txBox="1"/>
          <p:nvPr>
            <p:ph idx="2" type="title"/>
          </p:nvPr>
        </p:nvSpPr>
        <p:spPr>
          <a:xfrm>
            <a:off x="6384038" y="778000"/>
            <a:ext cx="1454700" cy="9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57" name="Google Shape;457;p42"/>
          <p:cNvSpPr/>
          <p:nvPr/>
        </p:nvSpPr>
        <p:spPr>
          <a:xfrm rot="-1196685">
            <a:off x="455721" y="587296"/>
            <a:ext cx="1454647" cy="802293"/>
          </a:xfrm>
          <a:prstGeom prst="ellipse">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Viga"/>
                <a:ea typeface="Viga"/>
                <a:cs typeface="Viga"/>
                <a:sym typeface="Viga"/>
              </a:rPr>
              <a:t>Diabetes</a:t>
            </a:r>
            <a:endParaRPr sz="1600">
              <a:solidFill>
                <a:schemeClr val="lt1"/>
              </a:solidFill>
              <a:latin typeface="Viga"/>
              <a:ea typeface="Viga"/>
              <a:cs typeface="Viga"/>
              <a:sym typeface="Viga"/>
            </a:endParaRPr>
          </a:p>
        </p:txBody>
      </p:sp>
      <p:sp>
        <p:nvSpPr>
          <p:cNvPr id="458" name="Google Shape;458;p42"/>
          <p:cNvSpPr/>
          <p:nvPr/>
        </p:nvSpPr>
        <p:spPr>
          <a:xfrm>
            <a:off x="1713300" y="3054100"/>
            <a:ext cx="3939600" cy="305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idx="6"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 : </a:t>
            </a:r>
            <a:endParaRPr/>
          </a:p>
        </p:txBody>
      </p:sp>
      <p:sp>
        <p:nvSpPr>
          <p:cNvPr id="464" name="Google Shape;464;p43"/>
          <p:cNvSpPr/>
          <p:nvPr/>
        </p:nvSpPr>
        <p:spPr>
          <a:xfrm>
            <a:off x="2093550" y="1501788"/>
            <a:ext cx="1804200" cy="1804200"/>
          </a:xfrm>
          <a:prstGeom prst="donut">
            <a:avLst>
              <a:gd fmla="val 20957"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4835443" y="1480575"/>
            <a:ext cx="1804200" cy="1804200"/>
          </a:xfrm>
          <a:prstGeom prst="donut">
            <a:avLst>
              <a:gd fmla="val 20957"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p:nvPr/>
        </p:nvSpPr>
        <p:spPr>
          <a:xfrm rot="5400000">
            <a:off x="4920493" y="1565625"/>
            <a:ext cx="1634100" cy="1634100"/>
          </a:xfrm>
          <a:prstGeom prst="blockArc">
            <a:avLst>
              <a:gd fmla="val 14786535" name="adj1"/>
              <a:gd fmla="val 9930" name="adj2"/>
              <a:gd fmla="val 12938"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
          <p:cNvSpPr txBox="1"/>
          <p:nvPr>
            <p:ph idx="1" type="subTitle"/>
          </p:nvPr>
        </p:nvSpPr>
        <p:spPr>
          <a:xfrm>
            <a:off x="1857300" y="3909125"/>
            <a:ext cx="2276700" cy="57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Venus is the second planet from the Sun</a:t>
            </a:r>
            <a:endParaRPr/>
          </a:p>
        </p:txBody>
      </p:sp>
      <p:sp>
        <p:nvSpPr>
          <p:cNvPr id="468" name="Google Shape;468;p43"/>
          <p:cNvSpPr txBox="1"/>
          <p:nvPr>
            <p:ph idx="4" type="title"/>
          </p:nvPr>
        </p:nvSpPr>
        <p:spPr>
          <a:xfrm>
            <a:off x="5076943" y="2062275"/>
            <a:ext cx="1321200" cy="6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2400"/>
              <a:t>34.8</a:t>
            </a:r>
            <a:r>
              <a:rPr lang="en" sz="2400"/>
              <a:t>%</a:t>
            </a:r>
            <a:endParaRPr sz="2400"/>
          </a:p>
        </p:txBody>
      </p:sp>
      <p:sp>
        <p:nvSpPr>
          <p:cNvPr id="469" name="Google Shape;469;p43"/>
          <p:cNvSpPr txBox="1"/>
          <p:nvPr>
            <p:ph type="title"/>
          </p:nvPr>
        </p:nvSpPr>
        <p:spPr>
          <a:xfrm>
            <a:off x="2335050" y="2083488"/>
            <a:ext cx="1321200" cy="6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85.04%</a:t>
            </a:r>
            <a:endParaRPr sz="2300"/>
          </a:p>
        </p:txBody>
      </p:sp>
      <p:sp>
        <p:nvSpPr>
          <p:cNvPr id="470" name="Google Shape;470;p43"/>
          <p:cNvSpPr txBox="1"/>
          <p:nvPr>
            <p:ph idx="5" type="subTitle"/>
          </p:nvPr>
        </p:nvSpPr>
        <p:spPr>
          <a:xfrm>
            <a:off x="4678543" y="3909125"/>
            <a:ext cx="2276700" cy="57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p:txBody>
      </p:sp>
      <p:sp>
        <p:nvSpPr>
          <p:cNvPr id="471" name="Google Shape;471;p43"/>
          <p:cNvSpPr txBox="1"/>
          <p:nvPr>
            <p:ph idx="7" type="title"/>
          </p:nvPr>
        </p:nvSpPr>
        <p:spPr>
          <a:xfrm>
            <a:off x="1867800" y="3440363"/>
            <a:ext cx="22557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a:t>
            </a:r>
            <a:endParaRPr/>
          </a:p>
        </p:txBody>
      </p:sp>
      <p:sp>
        <p:nvSpPr>
          <p:cNvPr id="472" name="Google Shape;472;p43"/>
          <p:cNvSpPr txBox="1"/>
          <p:nvPr>
            <p:ph idx="9" type="title"/>
          </p:nvPr>
        </p:nvSpPr>
        <p:spPr>
          <a:xfrm>
            <a:off x="4689043" y="3391150"/>
            <a:ext cx="22557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Loss</a:t>
            </a:r>
            <a:endParaRPr/>
          </a:p>
        </p:txBody>
      </p:sp>
      <p:sp>
        <p:nvSpPr>
          <p:cNvPr id="473" name="Google Shape;473;p43"/>
          <p:cNvSpPr/>
          <p:nvPr/>
        </p:nvSpPr>
        <p:spPr>
          <a:xfrm>
            <a:off x="7668963" y="143725"/>
            <a:ext cx="657600" cy="6576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3"/>
          <p:cNvSpPr/>
          <p:nvPr/>
        </p:nvSpPr>
        <p:spPr>
          <a:xfrm rot="10800000">
            <a:off x="8429700" y="143713"/>
            <a:ext cx="552900" cy="1307100"/>
          </a:xfrm>
          <a:prstGeom prst="round2SameRect">
            <a:avLst>
              <a:gd fmla="val 50000" name="adj1"/>
              <a:gd fmla="val 13354" name="adj2"/>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5989025" y="143725"/>
            <a:ext cx="1576800" cy="471300"/>
          </a:xfrm>
          <a:prstGeom prst="roundRect">
            <a:avLst>
              <a:gd fmla="val 38531" name="adj"/>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Viga"/>
              <a:ea typeface="Viga"/>
              <a:cs typeface="Viga"/>
              <a:sym typeface="Viga"/>
            </a:endParaRPr>
          </a:p>
        </p:txBody>
      </p:sp>
      <p:sp>
        <p:nvSpPr>
          <p:cNvPr id="476" name="Google Shape;476;p43"/>
          <p:cNvSpPr/>
          <p:nvPr/>
        </p:nvSpPr>
        <p:spPr>
          <a:xfrm rot="5400000">
            <a:off x="2178600" y="1586838"/>
            <a:ext cx="1634100" cy="1634100"/>
          </a:xfrm>
          <a:prstGeom prst="blockArc">
            <a:avLst>
              <a:gd fmla="val 10800000" name="adj1"/>
              <a:gd fmla="val 9930" name="adj2"/>
              <a:gd fmla="val 12938"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rot="-8860344">
            <a:off x="2178461" y="1586807"/>
            <a:ext cx="1634193" cy="1634193"/>
          </a:xfrm>
          <a:prstGeom prst="blockArc">
            <a:avLst>
              <a:gd fmla="val 10800000" name="adj1"/>
              <a:gd fmla="val 9930" name="adj2"/>
              <a:gd fmla="val 12938"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44"/>
          <p:cNvPicPr preferRelativeResize="0"/>
          <p:nvPr/>
        </p:nvPicPr>
        <p:blipFill>
          <a:blip r:embed="rId3">
            <a:alphaModFix/>
          </a:blip>
          <a:stretch>
            <a:fillRect/>
          </a:stretch>
        </p:blipFill>
        <p:spPr>
          <a:xfrm>
            <a:off x="647700" y="2222500"/>
            <a:ext cx="3400425" cy="2466975"/>
          </a:xfrm>
          <a:prstGeom prst="rect">
            <a:avLst/>
          </a:prstGeom>
          <a:noFill/>
          <a:ln>
            <a:noFill/>
          </a:ln>
        </p:spPr>
      </p:pic>
      <p:pic>
        <p:nvPicPr>
          <p:cNvPr id="483" name="Google Shape;483;p44"/>
          <p:cNvPicPr preferRelativeResize="0"/>
          <p:nvPr/>
        </p:nvPicPr>
        <p:blipFill>
          <a:blip r:embed="rId4">
            <a:alphaModFix/>
          </a:blip>
          <a:stretch>
            <a:fillRect/>
          </a:stretch>
        </p:blipFill>
        <p:spPr>
          <a:xfrm>
            <a:off x="4975225" y="2193925"/>
            <a:ext cx="3429000" cy="2524125"/>
          </a:xfrm>
          <a:prstGeom prst="rect">
            <a:avLst/>
          </a:prstGeom>
          <a:noFill/>
          <a:ln>
            <a:noFill/>
          </a:ln>
        </p:spPr>
      </p:pic>
      <p:sp>
        <p:nvSpPr>
          <p:cNvPr id="484" name="Google Shape;484;p44"/>
          <p:cNvSpPr txBox="1"/>
          <p:nvPr>
            <p:ph idx="4294967295"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r>
              <a:rPr lang="en"/>
              <a:t>Visualization</a:t>
            </a:r>
            <a:r>
              <a:rPr lang="en"/>
              <a:t> :</a:t>
            </a:r>
            <a:endParaRPr/>
          </a:p>
        </p:txBody>
      </p:sp>
      <p:sp>
        <p:nvSpPr>
          <p:cNvPr id="485" name="Google Shape;485;p44"/>
          <p:cNvSpPr txBox="1"/>
          <p:nvPr/>
        </p:nvSpPr>
        <p:spPr>
          <a:xfrm>
            <a:off x="647700" y="1599825"/>
            <a:ext cx="2878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Viga"/>
                <a:ea typeface="Viga"/>
                <a:cs typeface="Viga"/>
                <a:sym typeface="Viga"/>
              </a:rPr>
              <a:t>5 Class Classification</a:t>
            </a:r>
            <a:endParaRPr sz="2200">
              <a:solidFill>
                <a:schemeClr val="accent1"/>
              </a:solidFill>
              <a:latin typeface="Viga"/>
              <a:ea typeface="Viga"/>
              <a:cs typeface="Viga"/>
              <a:sym typeface="Viga"/>
            </a:endParaRPr>
          </a:p>
        </p:txBody>
      </p:sp>
      <p:sp>
        <p:nvSpPr>
          <p:cNvPr id="486" name="Google Shape;486;p44"/>
          <p:cNvSpPr txBox="1"/>
          <p:nvPr/>
        </p:nvSpPr>
        <p:spPr>
          <a:xfrm>
            <a:off x="5105400" y="1599825"/>
            <a:ext cx="2878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Viga"/>
                <a:ea typeface="Viga"/>
                <a:cs typeface="Viga"/>
                <a:sym typeface="Viga"/>
              </a:rPr>
              <a:t>2 Class Classification</a:t>
            </a:r>
            <a:endParaRPr sz="2200">
              <a:solidFill>
                <a:schemeClr val="accent1"/>
              </a:solidFill>
              <a:latin typeface="Viga"/>
              <a:ea typeface="Viga"/>
              <a:cs typeface="Viga"/>
              <a:sym typeface="Vig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27"/>
          <p:cNvGrpSpPr/>
          <p:nvPr/>
        </p:nvGrpSpPr>
        <p:grpSpPr>
          <a:xfrm>
            <a:off x="5164084" y="3331278"/>
            <a:ext cx="724838" cy="1023336"/>
            <a:chOff x="2615975" y="4376050"/>
            <a:chExt cx="1187675" cy="1676775"/>
          </a:xfrm>
        </p:grpSpPr>
        <p:sp>
          <p:nvSpPr>
            <p:cNvPr id="182" name="Google Shape;182;p27"/>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27"/>
          <p:cNvGrpSpPr/>
          <p:nvPr/>
        </p:nvGrpSpPr>
        <p:grpSpPr>
          <a:xfrm>
            <a:off x="5164084" y="1578228"/>
            <a:ext cx="724838" cy="1023336"/>
            <a:chOff x="2615975" y="4376050"/>
            <a:chExt cx="1187675" cy="1676775"/>
          </a:xfrm>
        </p:grpSpPr>
        <p:sp>
          <p:nvSpPr>
            <p:cNvPr id="186" name="Google Shape;186;p27"/>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7"/>
          <p:cNvGrpSpPr/>
          <p:nvPr/>
        </p:nvGrpSpPr>
        <p:grpSpPr>
          <a:xfrm>
            <a:off x="714284" y="3331278"/>
            <a:ext cx="724838" cy="1023336"/>
            <a:chOff x="2615975" y="4376050"/>
            <a:chExt cx="1187675" cy="1676775"/>
          </a:xfrm>
        </p:grpSpPr>
        <p:sp>
          <p:nvSpPr>
            <p:cNvPr id="190" name="Google Shape;190;p27"/>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7"/>
          <p:cNvGrpSpPr/>
          <p:nvPr/>
        </p:nvGrpSpPr>
        <p:grpSpPr>
          <a:xfrm>
            <a:off x="714284" y="1578228"/>
            <a:ext cx="724838" cy="1023336"/>
            <a:chOff x="2615975" y="4376050"/>
            <a:chExt cx="1187675" cy="1676775"/>
          </a:xfrm>
        </p:grpSpPr>
        <p:sp>
          <p:nvSpPr>
            <p:cNvPr id="194" name="Google Shape;194;p27"/>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7"/>
          <p:cNvSpPr txBox="1"/>
          <p:nvPr>
            <p:ph idx="1" type="subTitle"/>
          </p:nvPr>
        </p:nvSpPr>
        <p:spPr>
          <a:xfrm>
            <a:off x="1610200" y="1941225"/>
            <a:ext cx="23697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Introduction/Main Objective of the project</a:t>
            </a:r>
            <a:endParaRPr/>
          </a:p>
        </p:txBody>
      </p:sp>
      <p:sp>
        <p:nvSpPr>
          <p:cNvPr id="198" name="Google Shape;198;p2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99" name="Google Shape;199;p27"/>
          <p:cNvSpPr txBox="1"/>
          <p:nvPr>
            <p:ph idx="2" type="title"/>
          </p:nvPr>
        </p:nvSpPr>
        <p:spPr>
          <a:xfrm>
            <a:off x="1610200" y="1486325"/>
            <a:ext cx="2369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00" name="Google Shape;200;p27"/>
          <p:cNvSpPr txBox="1"/>
          <p:nvPr>
            <p:ph idx="3" type="title"/>
          </p:nvPr>
        </p:nvSpPr>
        <p:spPr>
          <a:xfrm>
            <a:off x="714300" y="1779079"/>
            <a:ext cx="7248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01" name="Google Shape;201;p27"/>
          <p:cNvSpPr txBox="1"/>
          <p:nvPr>
            <p:ph idx="4" type="subTitle"/>
          </p:nvPr>
        </p:nvSpPr>
        <p:spPr>
          <a:xfrm>
            <a:off x="1610200" y="3682875"/>
            <a:ext cx="23697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What exactly our model Analyse and predicts</a:t>
            </a:r>
            <a:endParaRPr/>
          </a:p>
        </p:txBody>
      </p:sp>
      <p:sp>
        <p:nvSpPr>
          <p:cNvPr id="202" name="Google Shape;202;p27"/>
          <p:cNvSpPr txBox="1"/>
          <p:nvPr>
            <p:ph idx="5" type="title"/>
          </p:nvPr>
        </p:nvSpPr>
        <p:spPr>
          <a:xfrm>
            <a:off x="1610200" y="3227975"/>
            <a:ext cx="2369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analysis</a:t>
            </a:r>
            <a:endParaRPr/>
          </a:p>
        </p:txBody>
      </p:sp>
      <p:sp>
        <p:nvSpPr>
          <p:cNvPr id="203" name="Google Shape;203;p27"/>
          <p:cNvSpPr txBox="1"/>
          <p:nvPr>
            <p:ph idx="6" type="title"/>
          </p:nvPr>
        </p:nvSpPr>
        <p:spPr>
          <a:xfrm>
            <a:off x="714300" y="3520729"/>
            <a:ext cx="7248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04" name="Google Shape;204;p27"/>
          <p:cNvSpPr txBox="1"/>
          <p:nvPr>
            <p:ph idx="7" type="subTitle"/>
          </p:nvPr>
        </p:nvSpPr>
        <p:spPr>
          <a:xfrm>
            <a:off x="6060000" y="1941225"/>
            <a:ext cx="23697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Preprocessing, Model Working, </a:t>
            </a:r>
            <a:r>
              <a:rPr lang="en"/>
              <a:t>Visualization</a:t>
            </a:r>
            <a:endParaRPr/>
          </a:p>
        </p:txBody>
      </p:sp>
      <p:sp>
        <p:nvSpPr>
          <p:cNvPr id="205" name="Google Shape;205;p27"/>
          <p:cNvSpPr txBox="1"/>
          <p:nvPr>
            <p:ph idx="8" type="title"/>
          </p:nvPr>
        </p:nvSpPr>
        <p:spPr>
          <a:xfrm>
            <a:off x="6060000" y="1486325"/>
            <a:ext cx="2369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06" name="Google Shape;206;p27"/>
          <p:cNvSpPr txBox="1"/>
          <p:nvPr>
            <p:ph idx="9" type="title"/>
          </p:nvPr>
        </p:nvSpPr>
        <p:spPr>
          <a:xfrm>
            <a:off x="5164100" y="1779079"/>
            <a:ext cx="7248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07" name="Google Shape;207;p27"/>
          <p:cNvSpPr txBox="1"/>
          <p:nvPr>
            <p:ph idx="13" type="subTitle"/>
          </p:nvPr>
        </p:nvSpPr>
        <p:spPr>
          <a:xfrm>
            <a:off x="6060000" y="3682875"/>
            <a:ext cx="23697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Future enhancements and Conclusion</a:t>
            </a:r>
            <a:endParaRPr/>
          </a:p>
        </p:txBody>
      </p:sp>
      <p:sp>
        <p:nvSpPr>
          <p:cNvPr id="208" name="Google Shape;208;p27"/>
          <p:cNvSpPr txBox="1"/>
          <p:nvPr>
            <p:ph idx="14" type="title"/>
          </p:nvPr>
        </p:nvSpPr>
        <p:spPr>
          <a:xfrm>
            <a:off x="6060000" y="3227975"/>
            <a:ext cx="2369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09" name="Google Shape;209;p27"/>
          <p:cNvSpPr txBox="1"/>
          <p:nvPr>
            <p:ph idx="15" type="title"/>
          </p:nvPr>
        </p:nvSpPr>
        <p:spPr>
          <a:xfrm>
            <a:off x="5164100" y="3520729"/>
            <a:ext cx="724800" cy="5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10" name="Google Shape;210;p27"/>
          <p:cNvSpPr/>
          <p:nvPr/>
        </p:nvSpPr>
        <p:spPr>
          <a:xfrm>
            <a:off x="7423500" y="143725"/>
            <a:ext cx="1576800" cy="471300"/>
          </a:xfrm>
          <a:prstGeom prst="roundRect">
            <a:avLst>
              <a:gd fmla="val 38531"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Viga"/>
              <a:ea typeface="Viga"/>
              <a:cs typeface="Viga"/>
              <a:sym typeface="Viga"/>
            </a:endParaRPr>
          </a:p>
        </p:txBody>
      </p:sp>
      <p:sp>
        <p:nvSpPr>
          <p:cNvPr id="211" name="Google Shape;211;p27"/>
          <p:cNvSpPr/>
          <p:nvPr/>
        </p:nvSpPr>
        <p:spPr>
          <a:xfrm>
            <a:off x="7786950" y="776325"/>
            <a:ext cx="1133100" cy="624900"/>
          </a:xfrm>
          <a:prstGeom prst="ellipse">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Viga"/>
              <a:ea typeface="Viga"/>
              <a:cs typeface="Viga"/>
              <a:sym typeface="Viga"/>
            </a:endParaRPr>
          </a:p>
        </p:txBody>
      </p:sp>
      <p:sp>
        <p:nvSpPr>
          <p:cNvPr id="212" name="Google Shape;212;p27"/>
          <p:cNvSpPr/>
          <p:nvPr/>
        </p:nvSpPr>
        <p:spPr>
          <a:xfrm rot="8101323">
            <a:off x="6757834" y="158534"/>
            <a:ext cx="551331" cy="551331"/>
          </a:xfrm>
          <a:prstGeom prst="teardrop">
            <a:avLst>
              <a:gd fmla="val 100000"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5"/>
          <p:cNvSpPr/>
          <p:nvPr/>
        </p:nvSpPr>
        <p:spPr>
          <a:xfrm>
            <a:off x="6163800" y="296125"/>
            <a:ext cx="1576800" cy="471300"/>
          </a:xfrm>
          <a:prstGeom prst="roundRect">
            <a:avLst>
              <a:gd fmla="val 38531"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Viga"/>
              <a:ea typeface="Viga"/>
              <a:cs typeface="Viga"/>
              <a:sym typeface="Viga"/>
            </a:endParaRPr>
          </a:p>
        </p:txBody>
      </p:sp>
      <p:sp>
        <p:nvSpPr>
          <p:cNvPr id="492" name="Google Shape;492;p45"/>
          <p:cNvSpPr/>
          <p:nvPr/>
        </p:nvSpPr>
        <p:spPr>
          <a:xfrm rot="5400000">
            <a:off x="7761375" y="2563725"/>
            <a:ext cx="1576800" cy="471300"/>
          </a:xfrm>
          <a:prstGeom prst="roundRect">
            <a:avLst>
              <a:gd fmla="val 38531"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Viga"/>
              <a:ea typeface="Viga"/>
              <a:cs typeface="Viga"/>
              <a:sym typeface="Viga"/>
            </a:endParaRPr>
          </a:p>
        </p:txBody>
      </p:sp>
      <p:pic>
        <p:nvPicPr>
          <p:cNvPr id="493" name="Google Shape;493;p45" title="Gráfico">
            <a:hlinkClick r:id="rId3"/>
          </p:cNvPr>
          <p:cNvPicPr preferRelativeResize="0"/>
          <p:nvPr/>
        </p:nvPicPr>
        <p:blipFill>
          <a:blip r:embed="rId4">
            <a:alphaModFix/>
          </a:blip>
          <a:stretch>
            <a:fillRect/>
          </a:stretch>
        </p:blipFill>
        <p:spPr>
          <a:xfrm>
            <a:off x="6288750" y="-111250"/>
            <a:ext cx="2789555" cy="3256150"/>
          </a:xfrm>
          <a:prstGeom prst="rect">
            <a:avLst/>
          </a:prstGeom>
          <a:noFill/>
          <a:ln>
            <a:noFill/>
          </a:ln>
        </p:spPr>
      </p:pic>
      <p:sp>
        <p:nvSpPr>
          <p:cNvPr id="494" name="Google Shape;494;p45"/>
          <p:cNvSpPr/>
          <p:nvPr/>
        </p:nvSpPr>
        <p:spPr>
          <a:xfrm>
            <a:off x="1138975" y="2499975"/>
            <a:ext cx="1462500" cy="2078700"/>
          </a:xfrm>
          <a:prstGeom prst="roundRect">
            <a:avLst>
              <a:gd fmla="val 9398"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p:nvPr/>
        </p:nvSpPr>
        <p:spPr>
          <a:xfrm>
            <a:off x="2601478" y="2499975"/>
            <a:ext cx="1576800" cy="2078700"/>
          </a:xfrm>
          <a:prstGeom prst="roundRect">
            <a:avLst>
              <a:gd fmla="val 9398"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5"/>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497" name="Google Shape;497;p45"/>
          <p:cNvGraphicFramePr/>
          <p:nvPr/>
        </p:nvGraphicFramePr>
        <p:xfrm>
          <a:off x="1158360" y="1978741"/>
          <a:ext cx="3000000" cy="3000000"/>
        </p:xfrm>
        <a:graphic>
          <a:graphicData uri="http://schemas.openxmlformats.org/drawingml/2006/table">
            <a:tbl>
              <a:tblPr>
                <a:noFill/>
                <a:tableStyleId>{47E135BF-45BE-4383-B625-24AEB458DAB8}</a:tableStyleId>
              </a:tblPr>
              <a:tblGrid>
                <a:gridCol w="1442500"/>
                <a:gridCol w="727000"/>
                <a:gridCol w="715500"/>
              </a:tblGrid>
              <a:tr h="521225">
                <a:tc gridSpan="3">
                  <a:txBody>
                    <a:bodyPr/>
                    <a:lstStyle/>
                    <a:p>
                      <a:pPr indent="0" lvl="0" marL="0" rtl="0" algn="ctr">
                        <a:spcBef>
                          <a:spcPts val="0"/>
                        </a:spcBef>
                        <a:spcAft>
                          <a:spcPts val="0"/>
                        </a:spcAft>
                        <a:buNone/>
                      </a:pPr>
                      <a:r>
                        <a:rPr lang="en" sz="2200">
                          <a:solidFill>
                            <a:schemeClr val="accent1"/>
                          </a:solidFill>
                          <a:latin typeface="Viga"/>
                          <a:ea typeface="Viga"/>
                          <a:cs typeface="Viga"/>
                          <a:sym typeface="Viga"/>
                        </a:rPr>
                        <a:t>Outcome </a:t>
                      </a:r>
                      <a:endParaRPr sz="2200">
                        <a:solidFill>
                          <a:schemeClr val="accent1"/>
                        </a:solidFill>
                        <a:latin typeface="Viga"/>
                        <a:ea typeface="Viga"/>
                        <a:cs typeface="Viga"/>
                        <a:sym typeface="Vig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r>
              <a:tr h="518125">
                <a:tc>
                  <a:txBody>
                    <a:bodyPr/>
                    <a:lstStyle/>
                    <a:p>
                      <a:pPr indent="0" lvl="0" marL="0" rtl="0" algn="l">
                        <a:spcBef>
                          <a:spcPts val="0"/>
                        </a:spcBef>
                        <a:spcAft>
                          <a:spcPts val="0"/>
                        </a:spcAft>
                        <a:buNone/>
                      </a:pPr>
                      <a:r>
                        <a:t/>
                      </a:r>
                      <a:endParaRPr sz="2000">
                        <a:solidFill>
                          <a:schemeClr val="accent2"/>
                        </a:solidFill>
                        <a:latin typeface="Viga"/>
                        <a:ea typeface="Viga"/>
                        <a:cs typeface="Viga"/>
                        <a:sym typeface="Vig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Lato"/>
                          <a:ea typeface="Lato"/>
                          <a:cs typeface="Lato"/>
                          <a:sym typeface="Lato"/>
                        </a:rPr>
                        <a:t>0</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hlink"/>
                        </a:buClr>
                        <a:buSzPts val="1100"/>
                        <a:buFont typeface="Arial"/>
                        <a:buNone/>
                      </a:pPr>
                      <a:r>
                        <a:rPr lang="en">
                          <a:solidFill>
                            <a:schemeClr val="accent2"/>
                          </a:solidFill>
                          <a:latin typeface="Lato"/>
                          <a:ea typeface="Lato"/>
                          <a:cs typeface="Lato"/>
                          <a:sym typeface="Lato"/>
                        </a:rPr>
                        <a:t>1</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8125">
                <a:tc>
                  <a:txBody>
                    <a:bodyPr/>
                    <a:lstStyle/>
                    <a:p>
                      <a:pPr indent="0" lvl="0" marL="0" rtl="0" algn="l">
                        <a:spcBef>
                          <a:spcPts val="0"/>
                        </a:spcBef>
                        <a:spcAft>
                          <a:spcPts val="0"/>
                        </a:spcAft>
                        <a:buNone/>
                      </a:pPr>
                      <a:r>
                        <a:rPr lang="en" sz="2000">
                          <a:solidFill>
                            <a:schemeClr val="accent2"/>
                          </a:solidFill>
                          <a:latin typeface="Viga"/>
                          <a:ea typeface="Viga"/>
                          <a:cs typeface="Viga"/>
                          <a:sym typeface="Viga"/>
                        </a:rPr>
                        <a:t>Test</a:t>
                      </a:r>
                      <a:endParaRPr sz="2000">
                        <a:solidFill>
                          <a:schemeClr val="accent2"/>
                        </a:solidFill>
                        <a:latin typeface="Viga"/>
                        <a:ea typeface="Viga"/>
                        <a:cs typeface="Viga"/>
                        <a:sym typeface="Vig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Lato"/>
                          <a:ea typeface="Lato"/>
                          <a:cs typeface="Lato"/>
                          <a:sym typeface="Lato"/>
                        </a:rPr>
                        <a:t>12.5%</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Lato"/>
                          <a:ea typeface="Lato"/>
                          <a:cs typeface="Lato"/>
                          <a:sym typeface="Lato"/>
                        </a:rPr>
                        <a:t>12.5%</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1225">
                <a:tc>
                  <a:txBody>
                    <a:bodyPr/>
                    <a:lstStyle/>
                    <a:p>
                      <a:pPr indent="0" lvl="0" marL="0" rtl="0" algn="l">
                        <a:spcBef>
                          <a:spcPts val="0"/>
                        </a:spcBef>
                        <a:spcAft>
                          <a:spcPts val="0"/>
                        </a:spcAft>
                        <a:buClr>
                          <a:schemeClr val="hlink"/>
                        </a:buClr>
                        <a:buSzPts val="1100"/>
                        <a:buFont typeface="Arial"/>
                        <a:buNone/>
                      </a:pPr>
                      <a:r>
                        <a:rPr lang="en" sz="2000">
                          <a:solidFill>
                            <a:schemeClr val="accent2"/>
                          </a:solidFill>
                          <a:latin typeface="Viga"/>
                          <a:ea typeface="Viga"/>
                          <a:cs typeface="Viga"/>
                          <a:sym typeface="Viga"/>
                        </a:rPr>
                        <a:t>Train</a:t>
                      </a:r>
                      <a:endParaRPr sz="2000">
                        <a:solidFill>
                          <a:schemeClr val="accent2"/>
                        </a:solidFill>
                        <a:latin typeface="Viga"/>
                        <a:ea typeface="Viga"/>
                        <a:cs typeface="Viga"/>
                        <a:sym typeface="Vig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Lato"/>
                          <a:ea typeface="Lato"/>
                          <a:cs typeface="Lato"/>
                          <a:sym typeface="Lato"/>
                        </a:rPr>
                        <a:t>29.5%</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Lato"/>
                          <a:ea typeface="Lato"/>
                          <a:cs typeface="Lato"/>
                          <a:sym typeface="Lato"/>
                        </a:rPr>
                        <a:t>29.5%</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1225">
                <a:tc>
                  <a:txBody>
                    <a:bodyPr/>
                    <a:lstStyle/>
                    <a:p>
                      <a:pPr indent="0" lvl="0" marL="0" rtl="0" algn="l">
                        <a:spcBef>
                          <a:spcPts val="0"/>
                        </a:spcBef>
                        <a:spcAft>
                          <a:spcPts val="0"/>
                        </a:spcAft>
                        <a:buClr>
                          <a:schemeClr val="hlink"/>
                        </a:buClr>
                        <a:buSzPts val="1100"/>
                        <a:buFont typeface="Arial"/>
                        <a:buNone/>
                      </a:pPr>
                      <a:r>
                        <a:rPr lang="en" sz="2000">
                          <a:solidFill>
                            <a:schemeClr val="accent2"/>
                          </a:solidFill>
                          <a:latin typeface="Viga"/>
                          <a:ea typeface="Viga"/>
                          <a:cs typeface="Viga"/>
                          <a:sym typeface="Viga"/>
                        </a:rPr>
                        <a:t>Validation</a:t>
                      </a:r>
                      <a:endParaRPr sz="2000">
                        <a:solidFill>
                          <a:schemeClr val="accent2"/>
                        </a:solidFill>
                        <a:latin typeface="Viga"/>
                        <a:ea typeface="Viga"/>
                        <a:cs typeface="Viga"/>
                        <a:sym typeface="Vig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Lato"/>
                          <a:ea typeface="Lato"/>
                          <a:cs typeface="Lato"/>
                          <a:sym typeface="Lato"/>
                        </a:rPr>
                        <a:t>7.5%</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Lato"/>
                          <a:ea typeface="Lato"/>
                          <a:cs typeface="Lato"/>
                          <a:sym typeface="Lato"/>
                        </a:rPr>
                        <a:t>7.5%</a:t>
                      </a:r>
                      <a:endParaRPr>
                        <a:solidFill>
                          <a:schemeClr val="accent2"/>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498" name="Google Shape;498;p45"/>
          <p:cNvSpPr/>
          <p:nvPr/>
        </p:nvSpPr>
        <p:spPr>
          <a:xfrm>
            <a:off x="790500" y="1364550"/>
            <a:ext cx="3620700" cy="468000"/>
          </a:xfrm>
          <a:prstGeom prst="roundRect">
            <a:avLst>
              <a:gd fmla="val 50000" name="adj"/>
            </a:avLst>
          </a:prstGeom>
          <a:solidFill>
            <a:schemeClr val="dk2"/>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Viga"/>
                <a:ea typeface="Viga"/>
                <a:cs typeface="Viga"/>
                <a:sym typeface="Viga"/>
              </a:rPr>
              <a:t>Experiment A</a:t>
            </a:r>
            <a:endParaRPr sz="2200">
              <a:solidFill>
                <a:schemeClr val="accent1"/>
              </a:solidFill>
              <a:latin typeface="Viga"/>
              <a:ea typeface="Viga"/>
              <a:cs typeface="Viga"/>
              <a:sym typeface="Viga"/>
            </a:endParaRPr>
          </a:p>
        </p:txBody>
      </p:sp>
      <p:sp>
        <p:nvSpPr>
          <p:cNvPr id="499" name="Google Shape;499;p45"/>
          <p:cNvSpPr/>
          <p:nvPr/>
        </p:nvSpPr>
        <p:spPr>
          <a:xfrm>
            <a:off x="7863150" y="143725"/>
            <a:ext cx="1133100" cy="624900"/>
          </a:xfrm>
          <a:prstGeom prst="ellipse">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Viga"/>
              <a:ea typeface="Viga"/>
              <a:cs typeface="Viga"/>
              <a:sym typeface="Viga"/>
            </a:endParaRPr>
          </a:p>
        </p:txBody>
      </p:sp>
      <p:sp>
        <p:nvSpPr>
          <p:cNvPr id="500" name="Google Shape;500;p45"/>
          <p:cNvSpPr/>
          <p:nvPr/>
        </p:nvSpPr>
        <p:spPr>
          <a:xfrm rot="8101323">
            <a:off x="5498134" y="158534"/>
            <a:ext cx="551331" cy="551331"/>
          </a:xfrm>
          <a:prstGeom prst="teardrop">
            <a:avLst>
              <a:gd fmla="val 100000" name="adj"/>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6"/>
          <p:cNvSpPr txBox="1"/>
          <p:nvPr>
            <p:ph idx="4294967295"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 : </a:t>
            </a:r>
            <a:endParaRPr/>
          </a:p>
        </p:txBody>
      </p:sp>
      <p:pic>
        <p:nvPicPr>
          <p:cNvPr id="506" name="Google Shape;506;p46"/>
          <p:cNvPicPr preferRelativeResize="0"/>
          <p:nvPr/>
        </p:nvPicPr>
        <p:blipFill>
          <a:blip r:embed="rId3">
            <a:alphaModFix/>
          </a:blip>
          <a:stretch>
            <a:fillRect/>
          </a:stretch>
        </p:blipFill>
        <p:spPr>
          <a:xfrm>
            <a:off x="812800" y="1368575"/>
            <a:ext cx="7165499" cy="329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47"/>
          <p:cNvPicPr preferRelativeResize="0"/>
          <p:nvPr/>
        </p:nvPicPr>
        <p:blipFill>
          <a:blip r:embed="rId3">
            <a:alphaModFix/>
          </a:blip>
          <a:stretch>
            <a:fillRect/>
          </a:stretch>
        </p:blipFill>
        <p:spPr>
          <a:xfrm>
            <a:off x="411475" y="404813"/>
            <a:ext cx="8321049" cy="433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8"/>
          <p:cNvSpPr/>
          <p:nvPr/>
        </p:nvSpPr>
        <p:spPr>
          <a:xfrm>
            <a:off x="1355925" y="2942750"/>
            <a:ext cx="4553100" cy="536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8"/>
          <p:cNvSpPr txBox="1"/>
          <p:nvPr>
            <p:ph type="title"/>
          </p:nvPr>
        </p:nvSpPr>
        <p:spPr>
          <a:xfrm>
            <a:off x="1355925" y="1768000"/>
            <a:ext cx="5086500" cy="9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grpSp>
        <p:nvGrpSpPr>
          <p:cNvPr id="518" name="Google Shape;518;p48"/>
          <p:cNvGrpSpPr/>
          <p:nvPr/>
        </p:nvGrpSpPr>
        <p:grpSpPr>
          <a:xfrm>
            <a:off x="6442499" y="495015"/>
            <a:ext cx="1337797" cy="1888719"/>
            <a:chOff x="2615975" y="4376050"/>
            <a:chExt cx="1187675" cy="1676775"/>
          </a:xfrm>
        </p:grpSpPr>
        <p:sp>
          <p:nvSpPr>
            <p:cNvPr id="519" name="Google Shape;519;p48"/>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8"/>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48"/>
          <p:cNvSpPr txBox="1"/>
          <p:nvPr>
            <p:ph idx="2" type="title"/>
          </p:nvPr>
        </p:nvSpPr>
        <p:spPr>
          <a:xfrm>
            <a:off x="6384038" y="778000"/>
            <a:ext cx="1454700" cy="9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23" name="Google Shape;523;p48"/>
          <p:cNvSpPr/>
          <p:nvPr/>
        </p:nvSpPr>
        <p:spPr>
          <a:xfrm rot="-1196685">
            <a:off x="455721" y="587296"/>
            <a:ext cx="1454647" cy="802293"/>
          </a:xfrm>
          <a:prstGeom prst="ellipse">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Viga"/>
                <a:ea typeface="Viga"/>
                <a:cs typeface="Viga"/>
                <a:sym typeface="Viga"/>
              </a:rPr>
              <a:t>Diabetes</a:t>
            </a:r>
            <a:endParaRPr sz="1600">
              <a:solidFill>
                <a:schemeClr val="lt1"/>
              </a:solidFill>
              <a:latin typeface="Viga"/>
              <a:ea typeface="Viga"/>
              <a:cs typeface="Viga"/>
              <a:sym typeface="Viga"/>
            </a:endParaRPr>
          </a:p>
        </p:txBody>
      </p:sp>
      <p:sp>
        <p:nvSpPr>
          <p:cNvPr id="524" name="Google Shape;524;p48"/>
          <p:cNvSpPr/>
          <p:nvPr/>
        </p:nvSpPr>
        <p:spPr>
          <a:xfrm>
            <a:off x="1713300" y="3054100"/>
            <a:ext cx="3939600" cy="305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9"/>
          <p:cNvSpPr/>
          <p:nvPr/>
        </p:nvSpPr>
        <p:spPr>
          <a:xfrm>
            <a:off x="1128975" y="4298700"/>
            <a:ext cx="1133100" cy="624900"/>
          </a:xfrm>
          <a:prstGeom prst="ellipse">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latin typeface="Viga"/>
              <a:ea typeface="Viga"/>
              <a:cs typeface="Viga"/>
              <a:sym typeface="Viga"/>
            </a:endParaRPr>
          </a:p>
        </p:txBody>
      </p:sp>
      <p:sp>
        <p:nvSpPr>
          <p:cNvPr id="530" name="Google Shape;530;p49"/>
          <p:cNvSpPr/>
          <p:nvPr/>
        </p:nvSpPr>
        <p:spPr>
          <a:xfrm>
            <a:off x="67488" y="3411250"/>
            <a:ext cx="657600" cy="6576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a:off x="4663488" y="1280124"/>
            <a:ext cx="3270999" cy="2583269"/>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9"/>
          <p:cNvSpPr txBox="1"/>
          <p:nvPr>
            <p:ph idx="1" type="subTitle"/>
          </p:nvPr>
        </p:nvSpPr>
        <p:spPr>
          <a:xfrm>
            <a:off x="1034800" y="1110950"/>
            <a:ext cx="3739800" cy="28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In conclusion, the development of an automated analysis system for score assignment holds significant promise across various domains. This project objective focuses on enhancing efficiency, consistency, and objectivity in decision-making processes. By harnessing machine learning and classification techniques, we can achieve accurate and reliable score assignments. As we move forward, we aim to create user-friendly, adaptable systems that continually improve and address the unique needs of diverse applications.</a:t>
            </a:r>
            <a:endParaRPr/>
          </a:p>
          <a:p>
            <a:pPr indent="0" lvl="0" marL="0" rtl="0" algn="l">
              <a:spcBef>
                <a:spcPts val="0"/>
              </a:spcBef>
              <a:spcAft>
                <a:spcPts val="0"/>
              </a:spcAft>
              <a:buClr>
                <a:schemeClr val="hlink"/>
              </a:buClr>
              <a:buSzPts val="1100"/>
              <a:buFont typeface="Arial"/>
              <a:buNone/>
            </a:pPr>
            <a:r>
              <a:t/>
            </a:r>
            <a:endParaRPr/>
          </a:p>
          <a:p>
            <a:pPr indent="0" lvl="0" marL="0" rtl="0" algn="l">
              <a:spcBef>
                <a:spcPts val="0"/>
              </a:spcBef>
              <a:spcAft>
                <a:spcPts val="0"/>
              </a:spcAft>
              <a:buClr>
                <a:schemeClr val="hlink"/>
              </a:buClr>
              <a:buSzPts val="1100"/>
              <a:buFont typeface="Arial"/>
              <a:buNone/>
            </a:pPr>
            <a:r>
              <a:t/>
            </a:r>
            <a:endParaRPr/>
          </a:p>
        </p:txBody>
      </p:sp>
      <p:sp>
        <p:nvSpPr>
          <p:cNvPr id="533" name="Google Shape;533;p49"/>
          <p:cNvSpPr txBox="1"/>
          <p:nvPr>
            <p:ph type="title"/>
          </p:nvPr>
        </p:nvSpPr>
        <p:spPr>
          <a:xfrm>
            <a:off x="968800" y="496325"/>
            <a:ext cx="32709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534" name="Google Shape;534;p49"/>
          <p:cNvSpPr/>
          <p:nvPr/>
        </p:nvSpPr>
        <p:spPr>
          <a:xfrm rot="5400000">
            <a:off x="7960700" y="1328250"/>
            <a:ext cx="1576800" cy="471300"/>
          </a:xfrm>
          <a:prstGeom prst="roundRect">
            <a:avLst>
              <a:gd fmla="val 38531" name="adj"/>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Viga"/>
              <a:ea typeface="Viga"/>
              <a:cs typeface="Viga"/>
              <a:sym typeface="Viga"/>
            </a:endParaRPr>
          </a:p>
        </p:txBody>
      </p:sp>
      <p:sp>
        <p:nvSpPr>
          <p:cNvPr id="535" name="Google Shape;535;p49"/>
          <p:cNvSpPr/>
          <p:nvPr/>
        </p:nvSpPr>
        <p:spPr>
          <a:xfrm flipH="1" rot="5400000">
            <a:off x="7515300" y="-294299"/>
            <a:ext cx="424500" cy="1307100"/>
          </a:xfrm>
          <a:prstGeom prst="round2SameRect">
            <a:avLst>
              <a:gd fmla="val 50000" name="adj1"/>
              <a:gd fmla="val 13354" name="adj2"/>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9"/>
          <p:cNvSpPr/>
          <p:nvPr/>
        </p:nvSpPr>
        <p:spPr>
          <a:xfrm>
            <a:off x="-8708" y="3922868"/>
            <a:ext cx="1305505" cy="1305505"/>
          </a:xfrm>
          <a:custGeom>
            <a:rect b="b" l="l" r="r" t="t"/>
            <a:pathLst>
              <a:path extrusionOk="0" h="103950" w="103950">
                <a:moveTo>
                  <a:pt x="53909" y="0"/>
                </a:moveTo>
                <a:cubicBezTo>
                  <a:pt x="33687" y="0"/>
                  <a:pt x="15477" y="12175"/>
                  <a:pt x="7739" y="30850"/>
                </a:cubicBezTo>
                <a:cubicBezTo>
                  <a:pt x="0" y="49576"/>
                  <a:pt x="4282" y="71037"/>
                  <a:pt x="18572" y="85378"/>
                </a:cubicBezTo>
                <a:cubicBezTo>
                  <a:pt x="32862" y="99668"/>
                  <a:pt x="54374" y="103950"/>
                  <a:pt x="73049" y="96211"/>
                </a:cubicBezTo>
                <a:cubicBezTo>
                  <a:pt x="91723" y="88473"/>
                  <a:pt x="103950" y="70211"/>
                  <a:pt x="103950" y="49989"/>
                </a:cubicBezTo>
                <a:cubicBezTo>
                  <a:pt x="103950" y="22389"/>
                  <a:pt x="81560" y="0"/>
                  <a:pt x="53909" y="0"/>
                </a:cubicBezTo>
                <a:close/>
                <a:moveTo>
                  <a:pt x="53909" y="76144"/>
                </a:moveTo>
                <a:cubicBezTo>
                  <a:pt x="43386" y="76144"/>
                  <a:pt x="33842" y="69747"/>
                  <a:pt x="29766" y="59997"/>
                </a:cubicBezTo>
                <a:cubicBezTo>
                  <a:pt x="25743" y="50247"/>
                  <a:pt x="27961" y="39000"/>
                  <a:pt x="35441" y="31520"/>
                </a:cubicBezTo>
                <a:cubicBezTo>
                  <a:pt x="42921" y="24040"/>
                  <a:pt x="54167" y="21822"/>
                  <a:pt x="63918" y="25846"/>
                </a:cubicBezTo>
                <a:cubicBezTo>
                  <a:pt x="73668" y="29921"/>
                  <a:pt x="80064" y="39413"/>
                  <a:pt x="80064" y="49989"/>
                </a:cubicBezTo>
                <a:cubicBezTo>
                  <a:pt x="80064" y="64433"/>
                  <a:pt x="68354" y="76144"/>
                  <a:pt x="53909" y="76144"/>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49"/>
          <p:cNvPicPr preferRelativeResize="0"/>
          <p:nvPr/>
        </p:nvPicPr>
        <p:blipFill>
          <a:blip r:embed="rId3">
            <a:alphaModFix/>
          </a:blip>
          <a:stretch>
            <a:fillRect/>
          </a:stretch>
        </p:blipFill>
        <p:spPr>
          <a:xfrm>
            <a:off x="4774625" y="1394125"/>
            <a:ext cx="3046451" cy="1801075"/>
          </a:xfrm>
          <a:prstGeom prst="rect">
            <a:avLst/>
          </a:prstGeom>
          <a:noFill/>
          <a:ln>
            <a:noFill/>
          </a:ln>
        </p:spPr>
      </p:pic>
      <p:sp>
        <p:nvSpPr>
          <p:cNvPr id="538" name="Google Shape;538;p49"/>
          <p:cNvSpPr/>
          <p:nvPr/>
        </p:nvSpPr>
        <p:spPr>
          <a:xfrm>
            <a:off x="8184900" y="141900"/>
            <a:ext cx="815400" cy="815400"/>
          </a:xfrm>
          <a:prstGeom prst="donut">
            <a:avLst>
              <a:gd fmla="val 25000"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0"/>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Resources</a:t>
            </a:r>
            <a:endParaRPr/>
          </a:p>
        </p:txBody>
      </p:sp>
      <p:sp>
        <p:nvSpPr>
          <p:cNvPr id="544" name="Google Shape;544;p50"/>
          <p:cNvSpPr txBox="1"/>
          <p:nvPr>
            <p:ph idx="1" type="subTitle"/>
          </p:nvPr>
        </p:nvSpPr>
        <p:spPr>
          <a:xfrm>
            <a:off x="714300" y="1544475"/>
            <a:ext cx="6175200" cy="23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u="sng">
                <a:solidFill>
                  <a:schemeClr val="hlink"/>
                </a:solidFill>
                <a:hlinkClick r:id="rId3"/>
              </a:rPr>
              <a:t>https://www.nei.nih.gov/learn-about-eye-health/eye-conditions-and-diseases/diabetic-retinopathy</a:t>
            </a:r>
            <a:endParaRPr/>
          </a:p>
          <a:p>
            <a:pPr indent="-304800" lvl="0" marL="457200" rtl="0" algn="l">
              <a:spcBef>
                <a:spcPts val="0"/>
              </a:spcBef>
              <a:spcAft>
                <a:spcPts val="0"/>
              </a:spcAft>
              <a:buSzPts val="1200"/>
              <a:buChar char="●"/>
            </a:pPr>
            <a:r>
              <a:rPr lang="en" u="sng">
                <a:solidFill>
                  <a:schemeClr val="hlink"/>
                </a:solidFill>
                <a:hlinkClick r:id="rId4"/>
              </a:rPr>
              <a:t>https://www.youtube.com/watch?v=YxQYvhap3kE</a:t>
            </a:r>
            <a:endParaRPr/>
          </a:p>
          <a:p>
            <a:pPr indent="-304800" lvl="0" marL="457200" rtl="0" algn="l">
              <a:spcBef>
                <a:spcPts val="0"/>
              </a:spcBef>
              <a:spcAft>
                <a:spcPts val="0"/>
              </a:spcAft>
              <a:buSzPts val="1200"/>
              <a:buChar char="●"/>
            </a:pPr>
            <a:r>
              <a:rPr lang="en" u="sng">
                <a:solidFill>
                  <a:schemeClr val="hlink"/>
                </a:solidFill>
                <a:hlinkClick r:id="rId5"/>
              </a:rPr>
              <a:t>https://www.nei.nih.gov/learn-about-eye-health/eye-conditions-and-diseases/diabetic-retinopathy</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545" name="Google Shape;545;p50"/>
          <p:cNvSpPr/>
          <p:nvPr/>
        </p:nvSpPr>
        <p:spPr>
          <a:xfrm rot="8101323">
            <a:off x="7108684" y="152134"/>
            <a:ext cx="551331" cy="551331"/>
          </a:xfrm>
          <a:prstGeom prst="teardrop">
            <a:avLst>
              <a:gd fmla="val 100000" name="adj"/>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0"/>
          <p:cNvSpPr/>
          <p:nvPr/>
        </p:nvSpPr>
        <p:spPr>
          <a:xfrm>
            <a:off x="7694742" y="143793"/>
            <a:ext cx="1305505" cy="1305505"/>
          </a:xfrm>
          <a:custGeom>
            <a:rect b="b" l="l" r="r" t="t"/>
            <a:pathLst>
              <a:path extrusionOk="0" h="103950" w="103950">
                <a:moveTo>
                  <a:pt x="53909" y="0"/>
                </a:moveTo>
                <a:cubicBezTo>
                  <a:pt x="33687" y="0"/>
                  <a:pt x="15477" y="12175"/>
                  <a:pt x="7739" y="30850"/>
                </a:cubicBezTo>
                <a:cubicBezTo>
                  <a:pt x="0" y="49576"/>
                  <a:pt x="4282" y="71037"/>
                  <a:pt x="18572" y="85378"/>
                </a:cubicBezTo>
                <a:cubicBezTo>
                  <a:pt x="32862" y="99668"/>
                  <a:pt x="54374" y="103950"/>
                  <a:pt x="73049" y="96211"/>
                </a:cubicBezTo>
                <a:cubicBezTo>
                  <a:pt x="91723" y="88473"/>
                  <a:pt x="103950" y="70211"/>
                  <a:pt x="103950" y="49989"/>
                </a:cubicBezTo>
                <a:cubicBezTo>
                  <a:pt x="103950" y="22389"/>
                  <a:pt x="81560" y="0"/>
                  <a:pt x="53909" y="0"/>
                </a:cubicBezTo>
                <a:close/>
                <a:moveTo>
                  <a:pt x="53909" y="76144"/>
                </a:moveTo>
                <a:cubicBezTo>
                  <a:pt x="43386" y="76144"/>
                  <a:pt x="33842" y="69747"/>
                  <a:pt x="29766" y="59997"/>
                </a:cubicBezTo>
                <a:cubicBezTo>
                  <a:pt x="25743" y="50247"/>
                  <a:pt x="27961" y="39000"/>
                  <a:pt x="35441" y="31520"/>
                </a:cubicBezTo>
                <a:cubicBezTo>
                  <a:pt x="42921" y="24040"/>
                  <a:pt x="54167" y="21822"/>
                  <a:pt x="63918" y="25846"/>
                </a:cubicBezTo>
                <a:cubicBezTo>
                  <a:pt x="73668" y="29921"/>
                  <a:pt x="80064" y="39413"/>
                  <a:pt x="80064" y="49989"/>
                </a:cubicBezTo>
                <a:cubicBezTo>
                  <a:pt x="80064" y="64433"/>
                  <a:pt x="68354" y="76144"/>
                  <a:pt x="53909" y="76144"/>
                </a:cubicBez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0"/>
          <p:cNvSpPr/>
          <p:nvPr/>
        </p:nvSpPr>
        <p:spPr>
          <a:xfrm rot="5400000">
            <a:off x="-197500" y="4180350"/>
            <a:ext cx="1167600" cy="471300"/>
          </a:xfrm>
          <a:prstGeom prst="roundRect">
            <a:avLst>
              <a:gd fmla="val 38531"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Viga"/>
              <a:ea typeface="Viga"/>
              <a:cs typeface="Viga"/>
              <a:sym typeface="Viga"/>
            </a:endParaRPr>
          </a:p>
        </p:txBody>
      </p:sp>
      <p:grpSp>
        <p:nvGrpSpPr>
          <p:cNvPr id="548" name="Google Shape;548;p50"/>
          <p:cNvGrpSpPr/>
          <p:nvPr/>
        </p:nvGrpSpPr>
        <p:grpSpPr>
          <a:xfrm>
            <a:off x="800510" y="4447500"/>
            <a:ext cx="1600446" cy="552300"/>
            <a:chOff x="9467850" y="1553225"/>
            <a:chExt cx="2209950" cy="552300"/>
          </a:xfrm>
        </p:grpSpPr>
        <p:sp>
          <p:nvSpPr>
            <p:cNvPr id="549" name="Google Shape;549;p50"/>
            <p:cNvSpPr/>
            <p:nvPr/>
          </p:nvSpPr>
          <p:spPr>
            <a:xfrm rot="-5400000">
              <a:off x="10296600" y="724475"/>
              <a:ext cx="552300" cy="22098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0"/>
            <p:cNvSpPr txBox="1"/>
            <p:nvPr/>
          </p:nvSpPr>
          <p:spPr>
            <a:xfrm>
              <a:off x="9468000" y="1619825"/>
              <a:ext cx="22098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1"/>
          <p:cNvSpPr/>
          <p:nvPr/>
        </p:nvSpPr>
        <p:spPr>
          <a:xfrm>
            <a:off x="2210200" y="3783050"/>
            <a:ext cx="4578900" cy="408900"/>
          </a:xfrm>
          <a:prstGeom prst="roundRect">
            <a:avLst>
              <a:gd fmla="val 50000" name="adj"/>
            </a:avLst>
          </a:prstGeom>
          <a:solidFill>
            <a:schemeClr val="accent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1"/>
          <p:cNvSpPr txBox="1"/>
          <p:nvPr>
            <p:ph type="title"/>
          </p:nvPr>
        </p:nvSpPr>
        <p:spPr>
          <a:xfrm>
            <a:off x="2561200" y="2113200"/>
            <a:ext cx="3876900" cy="91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57" name="Google Shape;557;p51"/>
          <p:cNvSpPr/>
          <p:nvPr/>
        </p:nvSpPr>
        <p:spPr>
          <a:xfrm>
            <a:off x="614388" y="3534350"/>
            <a:ext cx="657600" cy="657600"/>
          </a:xfrm>
          <a:prstGeom prst="roundRect">
            <a:avLst>
              <a:gd fmla="val 16667"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1"/>
          <p:cNvSpPr/>
          <p:nvPr/>
        </p:nvSpPr>
        <p:spPr>
          <a:xfrm>
            <a:off x="7396135" y="458064"/>
            <a:ext cx="1349024" cy="1348349"/>
          </a:xfrm>
          <a:custGeom>
            <a:rect b="b" l="l" r="r" t="t"/>
            <a:pathLst>
              <a:path extrusionOk="0" h="103899" w="103951">
                <a:moveTo>
                  <a:pt x="53962" y="1"/>
                </a:moveTo>
                <a:cubicBezTo>
                  <a:pt x="33739" y="1"/>
                  <a:pt x="15477" y="12176"/>
                  <a:pt x="7739" y="30850"/>
                </a:cubicBezTo>
                <a:cubicBezTo>
                  <a:pt x="1" y="49525"/>
                  <a:pt x="4283" y="71037"/>
                  <a:pt x="18572" y="85327"/>
                </a:cubicBezTo>
                <a:cubicBezTo>
                  <a:pt x="32862" y="99669"/>
                  <a:pt x="54374" y="103899"/>
                  <a:pt x="73101" y="96161"/>
                </a:cubicBezTo>
                <a:cubicBezTo>
                  <a:pt x="91775" y="88422"/>
                  <a:pt x="103950" y="70212"/>
                  <a:pt x="103950" y="49989"/>
                </a:cubicBezTo>
                <a:cubicBezTo>
                  <a:pt x="103950" y="22390"/>
                  <a:pt x="81561" y="1"/>
                  <a:pt x="53962" y="1"/>
                </a:cubicBezTo>
                <a:close/>
                <a:moveTo>
                  <a:pt x="53962" y="76145"/>
                </a:moveTo>
                <a:cubicBezTo>
                  <a:pt x="43386" y="76145"/>
                  <a:pt x="33842" y="69748"/>
                  <a:pt x="29767" y="59998"/>
                </a:cubicBezTo>
                <a:cubicBezTo>
                  <a:pt x="25743" y="50196"/>
                  <a:pt x="27961" y="39001"/>
                  <a:pt x="35442" y="31521"/>
                </a:cubicBezTo>
                <a:cubicBezTo>
                  <a:pt x="42922" y="24041"/>
                  <a:pt x="54168" y="21771"/>
                  <a:pt x="63918" y="25846"/>
                </a:cubicBezTo>
                <a:cubicBezTo>
                  <a:pt x="73720" y="29870"/>
                  <a:pt x="80065" y="39414"/>
                  <a:pt x="80065" y="49989"/>
                </a:cubicBezTo>
                <a:cubicBezTo>
                  <a:pt x="80065" y="64434"/>
                  <a:pt x="68355" y="76145"/>
                  <a:pt x="53962" y="76145"/>
                </a:cubicBez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p:nvPr/>
        </p:nvSpPr>
        <p:spPr>
          <a:xfrm>
            <a:off x="1355925" y="2942750"/>
            <a:ext cx="4553100" cy="536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txBox="1"/>
          <p:nvPr>
            <p:ph type="title"/>
          </p:nvPr>
        </p:nvSpPr>
        <p:spPr>
          <a:xfrm>
            <a:off x="1355925" y="1768000"/>
            <a:ext cx="3651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grpSp>
        <p:nvGrpSpPr>
          <p:cNvPr id="219" name="Google Shape;219;p28"/>
          <p:cNvGrpSpPr/>
          <p:nvPr/>
        </p:nvGrpSpPr>
        <p:grpSpPr>
          <a:xfrm>
            <a:off x="6442499" y="495015"/>
            <a:ext cx="1337797" cy="1888719"/>
            <a:chOff x="2615975" y="4376050"/>
            <a:chExt cx="1187675" cy="1676775"/>
          </a:xfrm>
        </p:grpSpPr>
        <p:sp>
          <p:nvSpPr>
            <p:cNvPr id="220" name="Google Shape;220;p28"/>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28"/>
          <p:cNvSpPr txBox="1"/>
          <p:nvPr>
            <p:ph idx="2" type="title"/>
          </p:nvPr>
        </p:nvSpPr>
        <p:spPr>
          <a:xfrm>
            <a:off x="6384038" y="778000"/>
            <a:ext cx="1454700" cy="9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4" name="Google Shape;224;p28"/>
          <p:cNvSpPr/>
          <p:nvPr/>
        </p:nvSpPr>
        <p:spPr>
          <a:xfrm rot="-1196685">
            <a:off x="455721" y="587296"/>
            <a:ext cx="1454647" cy="802293"/>
          </a:xfrm>
          <a:prstGeom prst="ellipse">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Viga"/>
                <a:ea typeface="Viga"/>
                <a:cs typeface="Viga"/>
                <a:sym typeface="Viga"/>
              </a:rPr>
              <a:t>Diabetes</a:t>
            </a:r>
            <a:endParaRPr sz="1600">
              <a:solidFill>
                <a:schemeClr val="lt1"/>
              </a:solidFill>
              <a:latin typeface="Viga"/>
              <a:ea typeface="Viga"/>
              <a:cs typeface="Viga"/>
              <a:sym typeface="Viga"/>
            </a:endParaRPr>
          </a:p>
        </p:txBody>
      </p:sp>
      <p:sp>
        <p:nvSpPr>
          <p:cNvPr id="225" name="Google Shape;225;p28"/>
          <p:cNvSpPr/>
          <p:nvPr/>
        </p:nvSpPr>
        <p:spPr>
          <a:xfrm>
            <a:off x="1713300" y="3054100"/>
            <a:ext cx="3939600" cy="305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9"/>
          <p:cNvPicPr preferRelativeResize="0"/>
          <p:nvPr/>
        </p:nvPicPr>
        <p:blipFill>
          <a:blip r:embed="rId3">
            <a:alphaModFix/>
          </a:blip>
          <a:stretch>
            <a:fillRect/>
          </a:stretch>
        </p:blipFill>
        <p:spPr>
          <a:xfrm>
            <a:off x="4792900" y="1119175"/>
            <a:ext cx="3755224" cy="2526400"/>
          </a:xfrm>
          <a:prstGeom prst="rect">
            <a:avLst/>
          </a:prstGeom>
          <a:noFill/>
          <a:ln>
            <a:noFill/>
          </a:ln>
        </p:spPr>
      </p:pic>
      <p:sp>
        <p:nvSpPr>
          <p:cNvPr id="231" name="Google Shape;231;p29"/>
          <p:cNvSpPr txBox="1"/>
          <p:nvPr>
            <p:ph type="title"/>
          </p:nvPr>
        </p:nvSpPr>
        <p:spPr>
          <a:xfrm>
            <a:off x="964613" y="1023438"/>
            <a:ext cx="3419700" cy="79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32" name="Google Shape;232;p29"/>
          <p:cNvSpPr txBox="1"/>
          <p:nvPr>
            <p:ph idx="1" type="subTitle"/>
          </p:nvPr>
        </p:nvSpPr>
        <p:spPr>
          <a:xfrm>
            <a:off x="624525" y="1972500"/>
            <a:ext cx="3989400" cy="23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Diabetic retinopathy is a potentially serious eye condition that affects individuals with diabetes, particularly those who have had diabetes for a long time. </a:t>
            </a:r>
            <a:endParaRPr/>
          </a:p>
          <a:p>
            <a:pPr indent="0" lvl="0" marL="0" rtl="0" algn="l">
              <a:spcBef>
                <a:spcPts val="0"/>
              </a:spcBef>
              <a:spcAft>
                <a:spcPts val="0"/>
              </a:spcAft>
              <a:buClr>
                <a:schemeClr val="hlink"/>
              </a:buClr>
              <a:buSzPts val="1100"/>
              <a:buFont typeface="Arial"/>
              <a:buNone/>
            </a:pPr>
            <a:r>
              <a:rPr lang="en"/>
              <a:t>It occurs when high blood sugar levels damage the blood vessels in the retina, the light-sensitive tissue at the back of the eye. </a:t>
            </a:r>
            <a:endParaRPr/>
          </a:p>
          <a:p>
            <a:pPr indent="0" lvl="0" marL="0" rtl="0" algn="l">
              <a:spcBef>
                <a:spcPts val="0"/>
              </a:spcBef>
              <a:spcAft>
                <a:spcPts val="0"/>
              </a:spcAft>
              <a:buNone/>
            </a:pPr>
            <a:r>
              <a:rPr lang="en"/>
              <a:t>Diabetic retinopathy is a leading cause of vision loss and blindness in people with diabetes.</a:t>
            </a:r>
            <a:endParaRPr/>
          </a:p>
        </p:txBody>
      </p:sp>
      <p:sp>
        <p:nvSpPr>
          <p:cNvPr id="233" name="Google Shape;233;p29"/>
          <p:cNvSpPr/>
          <p:nvPr/>
        </p:nvSpPr>
        <p:spPr>
          <a:xfrm rot="-5400000">
            <a:off x="4949100" y="299513"/>
            <a:ext cx="552900" cy="13071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7130131" y="3257188"/>
            <a:ext cx="1694365" cy="1694365"/>
          </a:xfrm>
          <a:custGeom>
            <a:rect b="b" l="l" r="r" t="t"/>
            <a:pathLst>
              <a:path extrusionOk="0" h="103950" w="103950">
                <a:moveTo>
                  <a:pt x="53909" y="0"/>
                </a:moveTo>
                <a:cubicBezTo>
                  <a:pt x="33687" y="0"/>
                  <a:pt x="15477" y="12175"/>
                  <a:pt x="7739" y="30850"/>
                </a:cubicBezTo>
                <a:cubicBezTo>
                  <a:pt x="0" y="49576"/>
                  <a:pt x="4282" y="71037"/>
                  <a:pt x="18572" y="85378"/>
                </a:cubicBezTo>
                <a:cubicBezTo>
                  <a:pt x="32862" y="99668"/>
                  <a:pt x="54374" y="103950"/>
                  <a:pt x="73049" y="96211"/>
                </a:cubicBezTo>
                <a:cubicBezTo>
                  <a:pt x="91723" y="88473"/>
                  <a:pt x="103950" y="70211"/>
                  <a:pt x="103950" y="49989"/>
                </a:cubicBezTo>
                <a:cubicBezTo>
                  <a:pt x="103950" y="22389"/>
                  <a:pt x="81560" y="0"/>
                  <a:pt x="53909" y="0"/>
                </a:cubicBezTo>
                <a:close/>
                <a:moveTo>
                  <a:pt x="53909" y="76144"/>
                </a:moveTo>
                <a:cubicBezTo>
                  <a:pt x="43386" y="76144"/>
                  <a:pt x="33842" y="69747"/>
                  <a:pt x="29766" y="59997"/>
                </a:cubicBezTo>
                <a:cubicBezTo>
                  <a:pt x="25743" y="50247"/>
                  <a:pt x="27961" y="39000"/>
                  <a:pt x="35441" y="31520"/>
                </a:cubicBezTo>
                <a:cubicBezTo>
                  <a:pt x="42921" y="24040"/>
                  <a:pt x="54167" y="21822"/>
                  <a:pt x="63918" y="25846"/>
                </a:cubicBezTo>
                <a:cubicBezTo>
                  <a:pt x="73668" y="29921"/>
                  <a:pt x="80064" y="39413"/>
                  <a:pt x="80064" y="49989"/>
                </a:cubicBezTo>
                <a:cubicBezTo>
                  <a:pt x="80064" y="64433"/>
                  <a:pt x="68354" y="76144"/>
                  <a:pt x="53909" y="76144"/>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714300" y="164675"/>
            <a:ext cx="1133100" cy="624900"/>
          </a:xfrm>
          <a:prstGeom prst="ellipse">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Viga"/>
                <a:ea typeface="Viga"/>
                <a:cs typeface="Viga"/>
                <a:sym typeface="Viga"/>
              </a:rPr>
              <a:t>Eye</a:t>
            </a:r>
            <a:endParaRPr>
              <a:solidFill>
                <a:schemeClr val="accent1"/>
              </a:solidFill>
              <a:latin typeface="Viga"/>
              <a:ea typeface="Viga"/>
              <a:cs typeface="Viga"/>
              <a:sym typeface="Viga"/>
            </a:endParaRPr>
          </a:p>
        </p:txBody>
      </p:sp>
      <p:sp>
        <p:nvSpPr>
          <p:cNvPr id="236" name="Google Shape;236;p29"/>
          <p:cNvSpPr/>
          <p:nvPr/>
        </p:nvSpPr>
        <p:spPr>
          <a:xfrm rot="-5400000">
            <a:off x="-399525" y="717425"/>
            <a:ext cx="1576800" cy="471300"/>
          </a:xfrm>
          <a:prstGeom prst="roundRect">
            <a:avLst>
              <a:gd fmla="val 38531" name="adj"/>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Viga"/>
                <a:ea typeface="Viga"/>
                <a:cs typeface="Viga"/>
                <a:sym typeface="Viga"/>
              </a:rPr>
              <a:t>Diabetes</a:t>
            </a:r>
            <a:endParaRPr>
              <a:solidFill>
                <a:schemeClr val="accent1"/>
              </a:solidFill>
              <a:latin typeface="Viga"/>
              <a:ea typeface="Viga"/>
              <a:cs typeface="Viga"/>
              <a:sym typeface="Vig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974700" y="1017925"/>
            <a:ext cx="3419700" cy="79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42" name="Google Shape;242;p30"/>
          <p:cNvSpPr txBox="1"/>
          <p:nvPr>
            <p:ph idx="1" type="subTitle"/>
          </p:nvPr>
        </p:nvSpPr>
        <p:spPr>
          <a:xfrm>
            <a:off x="553475" y="1853975"/>
            <a:ext cx="7213800" cy="251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Causes:</a:t>
            </a:r>
            <a:endParaRPr/>
          </a:p>
          <a:p>
            <a:pPr indent="-317500" lvl="0" marL="914400" rtl="0" algn="l">
              <a:spcBef>
                <a:spcPts val="0"/>
              </a:spcBef>
              <a:spcAft>
                <a:spcPts val="0"/>
              </a:spcAft>
              <a:buSzPts val="1400"/>
              <a:buAutoNum type="alphaLcPeriod"/>
            </a:pPr>
            <a:r>
              <a:rPr lang="en"/>
              <a:t>Elevated Blood Sugar</a:t>
            </a:r>
            <a:endParaRPr/>
          </a:p>
          <a:p>
            <a:pPr indent="-317500" lvl="0" marL="914400" rtl="0" algn="l">
              <a:spcBef>
                <a:spcPts val="0"/>
              </a:spcBef>
              <a:spcAft>
                <a:spcPts val="0"/>
              </a:spcAft>
              <a:buSzPts val="1400"/>
              <a:buAutoNum type="alphaLcPeriod"/>
            </a:pPr>
            <a:r>
              <a:rPr lang="en"/>
              <a:t>Duration of Diabetes</a:t>
            </a:r>
            <a:endParaRPr/>
          </a:p>
          <a:p>
            <a:pPr indent="0" lvl="0" marL="0" rtl="0" algn="l">
              <a:spcBef>
                <a:spcPts val="0"/>
              </a:spcBef>
              <a:spcAft>
                <a:spcPts val="0"/>
              </a:spcAft>
              <a:buNone/>
            </a:pPr>
            <a:r>
              <a:rPr lang="en"/>
              <a:t>   </a:t>
            </a:r>
            <a:r>
              <a:rPr lang="en"/>
              <a:t>2.	Stages:</a:t>
            </a:r>
            <a:endParaRPr/>
          </a:p>
          <a:p>
            <a:pPr indent="-317500" lvl="0" marL="914400" rtl="0" algn="l">
              <a:spcBef>
                <a:spcPts val="0"/>
              </a:spcBef>
              <a:spcAft>
                <a:spcPts val="0"/>
              </a:spcAft>
              <a:buSzPts val="1400"/>
              <a:buAutoNum type="alphaLcPeriod"/>
            </a:pPr>
            <a:r>
              <a:rPr lang="en"/>
              <a:t>Non-Proliferative Diabetic Retinopathy (NPDR)</a:t>
            </a:r>
            <a:endParaRPr/>
          </a:p>
          <a:p>
            <a:pPr indent="-317500" lvl="0" marL="914400" rtl="0" algn="l">
              <a:spcBef>
                <a:spcPts val="0"/>
              </a:spcBef>
              <a:spcAft>
                <a:spcPts val="0"/>
              </a:spcAft>
              <a:buSzPts val="1400"/>
              <a:buAutoNum type="alphaLcPeriod"/>
            </a:pPr>
            <a:r>
              <a:rPr lang="en"/>
              <a:t>Proliferative Diabetic Retinopathy (PDR)</a:t>
            </a:r>
            <a:endParaRPr/>
          </a:p>
          <a:p>
            <a:pPr indent="0" lvl="0" marL="0" rtl="0" algn="l">
              <a:spcBef>
                <a:spcPts val="0"/>
              </a:spcBef>
              <a:spcAft>
                <a:spcPts val="0"/>
              </a:spcAft>
              <a:buNone/>
            </a:pPr>
            <a:r>
              <a:rPr lang="en"/>
              <a:t>   3.	Symptoms:</a:t>
            </a:r>
            <a:endParaRPr/>
          </a:p>
          <a:p>
            <a:pPr indent="-317500" lvl="0" marL="914400" rtl="0" algn="l">
              <a:spcBef>
                <a:spcPts val="0"/>
              </a:spcBef>
              <a:spcAft>
                <a:spcPts val="0"/>
              </a:spcAft>
              <a:buSzPts val="1400"/>
              <a:buAutoNum type="alphaLcPeriod"/>
            </a:pPr>
            <a:r>
              <a:rPr lang="en"/>
              <a:t>Blurred or distorted vision</a:t>
            </a:r>
            <a:endParaRPr/>
          </a:p>
          <a:p>
            <a:pPr indent="-317500" lvl="0" marL="914400" rtl="0" algn="l">
              <a:spcBef>
                <a:spcPts val="0"/>
              </a:spcBef>
              <a:spcAft>
                <a:spcPts val="0"/>
              </a:spcAft>
              <a:buSzPts val="1400"/>
              <a:buAutoNum type="alphaLcPeriod"/>
            </a:pPr>
            <a:r>
              <a:rPr lang="en"/>
              <a:t>Floaters (tiny specks or dark spots in the field of vision)</a:t>
            </a:r>
            <a:endParaRPr/>
          </a:p>
          <a:p>
            <a:pPr indent="-317500" lvl="0" marL="914400" rtl="0" algn="l">
              <a:spcBef>
                <a:spcPts val="0"/>
              </a:spcBef>
              <a:spcAft>
                <a:spcPts val="0"/>
              </a:spcAft>
              <a:buSzPts val="1400"/>
              <a:buAutoNum type="alphaLcPeriod"/>
            </a:pPr>
            <a:r>
              <a:rPr lang="en"/>
              <a:t>Difficulty seeing at night</a:t>
            </a:r>
            <a:endParaRPr/>
          </a:p>
          <a:p>
            <a:pPr indent="-317500" lvl="0" marL="914400" rtl="0" algn="l">
              <a:spcBef>
                <a:spcPts val="0"/>
              </a:spcBef>
              <a:spcAft>
                <a:spcPts val="0"/>
              </a:spcAft>
              <a:buSzPts val="1400"/>
              <a:buAutoNum type="alphaLcPeriod"/>
            </a:pPr>
            <a:r>
              <a:rPr lang="en"/>
              <a:t>Sudden vision loss (a sign of advanced disease)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p30"/>
          <p:cNvSpPr/>
          <p:nvPr/>
        </p:nvSpPr>
        <p:spPr>
          <a:xfrm>
            <a:off x="714300" y="164675"/>
            <a:ext cx="1133100" cy="624900"/>
          </a:xfrm>
          <a:prstGeom prst="ellipse">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Viga"/>
                <a:ea typeface="Viga"/>
                <a:cs typeface="Viga"/>
                <a:sym typeface="Viga"/>
              </a:rPr>
              <a:t>Eye</a:t>
            </a:r>
            <a:endParaRPr>
              <a:solidFill>
                <a:schemeClr val="accent1"/>
              </a:solidFill>
              <a:latin typeface="Viga"/>
              <a:ea typeface="Viga"/>
              <a:cs typeface="Viga"/>
              <a:sym typeface="Viga"/>
            </a:endParaRPr>
          </a:p>
        </p:txBody>
      </p:sp>
      <p:sp>
        <p:nvSpPr>
          <p:cNvPr id="244" name="Google Shape;244;p30"/>
          <p:cNvSpPr/>
          <p:nvPr/>
        </p:nvSpPr>
        <p:spPr>
          <a:xfrm rot="-5400000">
            <a:off x="-399525" y="717425"/>
            <a:ext cx="1576800" cy="471300"/>
          </a:xfrm>
          <a:prstGeom prst="roundRect">
            <a:avLst>
              <a:gd fmla="val 38531" name="adj"/>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Viga"/>
                <a:ea typeface="Viga"/>
                <a:cs typeface="Viga"/>
                <a:sym typeface="Viga"/>
              </a:rPr>
              <a:t>Diabetes</a:t>
            </a:r>
            <a:endParaRPr>
              <a:solidFill>
                <a:schemeClr val="accent1"/>
              </a:solidFill>
              <a:latin typeface="Viga"/>
              <a:ea typeface="Viga"/>
              <a:cs typeface="Viga"/>
              <a:sym typeface="Viga"/>
            </a:endParaRPr>
          </a:p>
        </p:txBody>
      </p:sp>
      <p:pic>
        <p:nvPicPr>
          <p:cNvPr id="245" name="Google Shape;245;p30"/>
          <p:cNvPicPr preferRelativeResize="0"/>
          <p:nvPr/>
        </p:nvPicPr>
        <p:blipFill>
          <a:blip r:embed="rId3">
            <a:alphaModFix/>
          </a:blip>
          <a:stretch>
            <a:fillRect/>
          </a:stretch>
        </p:blipFill>
        <p:spPr>
          <a:xfrm>
            <a:off x="5822600" y="956201"/>
            <a:ext cx="2899249" cy="2430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 type="subTitle"/>
          </p:nvPr>
        </p:nvSpPr>
        <p:spPr>
          <a:xfrm>
            <a:off x="714300" y="1474313"/>
            <a:ext cx="7159800" cy="81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The main objective of this project is create an automated analysis system capable of assigning a score based on the following classification.</a:t>
            </a:r>
            <a:endParaRPr sz="2200"/>
          </a:p>
        </p:txBody>
      </p:sp>
      <p:sp>
        <p:nvSpPr>
          <p:cNvPr id="251" name="Google Shape;251;p31"/>
          <p:cNvSpPr txBox="1"/>
          <p:nvPr>
            <p:ph idx="6"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 </a:t>
            </a:r>
            <a:endParaRPr/>
          </a:p>
        </p:txBody>
      </p:sp>
      <p:sp>
        <p:nvSpPr>
          <p:cNvPr id="252" name="Google Shape;252;p31"/>
          <p:cNvSpPr/>
          <p:nvPr/>
        </p:nvSpPr>
        <p:spPr>
          <a:xfrm>
            <a:off x="-2503337" y="1118625"/>
            <a:ext cx="526075" cy="527975"/>
          </a:xfrm>
          <a:custGeom>
            <a:rect b="b" l="l" r="r" t="t"/>
            <a:pathLst>
              <a:path extrusionOk="0" h="21119" w="21043">
                <a:moveTo>
                  <a:pt x="21043" y="1"/>
                </a:moveTo>
                <a:lnTo>
                  <a:pt x="21043" y="1"/>
                </a:lnTo>
                <a:cubicBezTo>
                  <a:pt x="20133" y="1025"/>
                  <a:pt x="19488" y="2238"/>
                  <a:pt x="19109" y="3527"/>
                </a:cubicBezTo>
                <a:cubicBezTo>
                  <a:pt x="18654" y="4816"/>
                  <a:pt x="18351" y="6105"/>
                  <a:pt x="17934" y="7394"/>
                </a:cubicBezTo>
                <a:cubicBezTo>
                  <a:pt x="17555" y="8645"/>
                  <a:pt x="17100" y="9896"/>
                  <a:pt x="16531" y="11110"/>
                </a:cubicBezTo>
                <a:cubicBezTo>
                  <a:pt x="15356" y="13498"/>
                  <a:pt x="13422" y="15432"/>
                  <a:pt x="11072" y="16607"/>
                </a:cubicBezTo>
                <a:cubicBezTo>
                  <a:pt x="9858" y="17214"/>
                  <a:pt x="8645" y="17707"/>
                  <a:pt x="7356" y="18086"/>
                </a:cubicBezTo>
                <a:cubicBezTo>
                  <a:pt x="6105" y="18465"/>
                  <a:pt x="4778" y="18806"/>
                  <a:pt x="3527" y="19223"/>
                </a:cubicBezTo>
                <a:cubicBezTo>
                  <a:pt x="2200" y="19602"/>
                  <a:pt x="1024" y="20247"/>
                  <a:pt x="1" y="21119"/>
                </a:cubicBezTo>
                <a:cubicBezTo>
                  <a:pt x="1062" y="20323"/>
                  <a:pt x="2276" y="19754"/>
                  <a:pt x="3565" y="19451"/>
                </a:cubicBezTo>
                <a:cubicBezTo>
                  <a:pt x="4854" y="19072"/>
                  <a:pt x="6181" y="18768"/>
                  <a:pt x="7470" y="18427"/>
                </a:cubicBezTo>
                <a:cubicBezTo>
                  <a:pt x="8759" y="18048"/>
                  <a:pt x="10048" y="17593"/>
                  <a:pt x="11261" y="16986"/>
                </a:cubicBezTo>
                <a:cubicBezTo>
                  <a:pt x="12474" y="16380"/>
                  <a:pt x="13612" y="15583"/>
                  <a:pt x="14560" y="14636"/>
                </a:cubicBezTo>
                <a:cubicBezTo>
                  <a:pt x="16493" y="12626"/>
                  <a:pt x="17593" y="10048"/>
                  <a:pt x="18275" y="7470"/>
                </a:cubicBezTo>
                <a:cubicBezTo>
                  <a:pt x="18616" y="6143"/>
                  <a:pt x="18920" y="4854"/>
                  <a:pt x="19299" y="3565"/>
                </a:cubicBezTo>
                <a:cubicBezTo>
                  <a:pt x="19640" y="2276"/>
                  <a:pt x="20209" y="1062"/>
                  <a:pt x="210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7228450" y="141900"/>
            <a:ext cx="1112100" cy="1112100"/>
          </a:xfrm>
          <a:prstGeom prst="donut">
            <a:avLst>
              <a:gd fmla="val 25000"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rot="5400000">
            <a:off x="7960700" y="699600"/>
            <a:ext cx="1576800" cy="471300"/>
          </a:xfrm>
          <a:prstGeom prst="roundRect">
            <a:avLst>
              <a:gd fmla="val 38531"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Viga"/>
                <a:ea typeface="Viga"/>
                <a:cs typeface="Viga"/>
                <a:sym typeface="Viga"/>
              </a:rPr>
              <a:t>Objective</a:t>
            </a:r>
            <a:endParaRPr>
              <a:solidFill>
                <a:schemeClr val="accent2"/>
              </a:solidFill>
              <a:latin typeface="Viga"/>
              <a:ea typeface="Viga"/>
              <a:cs typeface="Viga"/>
              <a:sym typeface="Viga"/>
            </a:endParaRPr>
          </a:p>
        </p:txBody>
      </p:sp>
      <p:sp>
        <p:nvSpPr>
          <p:cNvPr id="255" name="Google Shape;255;p31"/>
          <p:cNvSpPr/>
          <p:nvPr/>
        </p:nvSpPr>
        <p:spPr>
          <a:xfrm rot="-5400000">
            <a:off x="6104325" y="-294449"/>
            <a:ext cx="424500" cy="13071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31"/>
          <p:cNvGrpSpPr/>
          <p:nvPr/>
        </p:nvGrpSpPr>
        <p:grpSpPr>
          <a:xfrm flipH="1" rot="10800000">
            <a:off x="3809242" y="2887887"/>
            <a:ext cx="1068314" cy="1177678"/>
            <a:chOff x="-2675450" y="2241475"/>
            <a:chExt cx="1187675" cy="1309259"/>
          </a:xfrm>
        </p:grpSpPr>
        <p:sp>
          <p:nvSpPr>
            <p:cNvPr id="257" name="Google Shape;257;p31"/>
            <p:cNvSpPr/>
            <p:nvPr/>
          </p:nvSpPr>
          <p:spPr>
            <a:xfrm rot="496751">
              <a:off x="-1987346" y="3051198"/>
              <a:ext cx="468285" cy="46826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2675450" y="2241475"/>
              <a:ext cx="1187675" cy="125439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31"/>
          <p:cNvGrpSpPr/>
          <p:nvPr/>
        </p:nvGrpSpPr>
        <p:grpSpPr>
          <a:xfrm flipH="1" rot="10800000">
            <a:off x="2132842" y="2887887"/>
            <a:ext cx="1068314" cy="1177678"/>
            <a:chOff x="-2675450" y="2241475"/>
            <a:chExt cx="1187675" cy="1309259"/>
          </a:xfrm>
        </p:grpSpPr>
        <p:sp>
          <p:nvSpPr>
            <p:cNvPr id="260" name="Google Shape;260;p31"/>
            <p:cNvSpPr/>
            <p:nvPr/>
          </p:nvSpPr>
          <p:spPr>
            <a:xfrm rot="496751">
              <a:off x="-1987346" y="3051198"/>
              <a:ext cx="468285" cy="46826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2675450" y="2241475"/>
              <a:ext cx="1187675" cy="125439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31"/>
          <p:cNvGrpSpPr/>
          <p:nvPr/>
        </p:nvGrpSpPr>
        <p:grpSpPr>
          <a:xfrm flipH="1" rot="10800000">
            <a:off x="5485642" y="2902587"/>
            <a:ext cx="1068314" cy="1177678"/>
            <a:chOff x="-2675450" y="2241475"/>
            <a:chExt cx="1187675" cy="1309259"/>
          </a:xfrm>
        </p:grpSpPr>
        <p:sp>
          <p:nvSpPr>
            <p:cNvPr id="263" name="Google Shape;263;p31"/>
            <p:cNvSpPr/>
            <p:nvPr/>
          </p:nvSpPr>
          <p:spPr>
            <a:xfrm rot="496751">
              <a:off x="-1987346" y="3051198"/>
              <a:ext cx="468285" cy="46826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2675450" y="2241475"/>
              <a:ext cx="1187675" cy="125439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31"/>
          <p:cNvGrpSpPr/>
          <p:nvPr/>
        </p:nvGrpSpPr>
        <p:grpSpPr>
          <a:xfrm flipH="1" rot="10800000">
            <a:off x="485692" y="2907199"/>
            <a:ext cx="1068314" cy="1177678"/>
            <a:chOff x="-2675450" y="2241475"/>
            <a:chExt cx="1187675" cy="1309259"/>
          </a:xfrm>
        </p:grpSpPr>
        <p:sp>
          <p:nvSpPr>
            <p:cNvPr id="266" name="Google Shape;266;p31"/>
            <p:cNvSpPr/>
            <p:nvPr/>
          </p:nvSpPr>
          <p:spPr>
            <a:xfrm rot="496751">
              <a:off x="-1987346" y="3051198"/>
              <a:ext cx="468285" cy="46826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2675450" y="2241475"/>
              <a:ext cx="1187675" cy="125439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31"/>
          <p:cNvGrpSpPr/>
          <p:nvPr/>
        </p:nvGrpSpPr>
        <p:grpSpPr>
          <a:xfrm>
            <a:off x="744485" y="3313279"/>
            <a:ext cx="550733" cy="545644"/>
            <a:chOff x="3525825" y="2114850"/>
            <a:chExt cx="546525" cy="541475"/>
          </a:xfrm>
        </p:grpSpPr>
        <p:sp>
          <p:nvSpPr>
            <p:cNvPr id="269" name="Google Shape;269;p31"/>
            <p:cNvSpPr/>
            <p:nvPr/>
          </p:nvSpPr>
          <p:spPr>
            <a:xfrm>
              <a:off x="3692250" y="2415250"/>
              <a:ext cx="79700" cy="80200"/>
            </a:xfrm>
            <a:custGeom>
              <a:rect b="b" l="l" r="r" t="t"/>
              <a:pathLst>
                <a:path extrusionOk="0" h="3208" w="3188">
                  <a:moveTo>
                    <a:pt x="1686" y="1"/>
                  </a:moveTo>
                  <a:lnTo>
                    <a:pt x="1" y="1706"/>
                  </a:lnTo>
                  <a:cubicBezTo>
                    <a:pt x="42" y="1746"/>
                    <a:pt x="102" y="1787"/>
                    <a:pt x="143" y="1848"/>
                  </a:cubicBezTo>
                  <a:lnTo>
                    <a:pt x="1341" y="3045"/>
                  </a:lnTo>
                  <a:cubicBezTo>
                    <a:pt x="1401" y="3086"/>
                    <a:pt x="1442" y="3147"/>
                    <a:pt x="1483" y="3208"/>
                  </a:cubicBezTo>
                  <a:lnTo>
                    <a:pt x="3188" y="1503"/>
                  </a:lnTo>
                  <a:cubicBezTo>
                    <a:pt x="2640" y="1056"/>
                    <a:pt x="2132" y="569"/>
                    <a:pt x="1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3723225" y="2114850"/>
              <a:ext cx="349125" cy="349150"/>
            </a:xfrm>
            <a:custGeom>
              <a:rect b="b" l="l" r="r" t="t"/>
              <a:pathLst>
                <a:path extrusionOk="0" h="13966" w="13965">
                  <a:moveTo>
                    <a:pt x="8927" y="3362"/>
                  </a:moveTo>
                  <a:cubicBezTo>
                    <a:pt x="9392" y="3362"/>
                    <a:pt x="9814" y="3539"/>
                    <a:pt x="10129" y="3837"/>
                  </a:cubicBezTo>
                  <a:cubicBezTo>
                    <a:pt x="10494" y="4222"/>
                    <a:pt x="10677" y="4770"/>
                    <a:pt x="10595" y="5359"/>
                  </a:cubicBezTo>
                  <a:cubicBezTo>
                    <a:pt x="10514" y="5907"/>
                    <a:pt x="10230" y="6415"/>
                    <a:pt x="9824" y="6841"/>
                  </a:cubicBezTo>
                  <a:cubicBezTo>
                    <a:pt x="9398" y="7247"/>
                    <a:pt x="8890" y="7531"/>
                    <a:pt x="8363" y="7592"/>
                  </a:cubicBezTo>
                  <a:cubicBezTo>
                    <a:pt x="8261" y="7612"/>
                    <a:pt x="8160" y="7612"/>
                    <a:pt x="8058" y="7612"/>
                  </a:cubicBezTo>
                  <a:cubicBezTo>
                    <a:pt x="7876" y="7612"/>
                    <a:pt x="7673" y="7592"/>
                    <a:pt x="7510" y="7531"/>
                  </a:cubicBezTo>
                  <a:cubicBezTo>
                    <a:pt x="7490" y="7612"/>
                    <a:pt x="7470" y="7693"/>
                    <a:pt x="7470" y="7795"/>
                  </a:cubicBezTo>
                  <a:cubicBezTo>
                    <a:pt x="7429" y="8180"/>
                    <a:pt x="7368" y="8688"/>
                    <a:pt x="6840" y="9236"/>
                  </a:cubicBezTo>
                  <a:cubicBezTo>
                    <a:pt x="6313" y="9764"/>
                    <a:pt x="5785" y="9825"/>
                    <a:pt x="5399" y="9865"/>
                  </a:cubicBezTo>
                  <a:cubicBezTo>
                    <a:pt x="5115" y="9885"/>
                    <a:pt x="4953" y="9906"/>
                    <a:pt x="4750" y="10129"/>
                  </a:cubicBezTo>
                  <a:cubicBezTo>
                    <a:pt x="4608" y="10251"/>
                    <a:pt x="4445" y="10312"/>
                    <a:pt x="4283" y="10312"/>
                  </a:cubicBezTo>
                  <a:cubicBezTo>
                    <a:pt x="4121" y="10312"/>
                    <a:pt x="3958" y="10251"/>
                    <a:pt x="3836" y="10129"/>
                  </a:cubicBezTo>
                  <a:cubicBezTo>
                    <a:pt x="3593" y="9885"/>
                    <a:pt x="3593" y="9479"/>
                    <a:pt x="3836" y="9236"/>
                  </a:cubicBezTo>
                  <a:cubicBezTo>
                    <a:pt x="4384" y="8688"/>
                    <a:pt x="4892" y="8647"/>
                    <a:pt x="5277" y="8586"/>
                  </a:cubicBezTo>
                  <a:cubicBezTo>
                    <a:pt x="5562" y="8566"/>
                    <a:pt x="5724" y="8546"/>
                    <a:pt x="5927" y="8323"/>
                  </a:cubicBezTo>
                  <a:cubicBezTo>
                    <a:pt x="6150" y="8120"/>
                    <a:pt x="6171" y="7957"/>
                    <a:pt x="6211" y="7653"/>
                  </a:cubicBezTo>
                  <a:cubicBezTo>
                    <a:pt x="6231" y="7389"/>
                    <a:pt x="6272" y="7023"/>
                    <a:pt x="6495" y="6658"/>
                  </a:cubicBezTo>
                  <a:cubicBezTo>
                    <a:pt x="6374" y="6333"/>
                    <a:pt x="6313" y="5988"/>
                    <a:pt x="6374" y="5603"/>
                  </a:cubicBezTo>
                  <a:cubicBezTo>
                    <a:pt x="6455" y="5075"/>
                    <a:pt x="6719" y="4567"/>
                    <a:pt x="7125" y="4141"/>
                  </a:cubicBezTo>
                  <a:cubicBezTo>
                    <a:pt x="7551" y="3735"/>
                    <a:pt x="8079" y="3451"/>
                    <a:pt x="8606" y="3390"/>
                  </a:cubicBezTo>
                  <a:cubicBezTo>
                    <a:pt x="8715" y="3371"/>
                    <a:pt x="8822" y="3362"/>
                    <a:pt x="8927" y="3362"/>
                  </a:cubicBezTo>
                  <a:close/>
                  <a:moveTo>
                    <a:pt x="6982" y="0"/>
                  </a:moveTo>
                  <a:cubicBezTo>
                    <a:pt x="3126" y="0"/>
                    <a:pt x="0" y="3126"/>
                    <a:pt x="0" y="6983"/>
                  </a:cubicBezTo>
                  <a:cubicBezTo>
                    <a:pt x="0" y="10839"/>
                    <a:pt x="3126" y="13965"/>
                    <a:pt x="6982" y="13965"/>
                  </a:cubicBezTo>
                  <a:cubicBezTo>
                    <a:pt x="10839" y="13965"/>
                    <a:pt x="13965" y="10839"/>
                    <a:pt x="13965" y="6983"/>
                  </a:cubicBezTo>
                  <a:cubicBezTo>
                    <a:pt x="13965" y="3126"/>
                    <a:pt x="10839" y="0"/>
                    <a:pt x="69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3525825" y="2474625"/>
              <a:ext cx="189800" cy="181700"/>
            </a:xfrm>
            <a:custGeom>
              <a:rect b="b" l="l" r="r" t="t"/>
              <a:pathLst>
                <a:path extrusionOk="0" h="7268" w="7592">
                  <a:moveTo>
                    <a:pt x="5014" y="0"/>
                  </a:moveTo>
                  <a:cubicBezTo>
                    <a:pt x="4669" y="0"/>
                    <a:pt x="4344" y="122"/>
                    <a:pt x="4121" y="366"/>
                  </a:cubicBezTo>
                  <a:lnTo>
                    <a:pt x="833" y="3654"/>
                  </a:lnTo>
                  <a:cubicBezTo>
                    <a:pt x="0" y="4486"/>
                    <a:pt x="0" y="5826"/>
                    <a:pt x="833" y="6638"/>
                  </a:cubicBezTo>
                  <a:cubicBezTo>
                    <a:pt x="1218" y="7044"/>
                    <a:pt x="1746" y="7267"/>
                    <a:pt x="2314" y="7267"/>
                  </a:cubicBezTo>
                  <a:cubicBezTo>
                    <a:pt x="2883" y="7267"/>
                    <a:pt x="3410" y="7044"/>
                    <a:pt x="3816" y="6638"/>
                  </a:cubicBezTo>
                  <a:lnTo>
                    <a:pt x="7105" y="3350"/>
                  </a:lnTo>
                  <a:cubicBezTo>
                    <a:pt x="7592" y="2862"/>
                    <a:pt x="7592" y="2051"/>
                    <a:pt x="7105" y="1563"/>
                  </a:cubicBezTo>
                  <a:lnTo>
                    <a:pt x="5907" y="366"/>
                  </a:lnTo>
                  <a:cubicBezTo>
                    <a:pt x="5663" y="122"/>
                    <a:pt x="5339" y="0"/>
                    <a:pt x="5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3913500" y="2230550"/>
              <a:ext cx="46725" cy="43100"/>
            </a:xfrm>
            <a:custGeom>
              <a:rect b="b" l="l" r="r" t="t"/>
              <a:pathLst>
                <a:path extrusionOk="0" h="1724" w="1869">
                  <a:moveTo>
                    <a:pt x="1300" y="0"/>
                  </a:moveTo>
                  <a:cubicBezTo>
                    <a:pt x="1016" y="0"/>
                    <a:pt x="671" y="163"/>
                    <a:pt x="427" y="406"/>
                  </a:cubicBezTo>
                  <a:cubicBezTo>
                    <a:pt x="204" y="630"/>
                    <a:pt x="62" y="914"/>
                    <a:pt x="21" y="1157"/>
                  </a:cubicBezTo>
                  <a:cubicBezTo>
                    <a:pt x="1" y="1279"/>
                    <a:pt x="1" y="1482"/>
                    <a:pt x="123" y="1604"/>
                  </a:cubicBezTo>
                  <a:cubicBezTo>
                    <a:pt x="206" y="1687"/>
                    <a:pt x="319" y="1724"/>
                    <a:pt x="447" y="1724"/>
                  </a:cubicBezTo>
                  <a:cubicBezTo>
                    <a:pt x="724" y="1724"/>
                    <a:pt x="1070" y="1550"/>
                    <a:pt x="1320" y="1299"/>
                  </a:cubicBezTo>
                  <a:cubicBezTo>
                    <a:pt x="1665" y="954"/>
                    <a:pt x="1868" y="366"/>
                    <a:pt x="1625" y="122"/>
                  </a:cubicBezTo>
                  <a:cubicBezTo>
                    <a:pt x="1543" y="41"/>
                    <a:pt x="1422" y="0"/>
                    <a:pt x="1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1"/>
          <p:cNvGrpSpPr/>
          <p:nvPr/>
        </p:nvGrpSpPr>
        <p:grpSpPr>
          <a:xfrm>
            <a:off x="5781493" y="3308738"/>
            <a:ext cx="476617" cy="545493"/>
            <a:chOff x="5059300" y="1374125"/>
            <a:chExt cx="472975" cy="541325"/>
          </a:xfrm>
        </p:grpSpPr>
        <p:sp>
          <p:nvSpPr>
            <p:cNvPr id="274" name="Google Shape;274;p31"/>
            <p:cNvSpPr/>
            <p:nvPr/>
          </p:nvSpPr>
          <p:spPr>
            <a:xfrm>
              <a:off x="5164850" y="1374125"/>
              <a:ext cx="136025" cy="64325"/>
            </a:xfrm>
            <a:custGeom>
              <a:rect b="b" l="l" r="r" t="t"/>
              <a:pathLst>
                <a:path extrusionOk="0" h="2573" w="5441">
                  <a:moveTo>
                    <a:pt x="2718" y="0"/>
                  </a:moveTo>
                  <a:cubicBezTo>
                    <a:pt x="2609" y="0"/>
                    <a:pt x="2497" y="25"/>
                    <a:pt x="2396" y="76"/>
                  </a:cubicBezTo>
                  <a:lnTo>
                    <a:pt x="1" y="1456"/>
                  </a:lnTo>
                  <a:cubicBezTo>
                    <a:pt x="285" y="1781"/>
                    <a:pt x="528" y="2147"/>
                    <a:pt x="670" y="2553"/>
                  </a:cubicBezTo>
                  <a:lnTo>
                    <a:pt x="2721" y="1375"/>
                  </a:lnTo>
                  <a:lnTo>
                    <a:pt x="4791" y="2573"/>
                  </a:lnTo>
                  <a:cubicBezTo>
                    <a:pt x="4933" y="2147"/>
                    <a:pt x="5156" y="1781"/>
                    <a:pt x="5440" y="1477"/>
                  </a:cubicBezTo>
                  <a:lnTo>
                    <a:pt x="3025" y="76"/>
                  </a:lnTo>
                  <a:cubicBezTo>
                    <a:pt x="2934" y="25"/>
                    <a:pt x="2827" y="0"/>
                    <a:pt x="2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31"/>
            <p:cNvGrpSpPr/>
            <p:nvPr/>
          </p:nvGrpSpPr>
          <p:grpSpPr>
            <a:xfrm>
              <a:off x="5059300" y="1416625"/>
              <a:ext cx="472975" cy="498825"/>
              <a:chOff x="5059300" y="1416625"/>
              <a:chExt cx="472975" cy="498825"/>
            </a:xfrm>
          </p:grpSpPr>
          <p:sp>
            <p:nvSpPr>
              <p:cNvPr id="276" name="Google Shape;276;p31"/>
              <p:cNvSpPr/>
              <p:nvPr/>
            </p:nvSpPr>
            <p:spPr>
              <a:xfrm>
                <a:off x="5312000" y="1416625"/>
                <a:ext cx="94925" cy="95400"/>
              </a:xfrm>
              <a:custGeom>
                <a:rect b="b" l="l" r="r" t="t"/>
                <a:pathLst>
                  <a:path extrusionOk="0" h="3816" w="3797">
                    <a:moveTo>
                      <a:pt x="1909" y="0"/>
                    </a:moveTo>
                    <a:cubicBezTo>
                      <a:pt x="853" y="0"/>
                      <a:pt x="1" y="853"/>
                      <a:pt x="1" y="1908"/>
                    </a:cubicBezTo>
                    <a:cubicBezTo>
                      <a:pt x="1" y="2963"/>
                      <a:pt x="853" y="3816"/>
                      <a:pt x="1909" y="3816"/>
                    </a:cubicBezTo>
                    <a:cubicBezTo>
                      <a:pt x="2944" y="3816"/>
                      <a:pt x="3797" y="2963"/>
                      <a:pt x="3797" y="1908"/>
                    </a:cubicBezTo>
                    <a:cubicBezTo>
                      <a:pt x="3797" y="853"/>
                      <a:pt x="2944" y="0"/>
                      <a:pt x="1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5059300" y="1416625"/>
                <a:ext cx="94925" cy="95400"/>
              </a:xfrm>
              <a:custGeom>
                <a:rect b="b" l="l" r="r" t="t"/>
                <a:pathLst>
                  <a:path extrusionOk="0" h="3816" w="3797">
                    <a:moveTo>
                      <a:pt x="1888" y="0"/>
                    </a:moveTo>
                    <a:cubicBezTo>
                      <a:pt x="853" y="0"/>
                      <a:pt x="1" y="853"/>
                      <a:pt x="1" y="1908"/>
                    </a:cubicBezTo>
                    <a:cubicBezTo>
                      <a:pt x="1" y="2963"/>
                      <a:pt x="853" y="3816"/>
                      <a:pt x="1888" y="3816"/>
                    </a:cubicBezTo>
                    <a:cubicBezTo>
                      <a:pt x="2944" y="3816"/>
                      <a:pt x="3796" y="2963"/>
                      <a:pt x="3796" y="1908"/>
                    </a:cubicBezTo>
                    <a:cubicBezTo>
                      <a:pt x="3796" y="853"/>
                      <a:pt x="2944" y="0"/>
                      <a:pt x="18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5184650" y="1777400"/>
                <a:ext cx="94900" cy="95425"/>
              </a:xfrm>
              <a:custGeom>
                <a:rect b="b" l="l" r="r" t="t"/>
                <a:pathLst>
                  <a:path extrusionOk="0" h="3817" w="3796">
                    <a:moveTo>
                      <a:pt x="1888" y="1"/>
                    </a:moveTo>
                    <a:cubicBezTo>
                      <a:pt x="853" y="1"/>
                      <a:pt x="0" y="853"/>
                      <a:pt x="0" y="1909"/>
                    </a:cubicBezTo>
                    <a:cubicBezTo>
                      <a:pt x="0" y="2964"/>
                      <a:pt x="853" y="3817"/>
                      <a:pt x="1888" y="3817"/>
                    </a:cubicBezTo>
                    <a:cubicBezTo>
                      <a:pt x="2943" y="3817"/>
                      <a:pt x="3796" y="2964"/>
                      <a:pt x="3796" y="1909"/>
                    </a:cubicBezTo>
                    <a:cubicBezTo>
                      <a:pt x="3796" y="853"/>
                      <a:pt x="2943" y="1"/>
                      <a:pt x="18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5290700" y="1759650"/>
                <a:ext cx="210100" cy="155800"/>
              </a:xfrm>
              <a:custGeom>
                <a:rect b="b" l="l" r="r" t="t"/>
                <a:pathLst>
                  <a:path extrusionOk="0" h="6232" w="8404">
                    <a:moveTo>
                      <a:pt x="7125" y="0"/>
                    </a:moveTo>
                    <a:lnTo>
                      <a:pt x="7125" y="2314"/>
                    </a:lnTo>
                    <a:lnTo>
                      <a:pt x="2720" y="4872"/>
                    </a:lnTo>
                    <a:lnTo>
                      <a:pt x="650" y="3674"/>
                    </a:lnTo>
                    <a:cubicBezTo>
                      <a:pt x="508" y="4080"/>
                      <a:pt x="285" y="4445"/>
                      <a:pt x="0" y="4750"/>
                    </a:cubicBezTo>
                    <a:lnTo>
                      <a:pt x="2416" y="6150"/>
                    </a:lnTo>
                    <a:cubicBezTo>
                      <a:pt x="2497" y="6211"/>
                      <a:pt x="2619" y="6232"/>
                      <a:pt x="2720" y="6232"/>
                    </a:cubicBezTo>
                    <a:cubicBezTo>
                      <a:pt x="2842" y="6232"/>
                      <a:pt x="2944" y="6211"/>
                      <a:pt x="3045" y="6150"/>
                    </a:cubicBezTo>
                    <a:lnTo>
                      <a:pt x="8079" y="3228"/>
                    </a:lnTo>
                    <a:cubicBezTo>
                      <a:pt x="8282" y="3126"/>
                      <a:pt x="8404" y="2903"/>
                      <a:pt x="8404" y="2679"/>
                    </a:cubicBezTo>
                    <a:lnTo>
                      <a:pt x="8404" y="0"/>
                    </a:lnTo>
                    <a:cubicBezTo>
                      <a:pt x="8201" y="41"/>
                      <a:pt x="7977" y="61"/>
                      <a:pt x="7774" y="61"/>
                    </a:cubicBezTo>
                    <a:cubicBezTo>
                      <a:pt x="7551" y="61"/>
                      <a:pt x="7348" y="41"/>
                      <a:pt x="7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5090775" y="1541950"/>
                <a:ext cx="335425" cy="205550"/>
              </a:xfrm>
              <a:custGeom>
                <a:rect b="b" l="l" r="r" t="t"/>
                <a:pathLst>
                  <a:path extrusionOk="0" h="8222" w="13417">
                    <a:moveTo>
                      <a:pt x="0" y="1"/>
                    </a:moveTo>
                    <a:lnTo>
                      <a:pt x="0" y="2660"/>
                    </a:lnTo>
                    <a:cubicBezTo>
                      <a:pt x="0" y="2883"/>
                      <a:pt x="122" y="3086"/>
                      <a:pt x="325" y="3208"/>
                    </a:cubicBezTo>
                    <a:lnTo>
                      <a:pt x="5054" y="5927"/>
                    </a:lnTo>
                    <a:lnTo>
                      <a:pt x="5054" y="8221"/>
                    </a:lnTo>
                    <a:cubicBezTo>
                      <a:pt x="5237" y="8180"/>
                      <a:pt x="5440" y="8160"/>
                      <a:pt x="5643" y="8160"/>
                    </a:cubicBezTo>
                    <a:cubicBezTo>
                      <a:pt x="5887" y="8160"/>
                      <a:pt x="6110" y="8180"/>
                      <a:pt x="6313" y="8221"/>
                    </a:cubicBezTo>
                    <a:lnTo>
                      <a:pt x="6313" y="5927"/>
                    </a:lnTo>
                    <a:lnTo>
                      <a:pt x="10717" y="3390"/>
                    </a:lnTo>
                    <a:lnTo>
                      <a:pt x="12767" y="4567"/>
                    </a:lnTo>
                    <a:cubicBezTo>
                      <a:pt x="12910" y="4162"/>
                      <a:pt x="13133" y="3796"/>
                      <a:pt x="13417" y="3471"/>
                    </a:cubicBezTo>
                    <a:lnTo>
                      <a:pt x="11347" y="2294"/>
                    </a:lnTo>
                    <a:lnTo>
                      <a:pt x="11347" y="1"/>
                    </a:lnTo>
                    <a:cubicBezTo>
                      <a:pt x="11164" y="41"/>
                      <a:pt x="10961" y="61"/>
                      <a:pt x="10758" y="61"/>
                    </a:cubicBezTo>
                    <a:cubicBezTo>
                      <a:pt x="10514" y="61"/>
                      <a:pt x="10291" y="41"/>
                      <a:pt x="10088" y="1"/>
                    </a:cubicBezTo>
                    <a:lnTo>
                      <a:pt x="10088" y="2294"/>
                    </a:lnTo>
                    <a:lnTo>
                      <a:pt x="5684" y="4831"/>
                    </a:lnTo>
                    <a:lnTo>
                      <a:pt x="1279" y="2294"/>
                    </a:lnTo>
                    <a:lnTo>
                      <a:pt x="1279" y="1"/>
                    </a:lnTo>
                    <a:cubicBezTo>
                      <a:pt x="1056" y="41"/>
                      <a:pt x="853" y="61"/>
                      <a:pt x="629" y="61"/>
                    </a:cubicBezTo>
                    <a:cubicBezTo>
                      <a:pt x="426" y="61"/>
                      <a:pt x="203" y="4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5437350" y="1634300"/>
                <a:ext cx="94925" cy="95425"/>
              </a:xfrm>
              <a:custGeom>
                <a:rect b="b" l="l" r="r" t="t"/>
                <a:pathLst>
                  <a:path extrusionOk="0" h="3817" w="3797">
                    <a:moveTo>
                      <a:pt x="1908" y="1"/>
                    </a:moveTo>
                    <a:cubicBezTo>
                      <a:pt x="853" y="1"/>
                      <a:pt x="0" y="853"/>
                      <a:pt x="0" y="1909"/>
                    </a:cubicBezTo>
                    <a:cubicBezTo>
                      <a:pt x="0" y="2964"/>
                      <a:pt x="853" y="3817"/>
                      <a:pt x="1908" y="3817"/>
                    </a:cubicBezTo>
                    <a:cubicBezTo>
                      <a:pt x="2944" y="3817"/>
                      <a:pt x="3796" y="2964"/>
                      <a:pt x="3796" y="1909"/>
                    </a:cubicBezTo>
                    <a:cubicBezTo>
                      <a:pt x="3796" y="853"/>
                      <a:pt x="2944" y="1"/>
                      <a:pt x="19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2" name="Google Shape;282;p31"/>
          <p:cNvGrpSpPr/>
          <p:nvPr/>
        </p:nvGrpSpPr>
        <p:grpSpPr>
          <a:xfrm>
            <a:off x="2394431" y="3299417"/>
            <a:ext cx="545141" cy="545644"/>
            <a:chOff x="5025300" y="2114850"/>
            <a:chExt cx="540975" cy="541475"/>
          </a:xfrm>
        </p:grpSpPr>
        <p:sp>
          <p:nvSpPr>
            <p:cNvPr id="283" name="Google Shape;283;p31"/>
            <p:cNvSpPr/>
            <p:nvPr/>
          </p:nvSpPr>
          <p:spPr>
            <a:xfrm>
              <a:off x="5131875" y="2422875"/>
              <a:ext cx="32000" cy="31475"/>
            </a:xfrm>
            <a:custGeom>
              <a:rect b="b" l="l" r="r" t="t"/>
              <a:pathLst>
                <a:path extrusionOk="0" h="1259" w="1280">
                  <a:moveTo>
                    <a:pt x="630" y="0"/>
                  </a:moveTo>
                  <a:cubicBezTo>
                    <a:pt x="284" y="0"/>
                    <a:pt x="0" y="284"/>
                    <a:pt x="0" y="629"/>
                  </a:cubicBezTo>
                  <a:cubicBezTo>
                    <a:pt x="0" y="974"/>
                    <a:pt x="284" y="1259"/>
                    <a:pt x="630" y="1259"/>
                  </a:cubicBezTo>
                  <a:cubicBezTo>
                    <a:pt x="995" y="1259"/>
                    <a:pt x="1279" y="974"/>
                    <a:pt x="1279" y="629"/>
                  </a:cubicBezTo>
                  <a:cubicBezTo>
                    <a:pt x="1279" y="284"/>
                    <a:pt x="995" y="0"/>
                    <a:pt x="6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5151650" y="2240175"/>
              <a:ext cx="78175" cy="76650"/>
            </a:xfrm>
            <a:custGeom>
              <a:rect b="b" l="l" r="r" t="t"/>
              <a:pathLst>
                <a:path extrusionOk="0" h="3066" w="3127">
                  <a:moveTo>
                    <a:pt x="2477" y="1"/>
                  </a:moveTo>
                  <a:cubicBezTo>
                    <a:pt x="2315" y="1"/>
                    <a:pt x="2152" y="62"/>
                    <a:pt x="2031" y="184"/>
                  </a:cubicBezTo>
                  <a:lnTo>
                    <a:pt x="245" y="1990"/>
                  </a:lnTo>
                  <a:cubicBezTo>
                    <a:pt x="1" y="2234"/>
                    <a:pt x="1" y="2640"/>
                    <a:pt x="245" y="2883"/>
                  </a:cubicBezTo>
                  <a:cubicBezTo>
                    <a:pt x="366" y="3005"/>
                    <a:pt x="529" y="3066"/>
                    <a:pt x="691" y="3066"/>
                  </a:cubicBezTo>
                  <a:cubicBezTo>
                    <a:pt x="853" y="3066"/>
                    <a:pt x="1016" y="3005"/>
                    <a:pt x="1138" y="2883"/>
                  </a:cubicBezTo>
                  <a:lnTo>
                    <a:pt x="2924" y="1097"/>
                  </a:lnTo>
                  <a:cubicBezTo>
                    <a:pt x="3046" y="975"/>
                    <a:pt x="3127" y="813"/>
                    <a:pt x="3127" y="651"/>
                  </a:cubicBezTo>
                  <a:cubicBezTo>
                    <a:pt x="3127" y="468"/>
                    <a:pt x="3046" y="305"/>
                    <a:pt x="2924" y="184"/>
                  </a:cubicBezTo>
                  <a:cubicBezTo>
                    <a:pt x="2802" y="62"/>
                    <a:pt x="2640" y="1"/>
                    <a:pt x="2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5374925" y="2434025"/>
              <a:ext cx="52800" cy="52800"/>
            </a:xfrm>
            <a:custGeom>
              <a:rect b="b" l="l" r="r" t="t"/>
              <a:pathLst>
                <a:path extrusionOk="0" h="2112" w="2112">
                  <a:moveTo>
                    <a:pt x="1056" y="1"/>
                  </a:moveTo>
                  <a:cubicBezTo>
                    <a:pt x="488" y="1"/>
                    <a:pt x="1" y="468"/>
                    <a:pt x="1" y="1056"/>
                  </a:cubicBezTo>
                  <a:cubicBezTo>
                    <a:pt x="1" y="1645"/>
                    <a:pt x="488" y="2112"/>
                    <a:pt x="1056" y="2112"/>
                  </a:cubicBezTo>
                  <a:cubicBezTo>
                    <a:pt x="1645" y="2112"/>
                    <a:pt x="2112" y="1645"/>
                    <a:pt x="2112" y="1056"/>
                  </a:cubicBezTo>
                  <a:cubicBezTo>
                    <a:pt x="2112" y="468"/>
                    <a:pt x="1645" y="1"/>
                    <a:pt x="1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5025300" y="2114850"/>
              <a:ext cx="540975" cy="541475"/>
            </a:xfrm>
            <a:custGeom>
              <a:rect b="b" l="l" r="r" t="t"/>
              <a:pathLst>
                <a:path extrusionOk="0" h="21659" w="21639">
                  <a:moveTo>
                    <a:pt x="12301" y="3634"/>
                  </a:moveTo>
                  <a:cubicBezTo>
                    <a:pt x="12646" y="3634"/>
                    <a:pt x="12930" y="3918"/>
                    <a:pt x="12930" y="4283"/>
                  </a:cubicBezTo>
                  <a:cubicBezTo>
                    <a:pt x="12930" y="4628"/>
                    <a:pt x="12646" y="4913"/>
                    <a:pt x="12301" y="4913"/>
                  </a:cubicBezTo>
                  <a:cubicBezTo>
                    <a:pt x="11956" y="4913"/>
                    <a:pt x="11672" y="4628"/>
                    <a:pt x="11672" y="4283"/>
                  </a:cubicBezTo>
                  <a:cubicBezTo>
                    <a:pt x="11672" y="3918"/>
                    <a:pt x="11956" y="3634"/>
                    <a:pt x="12301" y="3634"/>
                  </a:cubicBezTo>
                  <a:close/>
                  <a:moveTo>
                    <a:pt x="12301" y="7450"/>
                  </a:moveTo>
                  <a:cubicBezTo>
                    <a:pt x="12646" y="7450"/>
                    <a:pt x="12930" y="7734"/>
                    <a:pt x="12930" y="8079"/>
                  </a:cubicBezTo>
                  <a:cubicBezTo>
                    <a:pt x="12930" y="8424"/>
                    <a:pt x="12646" y="8708"/>
                    <a:pt x="12301" y="8708"/>
                  </a:cubicBezTo>
                  <a:cubicBezTo>
                    <a:pt x="11956" y="8708"/>
                    <a:pt x="11672" y="8424"/>
                    <a:pt x="11672" y="8079"/>
                  </a:cubicBezTo>
                  <a:cubicBezTo>
                    <a:pt x="11672" y="7734"/>
                    <a:pt x="11956" y="7450"/>
                    <a:pt x="12301" y="7450"/>
                  </a:cubicBezTo>
                  <a:close/>
                  <a:moveTo>
                    <a:pt x="7541" y="3756"/>
                  </a:moveTo>
                  <a:cubicBezTo>
                    <a:pt x="8029" y="3756"/>
                    <a:pt x="8516" y="3938"/>
                    <a:pt x="8891" y="4304"/>
                  </a:cubicBezTo>
                  <a:cubicBezTo>
                    <a:pt x="9236" y="4669"/>
                    <a:pt x="9439" y="5156"/>
                    <a:pt x="9439" y="5664"/>
                  </a:cubicBezTo>
                  <a:cubicBezTo>
                    <a:pt x="9439" y="6171"/>
                    <a:pt x="9236" y="6638"/>
                    <a:pt x="8891" y="7003"/>
                  </a:cubicBezTo>
                  <a:lnTo>
                    <a:pt x="7085" y="8789"/>
                  </a:lnTo>
                  <a:cubicBezTo>
                    <a:pt x="6719" y="9175"/>
                    <a:pt x="6232" y="9358"/>
                    <a:pt x="5745" y="9358"/>
                  </a:cubicBezTo>
                  <a:cubicBezTo>
                    <a:pt x="5258" y="9358"/>
                    <a:pt x="4771" y="9175"/>
                    <a:pt x="4405" y="8789"/>
                  </a:cubicBezTo>
                  <a:cubicBezTo>
                    <a:pt x="3654" y="8059"/>
                    <a:pt x="3654" y="6841"/>
                    <a:pt x="4405" y="6110"/>
                  </a:cubicBezTo>
                  <a:lnTo>
                    <a:pt x="6192" y="4304"/>
                  </a:lnTo>
                  <a:cubicBezTo>
                    <a:pt x="6567" y="3938"/>
                    <a:pt x="7054" y="3756"/>
                    <a:pt x="7541" y="3756"/>
                  </a:cubicBezTo>
                  <a:close/>
                  <a:moveTo>
                    <a:pt x="15447" y="5521"/>
                  </a:moveTo>
                  <a:cubicBezTo>
                    <a:pt x="15792" y="5521"/>
                    <a:pt x="16077" y="5806"/>
                    <a:pt x="16077" y="6151"/>
                  </a:cubicBezTo>
                  <a:cubicBezTo>
                    <a:pt x="16077" y="6618"/>
                    <a:pt x="16462" y="7003"/>
                    <a:pt x="16929" y="7003"/>
                  </a:cubicBezTo>
                  <a:cubicBezTo>
                    <a:pt x="18106" y="7003"/>
                    <a:pt x="19060" y="7957"/>
                    <a:pt x="19060" y="9134"/>
                  </a:cubicBezTo>
                  <a:cubicBezTo>
                    <a:pt x="19060" y="9500"/>
                    <a:pt x="18776" y="9784"/>
                    <a:pt x="18431" y="9784"/>
                  </a:cubicBezTo>
                  <a:cubicBezTo>
                    <a:pt x="18086" y="9784"/>
                    <a:pt x="17802" y="9500"/>
                    <a:pt x="17802" y="9134"/>
                  </a:cubicBezTo>
                  <a:cubicBezTo>
                    <a:pt x="17802" y="8668"/>
                    <a:pt x="17416" y="8282"/>
                    <a:pt x="16929" y="8282"/>
                  </a:cubicBezTo>
                  <a:cubicBezTo>
                    <a:pt x="15772" y="8282"/>
                    <a:pt x="14798" y="7328"/>
                    <a:pt x="14798" y="6151"/>
                  </a:cubicBezTo>
                  <a:cubicBezTo>
                    <a:pt x="14798" y="5806"/>
                    <a:pt x="15082" y="5521"/>
                    <a:pt x="15447" y="5521"/>
                  </a:cubicBezTo>
                  <a:close/>
                  <a:moveTo>
                    <a:pt x="8911" y="11245"/>
                  </a:moveTo>
                  <a:cubicBezTo>
                    <a:pt x="9257" y="11245"/>
                    <a:pt x="9541" y="11530"/>
                    <a:pt x="9541" y="11895"/>
                  </a:cubicBezTo>
                  <a:cubicBezTo>
                    <a:pt x="9541" y="12240"/>
                    <a:pt x="9257" y="12524"/>
                    <a:pt x="8911" y="12524"/>
                  </a:cubicBezTo>
                  <a:cubicBezTo>
                    <a:pt x="8566" y="12524"/>
                    <a:pt x="8282" y="12240"/>
                    <a:pt x="8282" y="11895"/>
                  </a:cubicBezTo>
                  <a:cubicBezTo>
                    <a:pt x="8282" y="11530"/>
                    <a:pt x="8566" y="11245"/>
                    <a:pt x="8911" y="11245"/>
                  </a:cubicBezTo>
                  <a:close/>
                  <a:moveTo>
                    <a:pt x="4893" y="11042"/>
                  </a:moveTo>
                  <a:cubicBezTo>
                    <a:pt x="5948" y="11042"/>
                    <a:pt x="6801" y="11895"/>
                    <a:pt x="6801" y="12950"/>
                  </a:cubicBezTo>
                  <a:cubicBezTo>
                    <a:pt x="6801" y="14006"/>
                    <a:pt x="5948" y="14858"/>
                    <a:pt x="4893" y="14858"/>
                  </a:cubicBezTo>
                  <a:cubicBezTo>
                    <a:pt x="3857" y="14858"/>
                    <a:pt x="3005" y="14006"/>
                    <a:pt x="3005" y="12950"/>
                  </a:cubicBezTo>
                  <a:cubicBezTo>
                    <a:pt x="3005" y="11895"/>
                    <a:pt x="3857" y="11042"/>
                    <a:pt x="4893" y="11042"/>
                  </a:cubicBezTo>
                  <a:close/>
                  <a:moveTo>
                    <a:pt x="16540" y="10620"/>
                  </a:moveTo>
                  <a:cubicBezTo>
                    <a:pt x="16645" y="10620"/>
                    <a:pt x="16751" y="10645"/>
                    <a:pt x="16848" y="10697"/>
                  </a:cubicBezTo>
                  <a:cubicBezTo>
                    <a:pt x="17152" y="10880"/>
                    <a:pt x="17254" y="11266"/>
                    <a:pt x="17071" y="11570"/>
                  </a:cubicBezTo>
                  <a:lnTo>
                    <a:pt x="16706" y="12199"/>
                  </a:lnTo>
                  <a:cubicBezTo>
                    <a:pt x="16990" y="12463"/>
                    <a:pt x="17173" y="12808"/>
                    <a:pt x="17294" y="13194"/>
                  </a:cubicBezTo>
                  <a:lnTo>
                    <a:pt x="18005" y="13194"/>
                  </a:lnTo>
                  <a:cubicBezTo>
                    <a:pt x="18350" y="13194"/>
                    <a:pt x="18634" y="13478"/>
                    <a:pt x="18634" y="13823"/>
                  </a:cubicBezTo>
                  <a:cubicBezTo>
                    <a:pt x="18634" y="14168"/>
                    <a:pt x="18350" y="14452"/>
                    <a:pt x="18005" y="14452"/>
                  </a:cubicBezTo>
                  <a:lnTo>
                    <a:pt x="17294" y="14452"/>
                  </a:lnTo>
                  <a:cubicBezTo>
                    <a:pt x="17173" y="14838"/>
                    <a:pt x="16990" y="15163"/>
                    <a:pt x="16706" y="15447"/>
                  </a:cubicBezTo>
                  <a:lnTo>
                    <a:pt x="17071" y="16056"/>
                  </a:lnTo>
                  <a:cubicBezTo>
                    <a:pt x="17254" y="16360"/>
                    <a:pt x="17152" y="16766"/>
                    <a:pt x="16848" y="16929"/>
                  </a:cubicBezTo>
                  <a:cubicBezTo>
                    <a:pt x="16746" y="16990"/>
                    <a:pt x="16645" y="17010"/>
                    <a:pt x="16523" y="17010"/>
                  </a:cubicBezTo>
                  <a:cubicBezTo>
                    <a:pt x="16300" y="17010"/>
                    <a:pt x="16097" y="16908"/>
                    <a:pt x="15975" y="16705"/>
                  </a:cubicBezTo>
                  <a:lnTo>
                    <a:pt x="15610" y="16076"/>
                  </a:lnTo>
                  <a:cubicBezTo>
                    <a:pt x="15427" y="16117"/>
                    <a:pt x="15244" y="16137"/>
                    <a:pt x="15041" y="16137"/>
                  </a:cubicBezTo>
                  <a:cubicBezTo>
                    <a:pt x="14859" y="16137"/>
                    <a:pt x="14656" y="16117"/>
                    <a:pt x="14473" y="16076"/>
                  </a:cubicBezTo>
                  <a:lnTo>
                    <a:pt x="14108" y="16705"/>
                  </a:lnTo>
                  <a:cubicBezTo>
                    <a:pt x="14006" y="16908"/>
                    <a:pt x="13783" y="17010"/>
                    <a:pt x="13560" y="17010"/>
                  </a:cubicBezTo>
                  <a:cubicBezTo>
                    <a:pt x="13458" y="17010"/>
                    <a:pt x="13357" y="16990"/>
                    <a:pt x="13255" y="16929"/>
                  </a:cubicBezTo>
                  <a:cubicBezTo>
                    <a:pt x="12951" y="16766"/>
                    <a:pt x="12849" y="16360"/>
                    <a:pt x="13012" y="16056"/>
                  </a:cubicBezTo>
                  <a:lnTo>
                    <a:pt x="13377" y="15447"/>
                  </a:lnTo>
                  <a:cubicBezTo>
                    <a:pt x="13113" y="15163"/>
                    <a:pt x="12910" y="14838"/>
                    <a:pt x="12809" y="14452"/>
                  </a:cubicBezTo>
                  <a:lnTo>
                    <a:pt x="12078" y="14452"/>
                  </a:lnTo>
                  <a:cubicBezTo>
                    <a:pt x="11733" y="14452"/>
                    <a:pt x="11449" y="14168"/>
                    <a:pt x="11449" y="13823"/>
                  </a:cubicBezTo>
                  <a:cubicBezTo>
                    <a:pt x="11449" y="13478"/>
                    <a:pt x="11733" y="13194"/>
                    <a:pt x="12078" y="13194"/>
                  </a:cubicBezTo>
                  <a:lnTo>
                    <a:pt x="12809" y="13194"/>
                  </a:lnTo>
                  <a:cubicBezTo>
                    <a:pt x="12910" y="12808"/>
                    <a:pt x="13113" y="12463"/>
                    <a:pt x="13377" y="12199"/>
                  </a:cubicBezTo>
                  <a:lnTo>
                    <a:pt x="13012" y="11570"/>
                  </a:lnTo>
                  <a:cubicBezTo>
                    <a:pt x="12849" y="11266"/>
                    <a:pt x="12951" y="10880"/>
                    <a:pt x="13255" y="10697"/>
                  </a:cubicBezTo>
                  <a:cubicBezTo>
                    <a:pt x="13352" y="10645"/>
                    <a:pt x="13458" y="10620"/>
                    <a:pt x="13562" y="10620"/>
                  </a:cubicBezTo>
                  <a:cubicBezTo>
                    <a:pt x="13783" y="10620"/>
                    <a:pt x="13997" y="10734"/>
                    <a:pt x="14108" y="10941"/>
                  </a:cubicBezTo>
                  <a:lnTo>
                    <a:pt x="14473" y="11570"/>
                  </a:lnTo>
                  <a:cubicBezTo>
                    <a:pt x="14656" y="11509"/>
                    <a:pt x="14859" y="11489"/>
                    <a:pt x="15041" y="11489"/>
                  </a:cubicBezTo>
                  <a:cubicBezTo>
                    <a:pt x="15244" y="11489"/>
                    <a:pt x="15427" y="11509"/>
                    <a:pt x="15610" y="11570"/>
                  </a:cubicBezTo>
                  <a:lnTo>
                    <a:pt x="15975" y="10941"/>
                  </a:lnTo>
                  <a:cubicBezTo>
                    <a:pt x="16099" y="10734"/>
                    <a:pt x="16318" y="10620"/>
                    <a:pt x="16540" y="10620"/>
                  </a:cubicBezTo>
                  <a:close/>
                  <a:moveTo>
                    <a:pt x="9825" y="14858"/>
                  </a:moveTo>
                  <a:cubicBezTo>
                    <a:pt x="10170" y="14858"/>
                    <a:pt x="10454" y="15142"/>
                    <a:pt x="10454" y="15488"/>
                  </a:cubicBezTo>
                  <a:cubicBezTo>
                    <a:pt x="10454" y="15833"/>
                    <a:pt x="10170" y="16117"/>
                    <a:pt x="9825" y="16117"/>
                  </a:cubicBezTo>
                  <a:cubicBezTo>
                    <a:pt x="9520" y="16117"/>
                    <a:pt x="9257" y="16360"/>
                    <a:pt x="9257" y="16685"/>
                  </a:cubicBezTo>
                  <a:cubicBezTo>
                    <a:pt x="9257" y="17680"/>
                    <a:pt x="8445" y="18512"/>
                    <a:pt x="7430" y="18512"/>
                  </a:cubicBezTo>
                  <a:cubicBezTo>
                    <a:pt x="7085" y="18512"/>
                    <a:pt x="6801" y="18228"/>
                    <a:pt x="6801" y="17883"/>
                  </a:cubicBezTo>
                  <a:cubicBezTo>
                    <a:pt x="6801" y="17517"/>
                    <a:pt x="7085" y="17233"/>
                    <a:pt x="7430" y="17233"/>
                  </a:cubicBezTo>
                  <a:cubicBezTo>
                    <a:pt x="7755" y="17233"/>
                    <a:pt x="7998" y="16990"/>
                    <a:pt x="7998" y="16685"/>
                  </a:cubicBezTo>
                  <a:cubicBezTo>
                    <a:pt x="7998" y="15670"/>
                    <a:pt x="8810" y="14858"/>
                    <a:pt x="9825" y="14858"/>
                  </a:cubicBezTo>
                  <a:close/>
                  <a:moveTo>
                    <a:pt x="10819" y="0"/>
                  </a:moveTo>
                  <a:cubicBezTo>
                    <a:pt x="7937" y="0"/>
                    <a:pt x="5217" y="1137"/>
                    <a:pt x="3167" y="3187"/>
                  </a:cubicBezTo>
                  <a:cubicBezTo>
                    <a:pt x="1117" y="5217"/>
                    <a:pt x="1" y="7937"/>
                    <a:pt x="1" y="10839"/>
                  </a:cubicBezTo>
                  <a:cubicBezTo>
                    <a:pt x="1" y="13722"/>
                    <a:pt x="1117" y="16442"/>
                    <a:pt x="3167" y="18492"/>
                  </a:cubicBezTo>
                  <a:cubicBezTo>
                    <a:pt x="5217" y="20542"/>
                    <a:pt x="7937" y="21658"/>
                    <a:pt x="10819" y="21658"/>
                  </a:cubicBezTo>
                  <a:cubicBezTo>
                    <a:pt x="13702" y="21658"/>
                    <a:pt x="16422" y="20542"/>
                    <a:pt x="18472" y="18492"/>
                  </a:cubicBezTo>
                  <a:cubicBezTo>
                    <a:pt x="20522" y="16442"/>
                    <a:pt x="21638" y="13722"/>
                    <a:pt x="21638" y="10839"/>
                  </a:cubicBezTo>
                  <a:cubicBezTo>
                    <a:pt x="21638" y="7937"/>
                    <a:pt x="20522" y="5217"/>
                    <a:pt x="18472" y="3187"/>
                  </a:cubicBezTo>
                  <a:cubicBezTo>
                    <a:pt x="16422" y="1137"/>
                    <a:pt x="13702" y="0"/>
                    <a:pt x="10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1"/>
          <p:cNvSpPr txBox="1"/>
          <p:nvPr>
            <p:ph type="title"/>
          </p:nvPr>
        </p:nvSpPr>
        <p:spPr>
          <a:xfrm>
            <a:off x="115000" y="4116900"/>
            <a:ext cx="1890000" cy="2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N0 DR(0)</a:t>
            </a:r>
            <a:endParaRPr sz="1400"/>
          </a:p>
        </p:txBody>
      </p:sp>
      <p:sp>
        <p:nvSpPr>
          <p:cNvPr id="288" name="Google Shape;288;p31"/>
          <p:cNvSpPr txBox="1"/>
          <p:nvPr>
            <p:ph type="title"/>
          </p:nvPr>
        </p:nvSpPr>
        <p:spPr>
          <a:xfrm>
            <a:off x="1715200" y="4116900"/>
            <a:ext cx="1890000" cy="2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MILD(1)</a:t>
            </a:r>
            <a:endParaRPr sz="1400"/>
          </a:p>
        </p:txBody>
      </p:sp>
      <p:sp>
        <p:nvSpPr>
          <p:cNvPr id="289" name="Google Shape;289;p31"/>
          <p:cNvSpPr txBox="1"/>
          <p:nvPr>
            <p:ph type="title"/>
          </p:nvPr>
        </p:nvSpPr>
        <p:spPr>
          <a:xfrm>
            <a:off x="3391600" y="4116900"/>
            <a:ext cx="1890000" cy="2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MODERATE(2)</a:t>
            </a:r>
            <a:endParaRPr sz="1400"/>
          </a:p>
        </p:txBody>
      </p:sp>
      <p:sp>
        <p:nvSpPr>
          <p:cNvPr id="290" name="Google Shape;290;p31"/>
          <p:cNvSpPr txBox="1"/>
          <p:nvPr>
            <p:ph type="title"/>
          </p:nvPr>
        </p:nvSpPr>
        <p:spPr>
          <a:xfrm>
            <a:off x="5068000" y="4116900"/>
            <a:ext cx="1890000" cy="2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SEVERE(3)</a:t>
            </a:r>
            <a:endParaRPr sz="1400"/>
          </a:p>
        </p:txBody>
      </p:sp>
      <p:grpSp>
        <p:nvGrpSpPr>
          <p:cNvPr id="291" name="Google Shape;291;p31"/>
          <p:cNvGrpSpPr/>
          <p:nvPr/>
        </p:nvGrpSpPr>
        <p:grpSpPr>
          <a:xfrm flipH="1" rot="10800000">
            <a:off x="7162042" y="2902587"/>
            <a:ext cx="1068314" cy="1177678"/>
            <a:chOff x="-2675450" y="2241475"/>
            <a:chExt cx="1187675" cy="1309259"/>
          </a:xfrm>
        </p:grpSpPr>
        <p:sp>
          <p:nvSpPr>
            <p:cNvPr id="292" name="Google Shape;292;p31"/>
            <p:cNvSpPr/>
            <p:nvPr/>
          </p:nvSpPr>
          <p:spPr>
            <a:xfrm rot="496751">
              <a:off x="-1987346" y="3051198"/>
              <a:ext cx="468285" cy="46826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2675450" y="2241475"/>
              <a:ext cx="1187675" cy="125439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1"/>
          <p:cNvGrpSpPr/>
          <p:nvPr/>
        </p:nvGrpSpPr>
        <p:grpSpPr>
          <a:xfrm>
            <a:off x="7418274" y="3299480"/>
            <a:ext cx="555847" cy="545518"/>
            <a:chOff x="6514150" y="4337550"/>
            <a:chExt cx="551600" cy="541350"/>
          </a:xfrm>
        </p:grpSpPr>
        <p:sp>
          <p:nvSpPr>
            <p:cNvPr id="295" name="Google Shape;295;p31"/>
            <p:cNvSpPr/>
            <p:nvPr/>
          </p:nvSpPr>
          <p:spPr>
            <a:xfrm>
              <a:off x="6900300" y="4337550"/>
              <a:ext cx="165450" cy="171425"/>
            </a:xfrm>
            <a:custGeom>
              <a:rect b="b" l="l" r="r" t="t"/>
              <a:pathLst>
                <a:path extrusionOk="0" h="6857" w="6618">
                  <a:moveTo>
                    <a:pt x="2500" y="1"/>
                  </a:moveTo>
                  <a:cubicBezTo>
                    <a:pt x="1959" y="1"/>
                    <a:pt x="1421" y="209"/>
                    <a:pt x="1015" y="625"/>
                  </a:cubicBezTo>
                  <a:cubicBezTo>
                    <a:pt x="285" y="1356"/>
                    <a:pt x="204" y="2472"/>
                    <a:pt x="731" y="3284"/>
                  </a:cubicBezTo>
                  <a:lnTo>
                    <a:pt x="1" y="4015"/>
                  </a:lnTo>
                  <a:cubicBezTo>
                    <a:pt x="873" y="4786"/>
                    <a:pt x="1563" y="5760"/>
                    <a:pt x="1949" y="6856"/>
                  </a:cubicBezTo>
                  <a:lnTo>
                    <a:pt x="3126" y="5679"/>
                  </a:lnTo>
                  <a:cubicBezTo>
                    <a:pt x="3482" y="5914"/>
                    <a:pt x="3890" y="6029"/>
                    <a:pt x="4296" y="6029"/>
                  </a:cubicBezTo>
                  <a:cubicBezTo>
                    <a:pt x="4839" y="6029"/>
                    <a:pt x="5379" y="5822"/>
                    <a:pt x="5785" y="5415"/>
                  </a:cubicBezTo>
                  <a:cubicBezTo>
                    <a:pt x="6618" y="4583"/>
                    <a:pt x="6618" y="3244"/>
                    <a:pt x="5785" y="2432"/>
                  </a:cubicBezTo>
                  <a:cubicBezTo>
                    <a:pt x="5461" y="2087"/>
                    <a:pt x="5034" y="1884"/>
                    <a:pt x="4588" y="1823"/>
                  </a:cubicBezTo>
                  <a:cubicBezTo>
                    <a:pt x="4527" y="1396"/>
                    <a:pt x="4344" y="970"/>
                    <a:pt x="3999" y="625"/>
                  </a:cubicBezTo>
                  <a:cubicBezTo>
                    <a:pt x="3583" y="209"/>
                    <a:pt x="3040" y="1"/>
                    <a:pt x="2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6514150" y="4676400"/>
              <a:ext cx="162900" cy="202500"/>
            </a:xfrm>
            <a:custGeom>
              <a:rect b="b" l="l" r="r" t="t"/>
              <a:pathLst>
                <a:path extrusionOk="0" h="8100" w="6516">
                  <a:moveTo>
                    <a:pt x="5907" y="1"/>
                  </a:moveTo>
                  <a:lnTo>
                    <a:pt x="3491" y="2436"/>
                  </a:lnTo>
                  <a:cubicBezTo>
                    <a:pt x="3131" y="2199"/>
                    <a:pt x="2718" y="2080"/>
                    <a:pt x="2308" y="2080"/>
                  </a:cubicBezTo>
                  <a:cubicBezTo>
                    <a:pt x="1769" y="2080"/>
                    <a:pt x="1235" y="2286"/>
                    <a:pt x="832" y="2700"/>
                  </a:cubicBezTo>
                  <a:cubicBezTo>
                    <a:pt x="0" y="3532"/>
                    <a:pt x="0" y="4872"/>
                    <a:pt x="832" y="5684"/>
                  </a:cubicBezTo>
                  <a:cubicBezTo>
                    <a:pt x="1157" y="6029"/>
                    <a:pt x="1583" y="6232"/>
                    <a:pt x="2030" y="6293"/>
                  </a:cubicBezTo>
                  <a:cubicBezTo>
                    <a:pt x="2091" y="6719"/>
                    <a:pt x="2273" y="7145"/>
                    <a:pt x="2618" y="7490"/>
                  </a:cubicBezTo>
                  <a:cubicBezTo>
                    <a:pt x="3035" y="7896"/>
                    <a:pt x="3578" y="8099"/>
                    <a:pt x="4118" y="8099"/>
                  </a:cubicBezTo>
                  <a:cubicBezTo>
                    <a:pt x="4658" y="8099"/>
                    <a:pt x="5196" y="7896"/>
                    <a:pt x="5602" y="7490"/>
                  </a:cubicBezTo>
                  <a:cubicBezTo>
                    <a:pt x="6333" y="6760"/>
                    <a:pt x="6414" y="5643"/>
                    <a:pt x="5886" y="4832"/>
                  </a:cubicBezTo>
                  <a:lnTo>
                    <a:pt x="6516" y="4202"/>
                  </a:lnTo>
                  <a:cubicBezTo>
                    <a:pt x="6150" y="3675"/>
                    <a:pt x="5968" y="3025"/>
                    <a:pt x="5968" y="2355"/>
                  </a:cubicBezTo>
                  <a:lnTo>
                    <a:pt x="5968" y="62"/>
                  </a:lnTo>
                  <a:cubicBezTo>
                    <a:pt x="5947" y="41"/>
                    <a:pt x="5927" y="21"/>
                    <a:pt x="59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6514150" y="4337550"/>
              <a:ext cx="165450" cy="171425"/>
            </a:xfrm>
            <a:custGeom>
              <a:rect b="b" l="l" r="r" t="t"/>
              <a:pathLst>
                <a:path extrusionOk="0" h="6857" w="6618">
                  <a:moveTo>
                    <a:pt x="4118" y="1"/>
                  </a:moveTo>
                  <a:cubicBezTo>
                    <a:pt x="3578" y="1"/>
                    <a:pt x="3035" y="209"/>
                    <a:pt x="2618" y="625"/>
                  </a:cubicBezTo>
                  <a:cubicBezTo>
                    <a:pt x="2273" y="970"/>
                    <a:pt x="2091" y="1396"/>
                    <a:pt x="2030" y="1823"/>
                  </a:cubicBezTo>
                  <a:cubicBezTo>
                    <a:pt x="1583" y="1884"/>
                    <a:pt x="1157" y="2087"/>
                    <a:pt x="832" y="2432"/>
                  </a:cubicBezTo>
                  <a:cubicBezTo>
                    <a:pt x="0" y="3244"/>
                    <a:pt x="0" y="4583"/>
                    <a:pt x="832" y="5415"/>
                  </a:cubicBezTo>
                  <a:cubicBezTo>
                    <a:pt x="1239" y="5822"/>
                    <a:pt x="1779" y="6029"/>
                    <a:pt x="2322" y="6029"/>
                  </a:cubicBezTo>
                  <a:cubicBezTo>
                    <a:pt x="2728" y="6029"/>
                    <a:pt x="3135" y="5914"/>
                    <a:pt x="3491" y="5679"/>
                  </a:cubicBezTo>
                  <a:lnTo>
                    <a:pt x="4669" y="6856"/>
                  </a:lnTo>
                  <a:cubicBezTo>
                    <a:pt x="5054" y="5760"/>
                    <a:pt x="5744" y="4786"/>
                    <a:pt x="6617" y="4015"/>
                  </a:cubicBezTo>
                  <a:lnTo>
                    <a:pt x="5886" y="3284"/>
                  </a:lnTo>
                  <a:cubicBezTo>
                    <a:pt x="6414" y="2472"/>
                    <a:pt x="6333" y="1356"/>
                    <a:pt x="5602" y="625"/>
                  </a:cubicBezTo>
                  <a:cubicBezTo>
                    <a:pt x="5196" y="209"/>
                    <a:pt x="4658" y="1"/>
                    <a:pt x="41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6903350" y="4676400"/>
              <a:ext cx="162400" cy="202500"/>
            </a:xfrm>
            <a:custGeom>
              <a:rect b="b" l="l" r="r" t="t"/>
              <a:pathLst>
                <a:path extrusionOk="0" h="8100" w="6496">
                  <a:moveTo>
                    <a:pt x="589" y="1"/>
                  </a:moveTo>
                  <a:cubicBezTo>
                    <a:pt x="569" y="21"/>
                    <a:pt x="548" y="41"/>
                    <a:pt x="548" y="62"/>
                  </a:cubicBezTo>
                  <a:lnTo>
                    <a:pt x="548" y="2355"/>
                  </a:lnTo>
                  <a:cubicBezTo>
                    <a:pt x="548" y="3025"/>
                    <a:pt x="345" y="3675"/>
                    <a:pt x="0" y="4202"/>
                  </a:cubicBezTo>
                  <a:lnTo>
                    <a:pt x="609" y="4832"/>
                  </a:lnTo>
                  <a:cubicBezTo>
                    <a:pt x="82" y="5643"/>
                    <a:pt x="163" y="6760"/>
                    <a:pt x="893" y="7490"/>
                  </a:cubicBezTo>
                  <a:cubicBezTo>
                    <a:pt x="1299" y="7896"/>
                    <a:pt x="1837" y="8099"/>
                    <a:pt x="2378" y="8099"/>
                  </a:cubicBezTo>
                  <a:cubicBezTo>
                    <a:pt x="2918" y="8099"/>
                    <a:pt x="3461" y="7896"/>
                    <a:pt x="3877" y="7490"/>
                  </a:cubicBezTo>
                  <a:cubicBezTo>
                    <a:pt x="4222" y="7145"/>
                    <a:pt x="4405" y="6719"/>
                    <a:pt x="4466" y="6293"/>
                  </a:cubicBezTo>
                  <a:cubicBezTo>
                    <a:pt x="4912" y="6232"/>
                    <a:pt x="5339" y="6029"/>
                    <a:pt x="5663" y="5684"/>
                  </a:cubicBezTo>
                  <a:cubicBezTo>
                    <a:pt x="6496" y="4872"/>
                    <a:pt x="6496" y="3532"/>
                    <a:pt x="5663" y="2700"/>
                  </a:cubicBezTo>
                  <a:cubicBezTo>
                    <a:pt x="5260" y="2286"/>
                    <a:pt x="4726" y="2080"/>
                    <a:pt x="4188" y="2080"/>
                  </a:cubicBezTo>
                  <a:cubicBezTo>
                    <a:pt x="3777" y="2080"/>
                    <a:pt x="3364" y="2199"/>
                    <a:pt x="3004" y="2436"/>
                  </a:cubicBezTo>
                  <a:lnTo>
                    <a:pt x="5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6652675" y="4428775"/>
              <a:ext cx="274550" cy="359300"/>
            </a:xfrm>
            <a:custGeom>
              <a:rect b="b" l="l" r="r" t="t"/>
              <a:pathLst>
                <a:path extrusionOk="0" h="14372" w="10982">
                  <a:moveTo>
                    <a:pt x="2964" y="4019"/>
                  </a:moveTo>
                  <a:cubicBezTo>
                    <a:pt x="3999" y="4019"/>
                    <a:pt x="4851" y="4872"/>
                    <a:pt x="4851" y="5907"/>
                  </a:cubicBezTo>
                  <a:cubicBezTo>
                    <a:pt x="4851" y="6963"/>
                    <a:pt x="3999" y="7815"/>
                    <a:pt x="2964" y="7815"/>
                  </a:cubicBezTo>
                  <a:cubicBezTo>
                    <a:pt x="1908" y="7815"/>
                    <a:pt x="1056" y="6963"/>
                    <a:pt x="1056" y="5907"/>
                  </a:cubicBezTo>
                  <a:cubicBezTo>
                    <a:pt x="1056" y="4872"/>
                    <a:pt x="1908" y="4019"/>
                    <a:pt x="2964" y="4019"/>
                  </a:cubicBezTo>
                  <a:close/>
                  <a:moveTo>
                    <a:pt x="8038" y="4019"/>
                  </a:moveTo>
                  <a:cubicBezTo>
                    <a:pt x="9073" y="4019"/>
                    <a:pt x="9926" y="4872"/>
                    <a:pt x="9926" y="5907"/>
                  </a:cubicBezTo>
                  <a:cubicBezTo>
                    <a:pt x="9926" y="6963"/>
                    <a:pt x="9073" y="7815"/>
                    <a:pt x="8038" y="7815"/>
                  </a:cubicBezTo>
                  <a:cubicBezTo>
                    <a:pt x="6983" y="7815"/>
                    <a:pt x="6130" y="6963"/>
                    <a:pt x="6130" y="5907"/>
                  </a:cubicBezTo>
                  <a:cubicBezTo>
                    <a:pt x="6130" y="4872"/>
                    <a:pt x="6983" y="4019"/>
                    <a:pt x="8038" y="4019"/>
                  </a:cubicBezTo>
                  <a:close/>
                  <a:moveTo>
                    <a:pt x="5501" y="7815"/>
                  </a:moveTo>
                  <a:cubicBezTo>
                    <a:pt x="5846" y="7815"/>
                    <a:pt x="6130" y="8099"/>
                    <a:pt x="6130" y="8444"/>
                  </a:cubicBezTo>
                  <a:lnTo>
                    <a:pt x="6130" y="9297"/>
                  </a:lnTo>
                  <a:cubicBezTo>
                    <a:pt x="6130" y="9642"/>
                    <a:pt x="5846" y="9926"/>
                    <a:pt x="5501" y="9926"/>
                  </a:cubicBezTo>
                  <a:cubicBezTo>
                    <a:pt x="5136" y="9926"/>
                    <a:pt x="4851" y="9642"/>
                    <a:pt x="4851" y="9297"/>
                  </a:cubicBezTo>
                  <a:lnTo>
                    <a:pt x="4851" y="8444"/>
                  </a:lnTo>
                  <a:cubicBezTo>
                    <a:pt x="4851" y="8099"/>
                    <a:pt x="5136" y="7815"/>
                    <a:pt x="5501" y="7815"/>
                  </a:cubicBezTo>
                  <a:close/>
                  <a:moveTo>
                    <a:pt x="5501" y="0"/>
                  </a:moveTo>
                  <a:cubicBezTo>
                    <a:pt x="2456" y="0"/>
                    <a:pt x="0" y="2456"/>
                    <a:pt x="0" y="5501"/>
                  </a:cubicBezTo>
                  <a:cubicBezTo>
                    <a:pt x="0" y="6983"/>
                    <a:pt x="609" y="8424"/>
                    <a:pt x="1685" y="9459"/>
                  </a:cubicBezTo>
                  <a:lnTo>
                    <a:pt x="1685" y="12463"/>
                  </a:lnTo>
                  <a:cubicBezTo>
                    <a:pt x="1685" y="13519"/>
                    <a:pt x="2538" y="14371"/>
                    <a:pt x="3593" y="14371"/>
                  </a:cubicBezTo>
                  <a:lnTo>
                    <a:pt x="3593" y="11834"/>
                  </a:lnTo>
                  <a:cubicBezTo>
                    <a:pt x="3593" y="11489"/>
                    <a:pt x="3877" y="11205"/>
                    <a:pt x="4222" y="11205"/>
                  </a:cubicBezTo>
                  <a:cubicBezTo>
                    <a:pt x="4567" y="11205"/>
                    <a:pt x="4851" y="11489"/>
                    <a:pt x="4851" y="11834"/>
                  </a:cubicBezTo>
                  <a:lnTo>
                    <a:pt x="4851" y="14371"/>
                  </a:lnTo>
                  <a:lnTo>
                    <a:pt x="6130" y="14371"/>
                  </a:lnTo>
                  <a:lnTo>
                    <a:pt x="6130" y="11834"/>
                  </a:lnTo>
                  <a:cubicBezTo>
                    <a:pt x="6130" y="11489"/>
                    <a:pt x="6414" y="11205"/>
                    <a:pt x="6759" y="11205"/>
                  </a:cubicBezTo>
                  <a:cubicBezTo>
                    <a:pt x="7104" y="11205"/>
                    <a:pt x="7389" y="11489"/>
                    <a:pt x="7389" y="11834"/>
                  </a:cubicBezTo>
                  <a:lnTo>
                    <a:pt x="7389" y="14371"/>
                  </a:lnTo>
                  <a:cubicBezTo>
                    <a:pt x="8444" y="14371"/>
                    <a:pt x="9297" y="13519"/>
                    <a:pt x="9297" y="12463"/>
                  </a:cubicBezTo>
                  <a:lnTo>
                    <a:pt x="9297" y="9459"/>
                  </a:lnTo>
                  <a:cubicBezTo>
                    <a:pt x="10372" y="8424"/>
                    <a:pt x="10981" y="6983"/>
                    <a:pt x="10981" y="5501"/>
                  </a:cubicBezTo>
                  <a:cubicBezTo>
                    <a:pt x="10981" y="2456"/>
                    <a:pt x="8525"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6710525" y="4560700"/>
              <a:ext cx="31975" cy="32000"/>
            </a:xfrm>
            <a:custGeom>
              <a:rect b="b" l="l" r="r" t="t"/>
              <a:pathLst>
                <a:path extrusionOk="0" h="1280" w="1279">
                  <a:moveTo>
                    <a:pt x="650" y="1"/>
                  </a:moveTo>
                  <a:cubicBezTo>
                    <a:pt x="284" y="1"/>
                    <a:pt x="0" y="285"/>
                    <a:pt x="0" y="630"/>
                  </a:cubicBezTo>
                  <a:cubicBezTo>
                    <a:pt x="0" y="995"/>
                    <a:pt x="284" y="1280"/>
                    <a:pt x="650" y="1280"/>
                  </a:cubicBezTo>
                  <a:cubicBezTo>
                    <a:pt x="995" y="1280"/>
                    <a:pt x="1279" y="995"/>
                    <a:pt x="1279" y="630"/>
                  </a:cubicBezTo>
                  <a:cubicBezTo>
                    <a:pt x="1279" y="285"/>
                    <a:pt x="995" y="1"/>
                    <a:pt x="6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6837375" y="4560700"/>
              <a:ext cx="32000" cy="32000"/>
            </a:xfrm>
            <a:custGeom>
              <a:rect b="b" l="l" r="r" t="t"/>
              <a:pathLst>
                <a:path extrusionOk="0" h="1280" w="1280">
                  <a:moveTo>
                    <a:pt x="650" y="1"/>
                  </a:moveTo>
                  <a:cubicBezTo>
                    <a:pt x="285" y="1"/>
                    <a:pt x="1" y="285"/>
                    <a:pt x="1" y="630"/>
                  </a:cubicBezTo>
                  <a:cubicBezTo>
                    <a:pt x="1" y="995"/>
                    <a:pt x="285" y="1280"/>
                    <a:pt x="650" y="1280"/>
                  </a:cubicBezTo>
                  <a:cubicBezTo>
                    <a:pt x="995" y="1280"/>
                    <a:pt x="1279" y="995"/>
                    <a:pt x="1279" y="630"/>
                  </a:cubicBezTo>
                  <a:cubicBezTo>
                    <a:pt x="1279" y="285"/>
                    <a:pt x="995" y="1"/>
                    <a:pt x="6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31"/>
          <p:cNvSpPr txBox="1"/>
          <p:nvPr>
            <p:ph type="title"/>
          </p:nvPr>
        </p:nvSpPr>
        <p:spPr>
          <a:xfrm>
            <a:off x="6668200" y="4116900"/>
            <a:ext cx="2240400" cy="2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PROLIFERATIVE </a:t>
            </a:r>
            <a:r>
              <a:rPr lang="en" sz="1400"/>
              <a:t>DR(4)</a:t>
            </a:r>
            <a:endParaRPr sz="1400"/>
          </a:p>
        </p:txBody>
      </p:sp>
      <p:grpSp>
        <p:nvGrpSpPr>
          <p:cNvPr id="303" name="Google Shape;303;p31"/>
          <p:cNvGrpSpPr/>
          <p:nvPr/>
        </p:nvGrpSpPr>
        <p:grpSpPr>
          <a:xfrm>
            <a:off x="4140677" y="3383168"/>
            <a:ext cx="405442" cy="405871"/>
            <a:chOff x="2037000" y="1374000"/>
            <a:chExt cx="540950" cy="541450"/>
          </a:xfrm>
        </p:grpSpPr>
        <p:sp>
          <p:nvSpPr>
            <p:cNvPr id="304" name="Google Shape;304;p31"/>
            <p:cNvSpPr/>
            <p:nvPr/>
          </p:nvSpPr>
          <p:spPr>
            <a:xfrm>
              <a:off x="2037000" y="1374000"/>
              <a:ext cx="540950" cy="541450"/>
            </a:xfrm>
            <a:custGeom>
              <a:rect b="b" l="l" r="r" t="t"/>
              <a:pathLst>
                <a:path extrusionOk="0" h="21658" w="21638">
                  <a:moveTo>
                    <a:pt x="3674" y="4750"/>
                  </a:moveTo>
                  <a:cubicBezTo>
                    <a:pt x="4019" y="4750"/>
                    <a:pt x="4303" y="5034"/>
                    <a:pt x="4303" y="5379"/>
                  </a:cubicBezTo>
                  <a:cubicBezTo>
                    <a:pt x="4303" y="5724"/>
                    <a:pt x="4019" y="6008"/>
                    <a:pt x="3674" y="6008"/>
                  </a:cubicBezTo>
                  <a:cubicBezTo>
                    <a:pt x="3329" y="6008"/>
                    <a:pt x="3045" y="5724"/>
                    <a:pt x="3045" y="5379"/>
                  </a:cubicBezTo>
                  <a:cubicBezTo>
                    <a:pt x="3045" y="5034"/>
                    <a:pt x="3329" y="4750"/>
                    <a:pt x="3674" y="4750"/>
                  </a:cubicBezTo>
                  <a:close/>
                  <a:moveTo>
                    <a:pt x="3674" y="0"/>
                  </a:moveTo>
                  <a:cubicBezTo>
                    <a:pt x="3329" y="0"/>
                    <a:pt x="3045" y="284"/>
                    <a:pt x="3045" y="629"/>
                  </a:cubicBezTo>
                  <a:lnTo>
                    <a:pt x="3045" y="3572"/>
                  </a:lnTo>
                  <a:cubicBezTo>
                    <a:pt x="2497" y="3775"/>
                    <a:pt x="2070" y="4202"/>
                    <a:pt x="1867" y="4750"/>
                  </a:cubicBezTo>
                  <a:lnTo>
                    <a:pt x="629" y="4750"/>
                  </a:lnTo>
                  <a:cubicBezTo>
                    <a:pt x="284" y="4750"/>
                    <a:pt x="0" y="5034"/>
                    <a:pt x="0" y="5379"/>
                  </a:cubicBezTo>
                  <a:cubicBezTo>
                    <a:pt x="0" y="5724"/>
                    <a:pt x="284" y="6008"/>
                    <a:pt x="629" y="6008"/>
                  </a:cubicBezTo>
                  <a:lnTo>
                    <a:pt x="1867" y="6008"/>
                  </a:lnTo>
                  <a:cubicBezTo>
                    <a:pt x="2070" y="6556"/>
                    <a:pt x="2497" y="6982"/>
                    <a:pt x="3045" y="7165"/>
                  </a:cubicBezTo>
                  <a:lnTo>
                    <a:pt x="3045" y="17842"/>
                  </a:lnTo>
                  <a:lnTo>
                    <a:pt x="2740" y="17842"/>
                  </a:lnTo>
                  <a:cubicBezTo>
                    <a:pt x="1218" y="17842"/>
                    <a:pt x="0" y="19080"/>
                    <a:pt x="0" y="20602"/>
                  </a:cubicBezTo>
                  <a:lnTo>
                    <a:pt x="0" y="21028"/>
                  </a:lnTo>
                  <a:cubicBezTo>
                    <a:pt x="0" y="21373"/>
                    <a:pt x="284" y="21658"/>
                    <a:pt x="629" y="21658"/>
                  </a:cubicBezTo>
                  <a:lnTo>
                    <a:pt x="21008" y="21658"/>
                  </a:lnTo>
                  <a:cubicBezTo>
                    <a:pt x="21353" y="21658"/>
                    <a:pt x="21637" y="21373"/>
                    <a:pt x="21637" y="21028"/>
                  </a:cubicBezTo>
                  <a:lnTo>
                    <a:pt x="21637" y="20602"/>
                  </a:lnTo>
                  <a:cubicBezTo>
                    <a:pt x="21637" y="19080"/>
                    <a:pt x="20420" y="17842"/>
                    <a:pt x="18897" y="17842"/>
                  </a:cubicBezTo>
                  <a:lnTo>
                    <a:pt x="4303" y="17842"/>
                  </a:lnTo>
                  <a:lnTo>
                    <a:pt x="4303" y="7165"/>
                  </a:lnTo>
                  <a:cubicBezTo>
                    <a:pt x="4851" y="6982"/>
                    <a:pt x="5277" y="6556"/>
                    <a:pt x="5460" y="6008"/>
                  </a:cubicBezTo>
                  <a:lnTo>
                    <a:pt x="9378" y="6008"/>
                  </a:lnTo>
                  <a:lnTo>
                    <a:pt x="9378" y="4750"/>
                  </a:lnTo>
                  <a:lnTo>
                    <a:pt x="5460" y="4750"/>
                  </a:lnTo>
                  <a:cubicBezTo>
                    <a:pt x="5277" y="4202"/>
                    <a:pt x="4851" y="3775"/>
                    <a:pt x="4303" y="3572"/>
                  </a:cubicBezTo>
                  <a:lnTo>
                    <a:pt x="4303" y="629"/>
                  </a:lnTo>
                  <a:cubicBezTo>
                    <a:pt x="4303" y="284"/>
                    <a:pt x="4019" y="0"/>
                    <a:pt x="36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2239975" y="1429300"/>
              <a:ext cx="179650" cy="63450"/>
            </a:xfrm>
            <a:custGeom>
              <a:rect b="b" l="l" r="r" t="t"/>
              <a:pathLst>
                <a:path extrusionOk="0" h="2538" w="7186">
                  <a:moveTo>
                    <a:pt x="629" y="0"/>
                  </a:moveTo>
                  <a:cubicBezTo>
                    <a:pt x="284" y="0"/>
                    <a:pt x="0" y="285"/>
                    <a:pt x="0" y="630"/>
                  </a:cubicBezTo>
                  <a:cubicBezTo>
                    <a:pt x="0" y="975"/>
                    <a:pt x="284" y="1259"/>
                    <a:pt x="629" y="1259"/>
                  </a:cubicBezTo>
                  <a:lnTo>
                    <a:pt x="1259" y="1259"/>
                  </a:lnTo>
                  <a:lnTo>
                    <a:pt x="1259" y="2538"/>
                  </a:lnTo>
                  <a:lnTo>
                    <a:pt x="5907" y="2538"/>
                  </a:lnTo>
                  <a:lnTo>
                    <a:pt x="5907" y="1259"/>
                  </a:lnTo>
                  <a:lnTo>
                    <a:pt x="6536" y="1259"/>
                  </a:lnTo>
                  <a:cubicBezTo>
                    <a:pt x="6901" y="1259"/>
                    <a:pt x="7186" y="975"/>
                    <a:pt x="7186" y="630"/>
                  </a:cubicBezTo>
                  <a:cubicBezTo>
                    <a:pt x="7186" y="285"/>
                    <a:pt x="6901" y="0"/>
                    <a:pt x="6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2387625" y="1492725"/>
              <a:ext cx="106075" cy="31500"/>
            </a:xfrm>
            <a:custGeom>
              <a:rect b="b" l="l" r="r" t="t"/>
              <a:pathLst>
                <a:path extrusionOk="0" h="1260" w="4243">
                  <a:moveTo>
                    <a:pt x="1" y="1"/>
                  </a:moveTo>
                  <a:lnTo>
                    <a:pt x="1" y="1259"/>
                  </a:lnTo>
                  <a:lnTo>
                    <a:pt x="3593" y="1259"/>
                  </a:lnTo>
                  <a:cubicBezTo>
                    <a:pt x="3959" y="1259"/>
                    <a:pt x="4243" y="975"/>
                    <a:pt x="4243" y="630"/>
                  </a:cubicBezTo>
                  <a:cubicBezTo>
                    <a:pt x="4243" y="285"/>
                    <a:pt x="3959" y="1"/>
                    <a:pt x="35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2246050" y="1524200"/>
              <a:ext cx="184225" cy="105550"/>
            </a:xfrm>
            <a:custGeom>
              <a:rect b="b" l="l" r="r" t="t"/>
              <a:pathLst>
                <a:path extrusionOk="0" h="4222" w="7369">
                  <a:moveTo>
                    <a:pt x="1016" y="0"/>
                  </a:moveTo>
                  <a:lnTo>
                    <a:pt x="1016" y="2111"/>
                  </a:lnTo>
                  <a:lnTo>
                    <a:pt x="1" y="3390"/>
                  </a:lnTo>
                  <a:lnTo>
                    <a:pt x="305" y="3390"/>
                  </a:lnTo>
                  <a:cubicBezTo>
                    <a:pt x="2071" y="3390"/>
                    <a:pt x="2964" y="3613"/>
                    <a:pt x="3837" y="3816"/>
                  </a:cubicBezTo>
                  <a:cubicBezTo>
                    <a:pt x="4669" y="4039"/>
                    <a:pt x="5461" y="4222"/>
                    <a:pt x="7064" y="4222"/>
                  </a:cubicBezTo>
                  <a:lnTo>
                    <a:pt x="7369" y="4222"/>
                  </a:lnTo>
                  <a:lnTo>
                    <a:pt x="5664" y="2111"/>
                  </a:lnTo>
                  <a:lnTo>
                    <a:pt x="56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2186675" y="1640400"/>
              <a:ext cx="285725" cy="137525"/>
            </a:xfrm>
            <a:custGeom>
              <a:rect b="b" l="l" r="r" t="t"/>
              <a:pathLst>
                <a:path extrusionOk="0" h="5501" w="11429">
                  <a:moveTo>
                    <a:pt x="1361" y="0"/>
                  </a:moveTo>
                  <a:lnTo>
                    <a:pt x="630" y="914"/>
                  </a:lnTo>
                  <a:cubicBezTo>
                    <a:pt x="224" y="1401"/>
                    <a:pt x="1" y="2030"/>
                    <a:pt x="1" y="2680"/>
                  </a:cubicBezTo>
                  <a:cubicBezTo>
                    <a:pt x="1" y="4242"/>
                    <a:pt x="1280" y="5501"/>
                    <a:pt x="2843" y="5501"/>
                  </a:cubicBezTo>
                  <a:lnTo>
                    <a:pt x="8607" y="5501"/>
                  </a:lnTo>
                  <a:cubicBezTo>
                    <a:pt x="10150" y="5501"/>
                    <a:pt x="11428" y="4242"/>
                    <a:pt x="11428" y="2680"/>
                  </a:cubicBezTo>
                  <a:cubicBezTo>
                    <a:pt x="11428" y="2030"/>
                    <a:pt x="11205" y="1401"/>
                    <a:pt x="10799" y="914"/>
                  </a:cubicBezTo>
                  <a:lnTo>
                    <a:pt x="10759" y="853"/>
                  </a:lnTo>
                  <a:lnTo>
                    <a:pt x="9439" y="853"/>
                  </a:lnTo>
                  <a:cubicBezTo>
                    <a:pt x="7673" y="853"/>
                    <a:pt x="6780" y="629"/>
                    <a:pt x="5908" y="406"/>
                  </a:cubicBezTo>
                  <a:cubicBezTo>
                    <a:pt x="5075" y="203"/>
                    <a:pt x="4284" y="0"/>
                    <a:pt x="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idx="8" type="subTitle"/>
          </p:nvPr>
        </p:nvSpPr>
        <p:spPr>
          <a:xfrm>
            <a:off x="253200" y="2369850"/>
            <a:ext cx="2763600" cy="22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machine learning model capable of accurately classifying retinal images into different categories or stages of diabetic retinopathy, such as "No Diabetic Retinopathy," "Mild," "Moderate," "Severe," and "Proliferative."</a:t>
            </a:r>
            <a:endParaRPr/>
          </a:p>
        </p:txBody>
      </p:sp>
      <p:sp>
        <p:nvSpPr>
          <p:cNvPr id="314" name="Google Shape;314;p32"/>
          <p:cNvSpPr txBox="1"/>
          <p:nvPr>
            <p:ph idx="2" type="title"/>
          </p:nvPr>
        </p:nvSpPr>
        <p:spPr>
          <a:xfrm>
            <a:off x="253200" y="1958250"/>
            <a:ext cx="29757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Classification :</a:t>
            </a:r>
            <a:endParaRPr/>
          </a:p>
        </p:txBody>
      </p:sp>
      <p:sp>
        <p:nvSpPr>
          <p:cNvPr id="315" name="Google Shape;315;p32"/>
          <p:cNvSpPr txBox="1"/>
          <p:nvPr>
            <p:ph idx="5"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 </a:t>
            </a:r>
            <a:endParaRPr/>
          </a:p>
        </p:txBody>
      </p:sp>
      <p:sp>
        <p:nvSpPr>
          <p:cNvPr id="316" name="Google Shape;316;p32"/>
          <p:cNvSpPr/>
          <p:nvPr/>
        </p:nvSpPr>
        <p:spPr>
          <a:xfrm>
            <a:off x="-2503337" y="1118625"/>
            <a:ext cx="526075" cy="527975"/>
          </a:xfrm>
          <a:custGeom>
            <a:rect b="b" l="l" r="r" t="t"/>
            <a:pathLst>
              <a:path extrusionOk="0" h="21119" w="21043">
                <a:moveTo>
                  <a:pt x="21043" y="1"/>
                </a:moveTo>
                <a:lnTo>
                  <a:pt x="21043" y="1"/>
                </a:lnTo>
                <a:cubicBezTo>
                  <a:pt x="20133" y="1025"/>
                  <a:pt x="19488" y="2238"/>
                  <a:pt x="19109" y="3527"/>
                </a:cubicBezTo>
                <a:cubicBezTo>
                  <a:pt x="18654" y="4816"/>
                  <a:pt x="18351" y="6105"/>
                  <a:pt x="17934" y="7394"/>
                </a:cubicBezTo>
                <a:cubicBezTo>
                  <a:pt x="17555" y="8645"/>
                  <a:pt x="17100" y="9896"/>
                  <a:pt x="16531" y="11110"/>
                </a:cubicBezTo>
                <a:cubicBezTo>
                  <a:pt x="15356" y="13498"/>
                  <a:pt x="13422" y="15432"/>
                  <a:pt x="11072" y="16607"/>
                </a:cubicBezTo>
                <a:cubicBezTo>
                  <a:pt x="9858" y="17214"/>
                  <a:pt x="8645" y="17707"/>
                  <a:pt x="7356" y="18086"/>
                </a:cubicBezTo>
                <a:cubicBezTo>
                  <a:pt x="6105" y="18465"/>
                  <a:pt x="4778" y="18806"/>
                  <a:pt x="3527" y="19223"/>
                </a:cubicBezTo>
                <a:cubicBezTo>
                  <a:pt x="2200" y="19602"/>
                  <a:pt x="1024" y="20247"/>
                  <a:pt x="1" y="21119"/>
                </a:cubicBezTo>
                <a:cubicBezTo>
                  <a:pt x="1062" y="20323"/>
                  <a:pt x="2276" y="19754"/>
                  <a:pt x="3565" y="19451"/>
                </a:cubicBezTo>
                <a:cubicBezTo>
                  <a:pt x="4854" y="19072"/>
                  <a:pt x="6181" y="18768"/>
                  <a:pt x="7470" y="18427"/>
                </a:cubicBezTo>
                <a:cubicBezTo>
                  <a:pt x="8759" y="18048"/>
                  <a:pt x="10048" y="17593"/>
                  <a:pt x="11261" y="16986"/>
                </a:cubicBezTo>
                <a:cubicBezTo>
                  <a:pt x="12474" y="16380"/>
                  <a:pt x="13612" y="15583"/>
                  <a:pt x="14560" y="14636"/>
                </a:cubicBezTo>
                <a:cubicBezTo>
                  <a:pt x="16493" y="12626"/>
                  <a:pt x="17593" y="10048"/>
                  <a:pt x="18275" y="7470"/>
                </a:cubicBezTo>
                <a:cubicBezTo>
                  <a:pt x="18616" y="6143"/>
                  <a:pt x="18920" y="4854"/>
                  <a:pt x="19299" y="3565"/>
                </a:cubicBezTo>
                <a:cubicBezTo>
                  <a:pt x="19640" y="2276"/>
                  <a:pt x="20209" y="1062"/>
                  <a:pt x="210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32"/>
          <p:cNvGrpSpPr/>
          <p:nvPr/>
        </p:nvGrpSpPr>
        <p:grpSpPr>
          <a:xfrm>
            <a:off x="5963410" y="143725"/>
            <a:ext cx="1600446" cy="552300"/>
            <a:chOff x="9467850" y="1553225"/>
            <a:chExt cx="2209950" cy="552300"/>
          </a:xfrm>
        </p:grpSpPr>
        <p:sp>
          <p:nvSpPr>
            <p:cNvPr id="318" name="Google Shape;318;p32"/>
            <p:cNvSpPr/>
            <p:nvPr/>
          </p:nvSpPr>
          <p:spPr>
            <a:xfrm rot="-5400000">
              <a:off x="10296600" y="724475"/>
              <a:ext cx="552300" cy="22098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txBox="1"/>
            <p:nvPr/>
          </p:nvSpPr>
          <p:spPr>
            <a:xfrm>
              <a:off x="9468000" y="1619825"/>
              <a:ext cx="22098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Viga"/>
                  <a:ea typeface="Viga"/>
                  <a:cs typeface="Viga"/>
                  <a:sym typeface="Viga"/>
                </a:rPr>
                <a:t>Western blot</a:t>
              </a:r>
              <a:endParaRPr>
                <a:latin typeface="Lato"/>
                <a:ea typeface="Lato"/>
                <a:cs typeface="Lato"/>
                <a:sym typeface="Lato"/>
              </a:endParaRPr>
            </a:p>
          </p:txBody>
        </p:sp>
      </p:grpSp>
      <p:sp>
        <p:nvSpPr>
          <p:cNvPr id="320" name="Google Shape;320;p32"/>
          <p:cNvSpPr/>
          <p:nvPr/>
        </p:nvSpPr>
        <p:spPr>
          <a:xfrm>
            <a:off x="7681250" y="214175"/>
            <a:ext cx="1326000" cy="1267500"/>
          </a:xfrm>
          <a:prstGeom prst="donut">
            <a:avLst>
              <a:gd fmla="val 25000" name="adj"/>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txBox="1"/>
          <p:nvPr>
            <p:ph idx="8" type="subTitle"/>
          </p:nvPr>
        </p:nvSpPr>
        <p:spPr>
          <a:xfrm>
            <a:off x="3228900" y="2369850"/>
            <a:ext cx="2369700" cy="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risk assessment by estimating the severity of diabetic retinopathy in each image, allowing healthcare professionals to prioritize patients for further evaluation and intervention.</a:t>
            </a:r>
            <a:endParaRPr/>
          </a:p>
          <a:p>
            <a:pPr indent="0" lvl="0" marL="0" rtl="0" algn="r">
              <a:spcBef>
                <a:spcPts val="0"/>
              </a:spcBef>
              <a:spcAft>
                <a:spcPts val="0"/>
              </a:spcAft>
              <a:buNone/>
            </a:pPr>
            <a:r>
              <a:t/>
            </a:r>
            <a:endParaRPr/>
          </a:p>
        </p:txBody>
      </p:sp>
      <p:sp>
        <p:nvSpPr>
          <p:cNvPr id="322" name="Google Shape;322;p32"/>
          <p:cNvSpPr txBox="1"/>
          <p:nvPr>
            <p:ph idx="8" type="subTitle"/>
          </p:nvPr>
        </p:nvSpPr>
        <p:spPr>
          <a:xfrm>
            <a:off x="6060000" y="2351850"/>
            <a:ext cx="2369700" cy="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the system to handle a large number of retinal images efficiently, enabling its use in real-world clinical settings.</a:t>
            </a:r>
            <a:endParaRPr/>
          </a:p>
          <a:p>
            <a:pPr indent="0" lvl="0" marL="0" rtl="0" algn="r">
              <a:spcBef>
                <a:spcPts val="0"/>
              </a:spcBef>
              <a:spcAft>
                <a:spcPts val="0"/>
              </a:spcAft>
              <a:buNone/>
            </a:pPr>
            <a:r>
              <a:t/>
            </a:r>
            <a:endParaRPr/>
          </a:p>
        </p:txBody>
      </p:sp>
      <p:sp>
        <p:nvSpPr>
          <p:cNvPr id="323" name="Google Shape;323;p32"/>
          <p:cNvSpPr txBox="1"/>
          <p:nvPr>
            <p:ph idx="2" type="title"/>
          </p:nvPr>
        </p:nvSpPr>
        <p:spPr>
          <a:xfrm>
            <a:off x="3236150" y="1958250"/>
            <a:ext cx="29757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Assessment : </a:t>
            </a:r>
            <a:endParaRPr/>
          </a:p>
        </p:txBody>
      </p:sp>
      <p:sp>
        <p:nvSpPr>
          <p:cNvPr id="324" name="Google Shape;324;p32"/>
          <p:cNvSpPr txBox="1"/>
          <p:nvPr>
            <p:ph idx="2" type="title"/>
          </p:nvPr>
        </p:nvSpPr>
        <p:spPr>
          <a:xfrm>
            <a:off x="6083825" y="1976250"/>
            <a:ext cx="29757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Scalability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p:nvPr/>
        </p:nvSpPr>
        <p:spPr>
          <a:xfrm>
            <a:off x="1355925" y="2942750"/>
            <a:ext cx="4553100" cy="536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txBox="1"/>
          <p:nvPr>
            <p:ph type="title"/>
          </p:nvPr>
        </p:nvSpPr>
        <p:spPr>
          <a:xfrm>
            <a:off x="1355925" y="1768000"/>
            <a:ext cx="4838700" cy="8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331" name="Google Shape;331;p33"/>
          <p:cNvGrpSpPr/>
          <p:nvPr/>
        </p:nvGrpSpPr>
        <p:grpSpPr>
          <a:xfrm>
            <a:off x="6442499" y="495015"/>
            <a:ext cx="1337797" cy="1888719"/>
            <a:chOff x="2615975" y="4376050"/>
            <a:chExt cx="1187675" cy="1676775"/>
          </a:xfrm>
        </p:grpSpPr>
        <p:sp>
          <p:nvSpPr>
            <p:cNvPr id="332" name="Google Shape;332;p33"/>
            <p:cNvSpPr/>
            <p:nvPr/>
          </p:nvSpPr>
          <p:spPr>
            <a:xfrm>
              <a:off x="3299375" y="5537175"/>
              <a:ext cx="468275" cy="468250"/>
            </a:xfrm>
            <a:custGeom>
              <a:rect b="b" l="l" r="r" t="t"/>
              <a:pathLst>
                <a:path extrusionOk="0" h="18730" w="18731">
                  <a:moveTo>
                    <a:pt x="266" y="18730"/>
                  </a:moveTo>
                  <a:lnTo>
                    <a:pt x="18730" y="228"/>
                  </a:lnTo>
                  <a:cubicBezTo>
                    <a:pt x="18730" y="228"/>
                    <a:pt x="10048" y="0"/>
                    <a:pt x="5005" y="5005"/>
                  </a:cubicBezTo>
                  <a:cubicBezTo>
                    <a:pt x="1" y="10010"/>
                    <a:pt x="266" y="18730"/>
                    <a:pt x="266" y="187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2615975" y="4376050"/>
              <a:ext cx="1187675" cy="1676775"/>
            </a:xfrm>
            <a:custGeom>
              <a:rect b="b" l="l" r="r" t="t"/>
              <a:pathLst>
                <a:path extrusionOk="0" h="67071" w="47507">
                  <a:moveTo>
                    <a:pt x="37384" y="1"/>
                  </a:moveTo>
                  <a:lnTo>
                    <a:pt x="10124" y="1"/>
                  </a:lnTo>
                  <a:cubicBezTo>
                    <a:pt x="4550" y="1"/>
                    <a:pt x="1" y="4513"/>
                    <a:pt x="1" y="10124"/>
                  </a:cubicBezTo>
                  <a:lnTo>
                    <a:pt x="1" y="42919"/>
                  </a:lnTo>
                  <a:cubicBezTo>
                    <a:pt x="1" y="55507"/>
                    <a:pt x="9821" y="65895"/>
                    <a:pt x="22370" y="66616"/>
                  </a:cubicBezTo>
                  <a:cubicBezTo>
                    <a:pt x="31697" y="67070"/>
                    <a:pt x="27337" y="58957"/>
                    <a:pt x="33555" y="52739"/>
                  </a:cubicBezTo>
                  <a:cubicBezTo>
                    <a:pt x="39469" y="46862"/>
                    <a:pt x="47052" y="50388"/>
                    <a:pt x="47507" y="42919"/>
                  </a:cubicBezTo>
                  <a:lnTo>
                    <a:pt x="47507" y="10124"/>
                  </a:lnTo>
                  <a:cubicBezTo>
                    <a:pt x="47507" y="4513"/>
                    <a:pt x="42957" y="1"/>
                    <a:pt x="37384" y="1"/>
                  </a:cubicBezTo>
                  <a:close/>
                </a:path>
              </a:pathLst>
            </a:cu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3306025" y="5545700"/>
              <a:ext cx="458775" cy="459725"/>
            </a:xfrm>
            <a:custGeom>
              <a:rect b="b" l="l" r="r" t="t"/>
              <a:pathLst>
                <a:path extrusionOk="0" h="18389" w="18351">
                  <a:moveTo>
                    <a:pt x="18350" y="1"/>
                  </a:moveTo>
                  <a:cubicBezTo>
                    <a:pt x="17403" y="683"/>
                    <a:pt x="16341" y="1138"/>
                    <a:pt x="15204" y="1328"/>
                  </a:cubicBezTo>
                  <a:cubicBezTo>
                    <a:pt x="14104" y="1669"/>
                    <a:pt x="12967" y="1934"/>
                    <a:pt x="11867" y="2275"/>
                  </a:cubicBezTo>
                  <a:cubicBezTo>
                    <a:pt x="10730" y="2655"/>
                    <a:pt x="9630" y="3110"/>
                    <a:pt x="8607" y="3678"/>
                  </a:cubicBezTo>
                  <a:cubicBezTo>
                    <a:pt x="6521" y="4854"/>
                    <a:pt x="4815" y="6560"/>
                    <a:pt x="3640" y="8645"/>
                  </a:cubicBezTo>
                  <a:cubicBezTo>
                    <a:pt x="3071" y="9669"/>
                    <a:pt x="2616" y="10768"/>
                    <a:pt x="2275" y="11906"/>
                  </a:cubicBezTo>
                  <a:cubicBezTo>
                    <a:pt x="1934" y="13005"/>
                    <a:pt x="1668" y="14142"/>
                    <a:pt x="1327" y="15242"/>
                  </a:cubicBezTo>
                  <a:cubicBezTo>
                    <a:pt x="1100" y="16379"/>
                    <a:pt x="645" y="17441"/>
                    <a:pt x="0" y="18389"/>
                  </a:cubicBezTo>
                  <a:cubicBezTo>
                    <a:pt x="796" y="17555"/>
                    <a:pt x="1441" y="16493"/>
                    <a:pt x="1782" y="15394"/>
                  </a:cubicBezTo>
                  <a:cubicBezTo>
                    <a:pt x="2123" y="14256"/>
                    <a:pt x="2389" y="13119"/>
                    <a:pt x="2730" y="12019"/>
                  </a:cubicBezTo>
                  <a:cubicBezTo>
                    <a:pt x="3071" y="10920"/>
                    <a:pt x="3488" y="9858"/>
                    <a:pt x="4057" y="8872"/>
                  </a:cubicBezTo>
                  <a:cubicBezTo>
                    <a:pt x="5194" y="6863"/>
                    <a:pt x="6825" y="5195"/>
                    <a:pt x="8834" y="4095"/>
                  </a:cubicBezTo>
                  <a:cubicBezTo>
                    <a:pt x="9820" y="3527"/>
                    <a:pt x="10881" y="3072"/>
                    <a:pt x="11981" y="2730"/>
                  </a:cubicBezTo>
                  <a:cubicBezTo>
                    <a:pt x="13080" y="2389"/>
                    <a:pt x="14218" y="2124"/>
                    <a:pt x="15317" y="1783"/>
                  </a:cubicBezTo>
                  <a:cubicBezTo>
                    <a:pt x="16455" y="1441"/>
                    <a:pt x="17478" y="835"/>
                    <a:pt x="183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33"/>
          <p:cNvSpPr txBox="1"/>
          <p:nvPr>
            <p:ph idx="2" type="title"/>
          </p:nvPr>
        </p:nvSpPr>
        <p:spPr>
          <a:xfrm>
            <a:off x="6384038" y="778000"/>
            <a:ext cx="1454700" cy="9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6" name="Google Shape;336;p33"/>
          <p:cNvSpPr/>
          <p:nvPr/>
        </p:nvSpPr>
        <p:spPr>
          <a:xfrm rot="-1196685">
            <a:off x="455721" y="587296"/>
            <a:ext cx="1454647" cy="802293"/>
          </a:xfrm>
          <a:prstGeom prst="ellipse">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Viga"/>
                <a:ea typeface="Viga"/>
                <a:cs typeface="Viga"/>
                <a:sym typeface="Viga"/>
              </a:rPr>
              <a:t>Diabetes</a:t>
            </a:r>
            <a:endParaRPr sz="1600">
              <a:solidFill>
                <a:schemeClr val="lt1"/>
              </a:solidFill>
              <a:latin typeface="Viga"/>
              <a:ea typeface="Viga"/>
              <a:cs typeface="Viga"/>
              <a:sym typeface="Viga"/>
            </a:endParaRPr>
          </a:p>
        </p:txBody>
      </p:sp>
      <p:sp>
        <p:nvSpPr>
          <p:cNvPr id="337" name="Google Shape;337;p33"/>
          <p:cNvSpPr/>
          <p:nvPr/>
        </p:nvSpPr>
        <p:spPr>
          <a:xfrm>
            <a:off x="1713300" y="3054100"/>
            <a:ext cx="3939600" cy="305400"/>
          </a:xfrm>
          <a:prstGeom prst="roundRect">
            <a:avLst>
              <a:gd fmla="val 50000" name="adj"/>
            </a:avLst>
          </a:prstGeom>
          <a:solidFill>
            <a:srgbClr val="215A80"/>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714300" y="430675"/>
            <a:ext cx="24141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Procedure</a:t>
            </a:r>
            <a:endParaRPr/>
          </a:p>
        </p:txBody>
      </p:sp>
      <p:sp>
        <p:nvSpPr>
          <p:cNvPr id="343" name="Google Shape;343;p34"/>
          <p:cNvSpPr txBox="1"/>
          <p:nvPr/>
        </p:nvSpPr>
        <p:spPr>
          <a:xfrm>
            <a:off x="791925" y="1717775"/>
            <a:ext cx="1081800" cy="428700"/>
          </a:xfrm>
          <a:prstGeom prst="rect">
            <a:avLst/>
          </a:prstGeom>
          <a:no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accent1"/>
              </a:buClr>
              <a:buSzPts val="2200"/>
              <a:buFont typeface="Viga"/>
              <a:buAutoNum type="arabicPeriod"/>
            </a:pPr>
            <a:r>
              <a:t/>
            </a:r>
            <a:endParaRPr sz="2200">
              <a:solidFill>
                <a:schemeClr val="accent1"/>
              </a:solidFill>
              <a:latin typeface="Viga"/>
              <a:ea typeface="Viga"/>
              <a:cs typeface="Viga"/>
              <a:sym typeface="Viga"/>
            </a:endParaRPr>
          </a:p>
        </p:txBody>
      </p:sp>
      <p:sp>
        <p:nvSpPr>
          <p:cNvPr id="344" name="Google Shape;344;p34"/>
          <p:cNvSpPr txBox="1"/>
          <p:nvPr/>
        </p:nvSpPr>
        <p:spPr>
          <a:xfrm>
            <a:off x="791925" y="2146550"/>
            <a:ext cx="2348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Load the data set.</a:t>
            </a:r>
            <a:endParaRPr>
              <a:solidFill>
                <a:schemeClr val="dk1"/>
              </a:solidFill>
              <a:latin typeface="Lato"/>
              <a:ea typeface="Lato"/>
              <a:cs typeface="Lato"/>
              <a:sym typeface="Lato"/>
            </a:endParaRPr>
          </a:p>
        </p:txBody>
      </p:sp>
      <p:sp>
        <p:nvSpPr>
          <p:cNvPr id="345" name="Google Shape;345;p34"/>
          <p:cNvSpPr txBox="1"/>
          <p:nvPr/>
        </p:nvSpPr>
        <p:spPr>
          <a:xfrm>
            <a:off x="791925" y="2567575"/>
            <a:ext cx="10818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200">
                <a:solidFill>
                  <a:schemeClr val="accent1"/>
                </a:solidFill>
                <a:latin typeface="Viga"/>
                <a:ea typeface="Viga"/>
                <a:cs typeface="Viga"/>
                <a:sym typeface="Viga"/>
              </a:rPr>
              <a:t>2. </a:t>
            </a:r>
            <a:endParaRPr sz="2200">
              <a:solidFill>
                <a:schemeClr val="accent1"/>
              </a:solidFill>
              <a:latin typeface="Viga"/>
              <a:ea typeface="Viga"/>
              <a:cs typeface="Viga"/>
              <a:sym typeface="Viga"/>
            </a:endParaRPr>
          </a:p>
        </p:txBody>
      </p:sp>
      <p:sp>
        <p:nvSpPr>
          <p:cNvPr id="346" name="Google Shape;346;p34"/>
          <p:cNvSpPr txBox="1"/>
          <p:nvPr/>
        </p:nvSpPr>
        <p:spPr>
          <a:xfrm>
            <a:off x="791925" y="2996350"/>
            <a:ext cx="2348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Process the images.</a:t>
            </a:r>
            <a:endParaRPr>
              <a:solidFill>
                <a:schemeClr val="dk1"/>
              </a:solidFill>
              <a:latin typeface="Lato"/>
              <a:ea typeface="Lato"/>
              <a:cs typeface="Lato"/>
              <a:sym typeface="Lato"/>
            </a:endParaRPr>
          </a:p>
        </p:txBody>
      </p:sp>
      <p:sp>
        <p:nvSpPr>
          <p:cNvPr id="347" name="Google Shape;347;p34"/>
          <p:cNvSpPr txBox="1"/>
          <p:nvPr/>
        </p:nvSpPr>
        <p:spPr>
          <a:xfrm>
            <a:off x="791925" y="3417375"/>
            <a:ext cx="10818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200">
                <a:solidFill>
                  <a:schemeClr val="accent1"/>
                </a:solidFill>
                <a:latin typeface="Viga"/>
                <a:ea typeface="Viga"/>
                <a:cs typeface="Viga"/>
                <a:sym typeface="Viga"/>
              </a:rPr>
              <a:t>3. </a:t>
            </a:r>
            <a:endParaRPr sz="2200">
              <a:solidFill>
                <a:schemeClr val="accent1"/>
              </a:solidFill>
              <a:latin typeface="Viga"/>
              <a:ea typeface="Viga"/>
              <a:cs typeface="Viga"/>
              <a:sym typeface="Viga"/>
            </a:endParaRPr>
          </a:p>
        </p:txBody>
      </p:sp>
      <p:sp>
        <p:nvSpPr>
          <p:cNvPr id="348" name="Google Shape;348;p34"/>
          <p:cNvSpPr txBox="1"/>
          <p:nvPr/>
        </p:nvSpPr>
        <p:spPr>
          <a:xfrm>
            <a:off x="791925" y="3846150"/>
            <a:ext cx="2348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Classify based on scores</a:t>
            </a:r>
            <a:endParaRPr>
              <a:solidFill>
                <a:schemeClr val="dk1"/>
              </a:solidFill>
              <a:latin typeface="Lato"/>
              <a:ea typeface="Lato"/>
              <a:cs typeface="Lato"/>
              <a:sym typeface="Lato"/>
            </a:endParaRPr>
          </a:p>
        </p:txBody>
      </p:sp>
      <p:cxnSp>
        <p:nvCxnSpPr>
          <p:cNvPr id="349" name="Google Shape;349;p34"/>
          <p:cNvCxnSpPr/>
          <p:nvPr/>
        </p:nvCxnSpPr>
        <p:spPr>
          <a:xfrm>
            <a:off x="1205300" y="1992550"/>
            <a:ext cx="2414100" cy="900"/>
          </a:xfrm>
          <a:prstGeom prst="straightConnector1">
            <a:avLst/>
          </a:prstGeom>
          <a:noFill/>
          <a:ln cap="flat" cmpd="sng" w="19050">
            <a:solidFill>
              <a:srgbClr val="657E93"/>
            </a:solidFill>
            <a:prstDash val="solid"/>
            <a:round/>
            <a:headEnd len="med" w="med" type="none"/>
            <a:tailEnd len="med" w="med" type="oval"/>
          </a:ln>
        </p:spPr>
      </p:cxnSp>
      <p:cxnSp>
        <p:nvCxnSpPr>
          <p:cNvPr id="350" name="Google Shape;350;p34"/>
          <p:cNvCxnSpPr/>
          <p:nvPr/>
        </p:nvCxnSpPr>
        <p:spPr>
          <a:xfrm flipH="1" rot="10800000">
            <a:off x="1238250" y="2781925"/>
            <a:ext cx="1930500" cy="5400"/>
          </a:xfrm>
          <a:prstGeom prst="straightConnector1">
            <a:avLst/>
          </a:prstGeom>
          <a:noFill/>
          <a:ln cap="flat" cmpd="sng" w="19050">
            <a:solidFill>
              <a:srgbClr val="213B55"/>
            </a:solidFill>
            <a:prstDash val="solid"/>
            <a:round/>
            <a:headEnd len="med" w="med" type="none"/>
            <a:tailEnd len="med" w="med" type="oval"/>
          </a:ln>
        </p:spPr>
      </p:cxnSp>
      <p:cxnSp>
        <p:nvCxnSpPr>
          <p:cNvPr id="351" name="Google Shape;351;p34"/>
          <p:cNvCxnSpPr/>
          <p:nvPr/>
        </p:nvCxnSpPr>
        <p:spPr>
          <a:xfrm flipH="1" rot="10800000">
            <a:off x="1173200" y="3639500"/>
            <a:ext cx="2513100" cy="11100"/>
          </a:xfrm>
          <a:prstGeom prst="straightConnector1">
            <a:avLst/>
          </a:prstGeom>
          <a:noFill/>
          <a:ln cap="flat" cmpd="sng" w="19050">
            <a:solidFill>
              <a:srgbClr val="00C3B1"/>
            </a:solidFill>
            <a:prstDash val="solid"/>
            <a:round/>
            <a:headEnd len="med" w="med" type="none"/>
            <a:tailEnd len="med" w="med" type="oval"/>
          </a:ln>
        </p:spPr>
      </p:cxnSp>
      <p:sp>
        <p:nvSpPr>
          <p:cNvPr id="352" name="Google Shape;352;p34"/>
          <p:cNvSpPr/>
          <p:nvPr/>
        </p:nvSpPr>
        <p:spPr>
          <a:xfrm rot="5400000">
            <a:off x="7727900" y="695125"/>
            <a:ext cx="1133100" cy="624900"/>
          </a:xfrm>
          <a:prstGeom prst="ellipse">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latin typeface="Viga"/>
              <a:ea typeface="Viga"/>
              <a:cs typeface="Viga"/>
              <a:sym typeface="Viga"/>
            </a:endParaRPr>
          </a:p>
        </p:txBody>
      </p:sp>
      <p:sp>
        <p:nvSpPr>
          <p:cNvPr id="353" name="Google Shape;353;p34"/>
          <p:cNvSpPr/>
          <p:nvPr/>
        </p:nvSpPr>
        <p:spPr>
          <a:xfrm flipH="1" rot="5400000">
            <a:off x="6953475" y="-240887"/>
            <a:ext cx="552900" cy="1307100"/>
          </a:xfrm>
          <a:prstGeom prst="round2SameRect">
            <a:avLst>
              <a:gd fmla="val 50000" name="adj1"/>
              <a:gd fmla="val 13354" name="adj2"/>
            </a:avLst>
          </a:prstGeom>
          <a:solidFill>
            <a:schemeClr val="dk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7410738" y="141888"/>
            <a:ext cx="815400" cy="815400"/>
          </a:xfrm>
          <a:prstGeom prst="donut">
            <a:avLst>
              <a:gd fmla="val 25000"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3805880" y="1999900"/>
            <a:ext cx="1804200" cy="1804200"/>
          </a:xfrm>
          <a:prstGeom prst="donut">
            <a:avLst>
              <a:gd fmla="val 20957" name="adj"/>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rot="5560367">
            <a:off x="3890938" y="2084973"/>
            <a:ext cx="1634078" cy="1634078"/>
          </a:xfrm>
          <a:prstGeom prst="blockArc">
            <a:avLst>
              <a:gd fmla="val 19090577" name="adj1"/>
              <a:gd fmla="val 1778687" name="adj2"/>
              <a:gd fmla="val 12322" name="adj3"/>
            </a:avLst>
          </a:pr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3890793" y="2064133"/>
            <a:ext cx="1634400" cy="1634400"/>
          </a:xfrm>
          <a:prstGeom prst="blockArc">
            <a:avLst>
              <a:gd fmla="val 16067243" name="adj1"/>
              <a:gd fmla="val 19855528" name="adj2"/>
              <a:gd fmla="val 13967"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rot="-5623555">
            <a:off x="3879296" y="2064201"/>
            <a:ext cx="1634254" cy="1634254"/>
          </a:xfrm>
          <a:prstGeom prst="blockArc">
            <a:avLst>
              <a:gd fmla="val 17797719" name="adj1"/>
              <a:gd fmla="val 9930" name="adj2"/>
              <a:gd fmla="val 12938" name="adj3"/>
            </a:avLst>
          </a:pr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2"/>
              </a:highlight>
            </a:endParaRPr>
          </a:p>
        </p:txBody>
      </p:sp>
      <p:sp>
        <p:nvSpPr>
          <p:cNvPr id="359" name="Google Shape;359;p34"/>
          <p:cNvSpPr/>
          <p:nvPr/>
        </p:nvSpPr>
        <p:spPr>
          <a:xfrm rot="10385649">
            <a:off x="3879299" y="2084868"/>
            <a:ext cx="1634256" cy="1634256"/>
          </a:xfrm>
          <a:prstGeom prst="blockArc">
            <a:avLst>
              <a:gd fmla="val 18753328" name="adj1"/>
              <a:gd fmla="val 1606974" name="adj2"/>
              <a:gd fmla="val 14259" name="adj3"/>
            </a:avLst>
          </a:pr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34"/>
          <p:cNvCxnSpPr>
            <a:stCxn id="361" idx="3"/>
          </p:cNvCxnSpPr>
          <p:nvPr/>
        </p:nvCxnSpPr>
        <p:spPr>
          <a:xfrm flipH="1">
            <a:off x="5641425" y="2250450"/>
            <a:ext cx="1847100" cy="10500"/>
          </a:xfrm>
          <a:prstGeom prst="straightConnector1">
            <a:avLst/>
          </a:prstGeom>
          <a:noFill/>
          <a:ln cap="flat" cmpd="sng" w="19050">
            <a:solidFill>
              <a:srgbClr val="A8E9E3"/>
            </a:solidFill>
            <a:prstDash val="solid"/>
            <a:round/>
            <a:headEnd len="med" w="med" type="none"/>
            <a:tailEnd len="med" w="med" type="oval"/>
          </a:ln>
        </p:spPr>
      </p:cxnSp>
      <p:sp>
        <p:nvSpPr>
          <p:cNvPr id="361" name="Google Shape;361;p34"/>
          <p:cNvSpPr txBox="1"/>
          <p:nvPr/>
        </p:nvSpPr>
        <p:spPr>
          <a:xfrm flipH="1">
            <a:off x="7488525" y="2036100"/>
            <a:ext cx="10818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200">
                <a:solidFill>
                  <a:schemeClr val="accent1"/>
                </a:solidFill>
                <a:latin typeface="Viga"/>
                <a:ea typeface="Viga"/>
                <a:cs typeface="Viga"/>
                <a:sym typeface="Viga"/>
              </a:rPr>
              <a:t>4. </a:t>
            </a:r>
            <a:endParaRPr sz="2200">
              <a:solidFill>
                <a:schemeClr val="accent1"/>
              </a:solidFill>
              <a:latin typeface="Viga"/>
              <a:ea typeface="Viga"/>
              <a:cs typeface="Viga"/>
              <a:sym typeface="Viga"/>
            </a:endParaRPr>
          </a:p>
        </p:txBody>
      </p:sp>
      <p:sp>
        <p:nvSpPr>
          <p:cNvPr id="362" name="Google Shape;362;p34"/>
          <p:cNvSpPr txBox="1"/>
          <p:nvPr/>
        </p:nvSpPr>
        <p:spPr>
          <a:xfrm flipH="1">
            <a:off x="5260125" y="2464888"/>
            <a:ext cx="2853000" cy="42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Lato"/>
                <a:ea typeface="Lato"/>
                <a:cs typeface="Lato"/>
                <a:sym typeface="Lato"/>
              </a:rPr>
              <a:t>Train the model using the data.</a:t>
            </a:r>
            <a:endParaRPr>
              <a:solidFill>
                <a:schemeClr val="dk1"/>
              </a:solidFill>
              <a:latin typeface="Lato"/>
              <a:ea typeface="Lato"/>
              <a:cs typeface="Lato"/>
              <a:sym typeface="Lato"/>
            </a:endParaRPr>
          </a:p>
        </p:txBody>
      </p:sp>
      <p:sp>
        <p:nvSpPr>
          <p:cNvPr id="363" name="Google Shape;363;p34"/>
          <p:cNvSpPr txBox="1"/>
          <p:nvPr/>
        </p:nvSpPr>
        <p:spPr>
          <a:xfrm flipH="1">
            <a:off x="7488525" y="3108475"/>
            <a:ext cx="10818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200">
                <a:solidFill>
                  <a:schemeClr val="accent1"/>
                </a:solidFill>
                <a:latin typeface="Viga"/>
                <a:ea typeface="Viga"/>
                <a:cs typeface="Viga"/>
                <a:sym typeface="Viga"/>
              </a:rPr>
              <a:t>5. </a:t>
            </a:r>
            <a:endParaRPr sz="2200">
              <a:solidFill>
                <a:schemeClr val="accent1"/>
              </a:solidFill>
              <a:latin typeface="Viga"/>
              <a:ea typeface="Viga"/>
              <a:cs typeface="Viga"/>
              <a:sym typeface="Viga"/>
            </a:endParaRPr>
          </a:p>
        </p:txBody>
      </p:sp>
      <p:sp>
        <p:nvSpPr>
          <p:cNvPr id="364" name="Google Shape;364;p34"/>
          <p:cNvSpPr txBox="1"/>
          <p:nvPr/>
        </p:nvSpPr>
        <p:spPr>
          <a:xfrm flipH="1">
            <a:off x="5688825" y="3537250"/>
            <a:ext cx="2348100" cy="33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Lato"/>
                <a:ea typeface="Lato"/>
                <a:cs typeface="Lato"/>
                <a:sym typeface="Lato"/>
              </a:rPr>
              <a:t>Validate.</a:t>
            </a:r>
            <a:endParaRPr>
              <a:solidFill>
                <a:schemeClr val="dk1"/>
              </a:solidFill>
              <a:latin typeface="Lato"/>
              <a:ea typeface="Lato"/>
              <a:cs typeface="Lato"/>
              <a:sym typeface="Lato"/>
            </a:endParaRPr>
          </a:p>
        </p:txBody>
      </p:sp>
      <p:cxnSp>
        <p:nvCxnSpPr>
          <p:cNvPr id="365" name="Google Shape;365;p34"/>
          <p:cNvCxnSpPr>
            <a:stCxn id="363" idx="3"/>
          </p:cNvCxnSpPr>
          <p:nvPr/>
        </p:nvCxnSpPr>
        <p:spPr>
          <a:xfrm rot="10800000">
            <a:off x="5720625" y="3322825"/>
            <a:ext cx="1767900" cy="0"/>
          </a:xfrm>
          <a:prstGeom prst="straightConnector1">
            <a:avLst/>
          </a:prstGeom>
          <a:noFill/>
          <a:ln cap="flat" cmpd="sng" w="19050">
            <a:solidFill>
              <a:srgbClr val="A6CBC2"/>
            </a:solidFill>
            <a:prstDash val="solid"/>
            <a:round/>
            <a:headEnd len="med" w="med" type="none"/>
            <a:tailEnd len="med" w="med" type="oval"/>
          </a:ln>
        </p:spPr>
      </p:cxnSp>
      <p:sp>
        <p:nvSpPr>
          <p:cNvPr id="366" name="Google Shape;366;p34"/>
          <p:cNvSpPr/>
          <p:nvPr/>
        </p:nvSpPr>
        <p:spPr>
          <a:xfrm rot="5202385">
            <a:off x="3890768" y="2064080"/>
            <a:ext cx="1634400" cy="1634400"/>
          </a:xfrm>
          <a:prstGeom prst="blockArc">
            <a:avLst>
              <a:gd fmla="val 14938104" name="adj1"/>
              <a:gd fmla="val 19278167" name="adj2"/>
              <a:gd fmla="val 12224" name="adj3"/>
            </a:avLst>
          </a:pr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 Western Blot Breakthrough by Slidesgo">
  <a:themeElements>
    <a:clrScheme name="Simple Light">
      <a:dk1>
        <a:srgbClr val="666666"/>
      </a:dk1>
      <a:lt1>
        <a:srgbClr val="E8F8F7"/>
      </a:lt1>
      <a:dk2>
        <a:srgbClr val="A8E9E3"/>
      </a:dk2>
      <a:lt2>
        <a:srgbClr val="6ACBDA"/>
      </a:lt2>
      <a:accent1>
        <a:srgbClr val="215A80"/>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