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1" r:id="rId5"/>
    <p:sldId id="262" r:id="rId6"/>
    <p:sldId id="258" r:id="rId7"/>
    <p:sldId id="268" r:id="rId8"/>
    <p:sldId id="269" r:id="rId9"/>
    <p:sldId id="263" r:id="rId10"/>
    <p:sldId id="259" r:id="rId11"/>
    <p:sldId id="264" r:id="rId12"/>
    <p:sldId id="260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029107-EB97-4810-8C53-E71E675DADF1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4BCBDE-1544-4EDB-B9B9-0AC742DE0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Textput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text summarizer.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text will be extracted from input field</a:t>
            </a:r>
          </a:p>
          <a:p>
            <a:pPr>
              <a:buNone/>
            </a:pPr>
            <a:r>
              <a:rPr lang="en-IN" dirty="0" smtClean="0"/>
              <a:t>	And the Sentimental analysis will be according to the text provided.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Sentimental Analysis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38464"/>
            <a:ext cx="8229600" cy="49868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4104456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3200" dirty="0" smtClean="0">
                <a:solidFill>
                  <a:schemeClr val="bg2">
                    <a:lumMod val="25000"/>
                  </a:schemeClr>
                </a:solidFill>
              </a:rPr>
              <a:t>The Summarized text will be analysed for the News 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Process behind it is like extracting the nouns from the text and sending it via news API for getting the latest news.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News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8457"/>
            <a:ext cx="8229600" cy="49248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News Section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200" dirty="0" smtClean="0">
                <a:solidFill>
                  <a:schemeClr val="bg2">
                    <a:lumMod val="25000"/>
                  </a:schemeClr>
                </a:solidFill>
              </a:rPr>
              <a:t>So textput is text summarizer which provides</a:t>
            </a:r>
            <a:r>
              <a:rPr lang="en-IN" dirty="0" smtClean="0"/>
              <a:t>:</a:t>
            </a:r>
          </a:p>
          <a:p>
            <a:r>
              <a:rPr lang="en-IN" dirty="0" smtClean="0"/>
              <a:t>The summary of the text </a:t>
            </a:r>
          </a:p>
          <a:p>
            <a:r>
              <a:rPr lang="en-IN" dirty="0" smtClean="0"/>
              <a:t>Sentimental analysis </a:t>
            </a:r>
          </a:p>
          <a:p>
            <a:r>
              <a:rPr lang="en-IN" dirty="0" smtClean="0"/>
              <a:t>Latest news about the topic of the text</a:t>
            </a:r>
          </a:p>
          <a:p>
            <a:pPr>
              <a:buNone/>
            </a:pPr>
            <a:endParaRPr lang="en-IN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IN" sz="3200" dirty="0" smtClean="0">
                <a:solidFill>
                  <a:schemeClr val="bg2">
                    <a:lumMod val="25000"/>
                  </a:schemeClr>
                </a:solidFill>
              </a:rPr>
              <a:t>Technology used is Django and python for development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textput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Works Instantly</a:t>
            </a:r>
          </a:p>
          <a:p>
            <a:pPr>
              <a:buNone/>
            </a:pPr>
            <a:r>
              <a:rPr lang="en-IN" dirty="0" smtClean="0"/>
              <a:t>  	</a:t>
            </a:r>
            <a:r>
              <a:rPr lang="en-US" sz="1800" dirty="0" smtClean="0"/>
              <a:t>Reading the entire article, dissecting it and separating the important ideas from the raw text takes time and effort. But summarizer does it in seconds.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Improve productivity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1800" dirty="0" smtClean="0"/>
              <a:t>Not only the text in documents but the text in web pages also summarized like news article which also have some useless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Major Advantages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of textput</a:t>
            </a:r>
            <a:endParaRPr lang="en-US" dirty="0"/>
          </a:p>
        </p:txBody>
      </p:sp>
      <p:pic>
        <p:nvPicPr>
          <p:cNvPr id="6" name="Content Placeholder 5" descr="Screenshot (3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5442"/>
            <a:ext cx="8229600" cy="47118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input</a:t>
            </a:r>
            <a:endParaRPr lang="en-US" dirty="0"/>
          </a:p>
        </p:txBody>
      </p:sp>
      <p:pic>
        <p:nvPicPr>
          <p:cNvPr id="6" name="Content Placeholder 5" descr="Screenshot (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36104"/>
            <a:ext cx="8229600" cy="470120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200" dirty="0" smtClean="0">
                <a:solidFill>
                  <a:schemeClr val="bg2">
                    <a:lumMod val="25000"/>
                  </a:schemeClr>
                </a:solidFill>
              </a:rPr>
              <a:t>There are 2 fields for input </a:t>
            </a:r>
          </a:p>
          <a:p>
            <a:r>
              <a:rPr lang="en-IN" dirty="0" smtClean="0"/>
              <a:t>First is a plane text field where you can enter your text and click for summarization</a:t>
            </a:r>
          </a:p>
          <a:p>
            <a:r>
              <a:rPr lang="en-IN" dirty="0" smtClean="0"/>
              <a:t>Second is the URL field which is used to give the URL of the text source.</a:t>
            </a:r>
          </a:p>
          <a:p>
            <a:r>
              <a:rPr lang="en-IN" dirty="0" smtClean="0"/>
              <a:t>Then the text will be analysed and a summary will be generated out of it.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About summary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Extractive</a:t>
            </a:r>
          </a:p>
          <a:p>
            <a:r>
              <a:rPr lang="en-US" b="1" dirty="0" smtClean="0"/>
              <a:t>Source text:</a:t>
            </a:r>
            <a:r>
              <a:rPr lang="en-US" dirty="0" smtClean="0"/>
              <a:t> </a:t>
            </a:r>
            <a:r>
              <a:rPr lang="en-US" b="1" i="1" dirty="0" smtClean="0"/>
              <a:t>Joseph and Mary</a:t>
            </a:r>
            <a:r>
              <a:rPr lang="en-US" i="1" dirty="0" smtClean="0"/>
              <a:t> rode on a donkey to </a:t>
            </a:r>
            <a:r>
              <a:rPr lang="en-US" b="1" i="1" dirty="0" smtClean="0"/>
              <a:t>attend</a:t>
            </a:r>
            <a:r>
              <a:rPr lang="en-US" i="1" dirty="0" smtClean="0"/>
              <a:t> the annual </a:t>
            </a:r>
            <a:r>
              <a:rPr lang="en-US" b="1" i="1" dirty="0" smtClean="0"/>
              <a:t>event </a:t>
            </a:r>
            <a:r>
              <a:rPr lang="en-US" i="1" dirty="0" smtClean="0"/>
              <a:t>in</a:t>
            </a:r>
            <a:r>
              <a:rPr lang="en-US" b="1" i="1" dirty="0" smtClean="0"/>
              <a:t> Jerusalem</a:t>
            </a:r>
            <a:r>
              <a:rPr lang="en-US" i="1" dirty="0" smtClean="0"/>
              <a:t>. In the city, </a:t>
            </a:r>
            <a:r>
              <a:rPr lang="en-US" b="1" i="1" dirty="0" smtClean="0"/>
              <a:t>Mary</a:t>
            </a:r>
            <a:r>
              <a:rPr lang="en-US" i="1" dirty="0" smtClean="0"/>
              <a:t> gave </a:t>
            </a:r>
            <a:r>
              <a:rPr lang="en-US" b="1" i="1" dirty="0" smtClean="0"/>
              <a:t>birth</a:t>
            </a:r>
            <a:r>
              <a:rPr lang="en-US" i="1" dirty="0" smtClean="0"/>
              <a:t> to a child named </a:t>
            </a:r>
            <a:r>
              <a:rPr lang="en-US" b="1" i="1" dirty="0" smtClean="0"/>
              <a:t>Jesus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b="1" dirty="0" smtClean="0"/>
              <a:t>Extractive summary:</a:t>
            </a:r>
            <a:r>
              <a:rPr lang="en-US" i="1" dirty="0" smtClean="0"/>
              <a:t> Joseph and Mary attend event Jerusalem. Mary birth Jesus.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n-US" dirty="0" smtClean="0"/>
              <a:t>About type of summarization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Extractive</a:t>
            </a:r>
          </a:p>
          <a:p>
            <a:r>
              <a:rPr lang="en-US" b="1" dirty="0" smtClean="0"/>
              <a:t>Source text:</a:t>
            </a:r>
            <a:r>
              <a:rPr lang="en-US" dirty="0" smtClean="0"/>
              <a:t> </a:t>
            </a:r>
          </a:p>
          <a:p>
            <a:r>
              <a:rPr lang="en-US" b="1" i="1" dirty="0" smtClean="0"/>
              <a:t>Joseph and Mary</a:t>
            </a:r>
            <a:r>
              <a:rPr lang="en-US" i="1" dirty="0" smtClean="0"/>
              <a:t> rode on a donkey to </a:t>
            </a:r>
            <a:r>
              <a:rPr lang="en-US" b="1" i="1" dirty="0" smtClean="0"/>
              <a:t>attend</a:t>
            </a:r>
            <a:r>
              <a:rPr lang="en-US" i="1" dirty="0" smtClean="0"/>
              <a:t> the annual </a:t>
            </a:r>
            <a:r>
              <a:rPr lang="en-US" b="1" i="1" dirty="0" smtClean="0"/>
              <a:t>event </a:t>
            </a:r>
            <a:r>
              <a:rPr lang="en-US" i="1" dirty="0" smtClean="0"/>
              <a:t>in</a:t>
            </a:r>
            <a:r>
              <a:rPr lang="en-US" b="1" i="1" dirty="0" smtClean="0"/>
              <a:t> Jerusalem</a:t>
            </a:r>
            <a:r>
              <a:rPr lang="en-US" i="1" dirty="0" smtClean="0"/>
              <a:t>. In the city, </a:t>
            </a:r>
            <a:r>
              <a:rPr lang="en-US" b="1" i="1" dirty="0" smtClean="0"/>
              <a:t>Mary</a:t>
            </a:r>
            <a:r>
              <a:rPr lang="en-US" i="1" dirty="0" smtClean="0"/>
              <a:t> gave </a:t>
            </a:r>
            <a:r>
              <a:rPr lang="en-US" b="1" i="1" dirty="0" smtClean="0"/>
              <a:t>birth</a:t>
            </a:r>
            <a:r>
              <a:rPr lang="en-US" i="1" dirty="0" smtClean="0"/>
              <a:t> to a child named </a:t>
            </a:r>
            <a:r>
              <a:rPr lang="en-US" b="1" i="1" dirty="0" smtClean="0"/>
              <a:t>Jesus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b="1" dirty="0" smtClean="0"/>
              <a:t>Extractive summary:</a:t>
            </a:r>
            <a:r>
              <a:rPr lang="en-US" i="1" dirty="0" smtClean="0"/>
              <a:t> </a:t>
            </a:r>
            <a:endParaRPr lang="en-US" dirty="0" smtClean="0"/>
          </a:p>
          <a:p>
            <a:r>
              <a:rPr lang="en-US" i="1" dirty="0" smtClean="0"/>
              <a:t>Joseph and Mary came to Jerusalem where Jesus was born.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type of summarization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pic>
        <p:nvPicPr>
          <p:cNvPr id="12" name="Content Placeholder 11" descr="Screenshot (3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39116"/>
            <a:ext cx="8291264" cy="491422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</TotalTime>
  <Words>150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Textput</vt:lpstr>
      <vt:lpstr>About textput</vt:lpstr>
      <vt:lpstr>Major Advantages</vt:lpstr>
      <vt:lpstr>View of textput</vt:lpstr>
      <vt:lpstr>Text input</vt:lpstr>
      <vt:lpstr>About summary</vt:lpstr>
      <vt:lpstr>About type of summarization</vt:lpstr>
      <vt:lpstr>About type of summarization</vt:lpstr>
      <vt:lpstr>Summary</vt:lpstr>
      <vt:lpstr>About Sentimental Analysis</vt:lpstr>
      <vt:lpstr>Sentiments</vt:lpstr>
      <vt:lpstr>About News</vt:lpstr>
      <vt:lpstr>News Section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Textput</dc:title>
  <dc:creator>NEO</dc:creator>
  <cp:lastModifiedBy>NEO</cp:lastModifiedBy>
  <cp:revision>46</cp:revision>
  <dcterms:created xsi:type="dcterms:W3CDTF">2019-04-06T18:07:28Z</dcterms:created>
  <dcterms:modified xsi:type="dcterms:W3CDTF">2020-06-16T03:57:21Z</dcterms:modified>
</cp:coreProperties>
</file>