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Tarun Tiwari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2169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Project On Phishing Sites Predictor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xmlns="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xmlns="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xmlns="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xmlns="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BCD789-F4C0-4876-AD32-05D341B254DB}"/>
              </a:ext>
            </a:extLst>
          </p:cNvPr>
          <p:cNvSpPr txBox="1"/>
          <p:nvPr/>
        </p:nvSpPr>
        <p:spPr>
          <a:xfrm>
            <a:off x="215112" y="106995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Good Sites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F544B8-34C4-4E66-98D6-A060CDEF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" y="476327"/>
            <a:ext cx="12035481" cy="6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9929BCB-701B-432D-B8D4-10030515E396}"/>
              </a:ext>
            </a:extLst>
          </p:cNvPr>
          <p:cNvSpPr txBox="1"/>
          <p:nvPr/>
        </p:nvSpPr>
        <p:spPr>
          <a:xfrm>
            <a:off x="179260" y="126628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Phishing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1B378E-5030-46EF-8398-F6626AA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60"/>
            <a:ext cx="12192000" cy="63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r>
              <a:rPr lang="en-IN" sz="4800" dirty="0"/>
              <a:t/>
            </a:r>
            <a:br>
              <a:rPr lang="en-IN" sz="4800" dirty="0"/>
            </a:br>
            <a:r>
              <a:rPr lang="en-IN" sz="4000" dirty="0"/>
              <a:t>By Tarun Tiwari</a:t>
            </a:r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xmlns="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86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Project On Phishing Sites Predictor 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PowerPoint Presentation</vt:lpstr>
      <vt:lpstr>Thank You  By Tarun Tiwari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Manish</dc:creator>
  <cp:lastModifiedBy>Microsoft account</cp:lastModifiedBy>
  <cp:revision>18</cp:revision>
  <dcterms:created xsi:type="dcterms:W3CDTF">2020-06-04T09:22:34Z</dcterms:created>
  <dcterms:modified xsi:type="dcterms:W3CDTF">2024-03-30T07:41:23Z</dcterms:modified>
</cp:coreProperties>
</file>