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4A64A-0AB2-4924-BEE8-D4B363E52EE0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4A2F3-B61F-4725-B907-7FDBF3884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A2F3-B61F-4725-B907-7FDBF388430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827C-0918-4409-8CA0-060DD02C36B6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A75-AC51-4212-A6C6-A46A96DB7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827C-0918-4409-8CA0-060DD02C36B6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A75-AC51-4212-A6C6-A46A96DB7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827C-0918-4409-8CA0-060DD02C36B6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A75-AC51-4212-A6C6-A46A96DB7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827C-0918-4409-8CA0-060DD02C36B6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A75-AC51-4212-A6C6-A46A96DB7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827C-0918-4409-8CA0-060DD02C36B6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A75-AC51-4212-A6C6-A46A96DB7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827C-0918-4409-8CA0-060DD02C36B6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A75-AC51-4212-A6C6-A46A96DB7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827C-0918-4409-8CA0-060DD02C36B6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A75-AC51-4212-A6C6-A46A96DB7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827C-0918-4409-8CA0-060DD02C36B6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A75-AC51-4212-A6C6-A46A96DB7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827C-0918-4409-8CA0-060DD02C36B6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A75-AC51-4212-A6C6-A46A96DB7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827C-0918-4409-8CA0-060DD02C36B6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A75-AC51-4212-A6C6-A46A96DB7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827C-0918-4409-8CA0-060DD02C36B6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A75-AC51-4212-A6C6-A46A96DB7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827C-0918-4409-8CA0-060DD02C36B6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27A75-AC51-4212-A6C6-A46A96DB7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374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 on movies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marvels-avengers-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09600"/>
            <a:ext cx="822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Exploratory Data analysis on </a:t>
            </a:r>
            <a:r>
              <a:rPr lang="en-US" sz="4400" b="1" dirty="0" smtClean="0"/>
              <a:t>Movies</a:t>
            </a:r>
            <a:endParaRPr lang="en-US" sz="4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between rating and metascore </a:t>
            </a:r>
            <a:endParaRPr lang="en-US" dirty="0"/>
          </a:p>
        </p:txBody>
      </p:sp>
      <p:pic>
        <p:nvPicPr>
          <p:cNvPr id="4" name="Content Placeholder 3" descr="rating and metasco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7288"/>
            <a:ext cx="8229600" cy="4151787"/>
          </a:xfrm>
        </p:spPr>
      </p:pic>
      <p:sp>
        <p:nvSpPr>
          <p:cNvPr id="5" name="TextBox 4"/>
          <p:cNvSpPr txBox="1"/>
          <p:nvPr/>
        </p:nvSpPr>
        <p:spPr>
          <a:xfrm>
            <a:off x="914400" y="6248400"/>
            <a:ext cx="769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rating is stagnant over the years , Metascore is showing constant variation.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most used genre in movies grossing over 50 million USD</a:t>
            </a:r>
            <a:endParaRPr lang="en-US" dirty="0"/>
          </a:p>
        </p:txBody>
      </p:sp>
      <p:pic>
        <p:nvPicPr>
          <p:cNvPr id="4" name="Content Placeholder 3" descr="profit movi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304800" y="6248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 grossing over 50 million USD  have used action &amp; adventure genre followed by drama and comedy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</a:t>
            </a:r>
            <a:r>
              <a:rPr lang="en-US" dirty="0" smtClean="0"/>
              <a:t>ighest profit making movie each year</a:t>
            </a:r>
            <a:endParaRPr lang="en-US" dirty="0"/>
          </a:p>
        </p:txBody>
      </p:sp>
      <p:pic>
        <p:nvPicPr>
          <p:cNvPr id="4" name="Content Placeholder 3" descr="top hi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4648200"/>
          </a:xfrm>
        </p:spPr>
      </p:pic>
      <p:sp>
        <p:nvSpPr>
          <p:cNvPr id="5" name="TextBox 4"/>
          <p:cNvSpPr txBox="1"/>
          <p:nvPr/>
        </p:nvSpPr>
        <p:spPr>
          <a:xfrm>
            <a:off x="685800" y="6248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are the movies which made highest revenue each year from 2006 to 2016 most of which are in franchise format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of movies vs runtime over the years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844133"/>
            <a:ext cx="3809999" cy="4038096"/>
          </a:xfr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828800"/>
            <a:ext cx="4355451" cy="4038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61722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the number of movies have grown significantly from 2006-2016 , run time has come down steeply from 2012 to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number of movies are growing every year leading to higher revenue growth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Runtime of movies has gone </a:t>
            </a:r>
            <a:r>
              <a:rPr lang="en-US" dirty="0" smtClean="0"/>
              <a:t>down </a:t>
            </a:r>
            <a:r>
              <a:rPr lang="en-US" dirty="0"/>
              <a:t>from 2006 to 2016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most profitable genres are action,adventure,comedy and drama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Movies having renowned directors and actors tend to earn more at box office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Ratings have a huge impact on success and profit of any movie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franchise movies have higher likelihood of making big numbers at box </a:t>
            </a:r>
            <a:r>
              <a:rPr lang="en-US" dirty="0" smtClean="0"/>
              <a:t>office.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Actionable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Movies must be made </a:t>
            </a:r>
            <a:r>
              <a:rPr lang="en-US" dirty="0" smtClean="0"/>
              <a:t>in action, adventure, comedy and drama genres.</a:t>
            </a:r>
            <a:endParaRPr lang="en-US" dirty="0"/>
          </a:p>
          <a:p>
            <a:r>
              <a:rPr lang="en-US" dirty="0"/>
              <a:t>More movies must be made in </a:t>
            </a:r>
            <a:r>
              <a:rPr lang="en-US" dirty="0" smtClean="0"/>
              <a:t>franchise format.</a:t>
            </a:r>
            <a:endParaRPr lang="en-US" dirty="0"/>
          </a:p>
          <a:p>
            <a:r>
              <a:rPr lang="en-US" dirty="0" smtClean="0"/>
              <a:t>Runtime must be capped </a:t>
            </a:r>
            <a:r>
              <a:rPr lang="en-US" dirty="0"/>
              <a:t>between 100-130 minutes.</a:t>
            </a:r>
          </a:p>
          <a:p>
            <a:r>
              <a:rPr lang="en-US" dirty="0"/>
              <a:t>With the advent of OTT platforms like </a:t>
            </a:r>
            <a:r>
              <a:rPr lang="en-US" dirty="0" smtClean="0"/>
              <a:t>Netflix and prime video ,Movies can be released in theatres and OTT simultaneously.</a:t>
            </a:r>
            <a:endParaRPr lang="en-US" dirty="0"/>
          </a:p>
          <a:p>
            <a:r>
              <a:rPr lang="en-US" dirty="0" smtClean="0"/>
              <a:t>A regular </a:t>
            </a:r>
            <a:r>
              <a:rPr lang="en-US" dirty="0"/>
              <a:t>survey about </a:t>
            </a:r>
            <a:r>
              <a:rPr lang="en-US" dirty="0" smtClean="0"/>
              <a:t>audience </a:t>
            </a:r>
            <a:r>
              <a:rPr lang="en-US" dirty="0"/>
              <a:t>choices and preferences must be done in order to make movies </a:t>
            </a:r>
            <a:r>
              <a:rPr lang="en-US" dirty="0" smtClean="0"/>
              <a:t>accordingly.</a:t>
            </a:r>
            <a:endParaRPr lang="en-US" dirty="0"/>
          </a:p>
          <a:p>
            <a:r>
              <a:rPr lang="en-US" dirty="0"/>
              <a:t>Based on historical data of any </a:t>
            </a:r>
            <a:r>
              <a:rPr lang="en-US" dirty="0" smtClean="0"/>
              <a:t>person, </a:t>
            </a:r>
            <a:r>
              <a:rPr lang="en-US" dirty="0"/>
              <a:t>appropriate predictions must </a:t>
            </a:r>
            <a:r>
              <a:rPr lang="en-US" dirty="0" smtClean="0"/>
              <a:t>be made to target right audience.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ataset contains various features -year, cast, actor, director, runtime, ratings and revenue of movies released between year 2006-2016.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We will analyze relationship between various features and derive insights to enable better decision making.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We will be exploring  factors which play a major role in making a successful movie and what changes need to be done for business growth.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which year maximum movies were made?</a:t>
            </a:r>
            <a:endParaRPr lang="en-US" dirty="0"/>
          </a:p>
        </p:txBody>
      </p:sp>
      <p:pic>
        <p:nvPicPr>
          <p:cNvPr id="4" name="Content Placeholder 3" descr="pie char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6" name="TextBox 5"/>
          <p:cNvSpPr txBox="1"/>
          <p:nvPr/>
        </p:nvSpPr>
        <p:spPr>
          <a:xfrm>
            <a:off x="1143000" y="6096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movies were produced in 2016 followed by 2015 and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year contributed to maximum revenue?</a:t>
            </a:r>
            <a:endParaRPr lang="en-US" dirty="0"/>
          </a:p>
        </p:txBody>
      </p:sp>
      <p:pic>
        <p:nvPicPr>
          <p:cNvPr id="4" name="Content Placeholder 3" descr="bar graph reven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7389"/>
            <a:ext cx="8229600" cy="4191585"/>
          </a:xfrm>
        </p:spPr>
      </p:pic>
      <p:sp>
        <p:nvSpPr>
          <p:cNvPr id="5" name="TextBox 4"/>
          <p:cNvSpPr txBox="1"/>
          <p:nvPr/>
        </p:nvSpPr>
        <p:spPr>
          <a:xfrm>
            <a:off x="3048000" y="60198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 </a:t>
            </a:r>
            <a:r>
              <a:rPr lang="en-US" dirty="0" smtClean="0"/>
              <a:t>has maximum revenue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is the most produced genre?</a:t>
            </a:r>
            <a:endParaRPr lang="en-US" dirty="0"/>
          </a:p>
        </p:txBody>
      </p:sp>
      <p:pic>
        <p:nvPicPr>
          <p:cNvPr id="4" name="Content Placeholder 3" descr="most produced gen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534400" cy="4525963"/>
          </a:xfrm>
        </p:spPr>
      </p:pic>
      <p:sp>
        <p:nvSpPr>
          <p:cNvPr id="5" name="TextBox 4"/>
          <p:cNvSpPr txBox="1"/>
          <p:nvPr/>
        </p:nvSpPr>
        <p:spPr>
          <a:xfrm flipH="1">
            <a:off x="762000" y="62116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| Adventure| Sci-fi is the most produced genre followed by drama and comedy.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between rating and revenue</a:t>
            </a:r>
            <a:endParaRPr lang="en-US" dirty="0"/>
          </a:p>
        </p:txBody>
      </p:sp>
      <p:pic>
        <p:nvPicPr>
          <p:cNvPr id="4" name="Content Placeholder 3" descr="rating reven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901" y="1600200"/>
            <a:ext cx="7078198" cy="4525963"/>
          </a:xfrm>
        </p:spPr>
      </p:pic>
      <p:sp>
        <p:nvSpPr>
          <p:cNvPr id="5" name="TextBox 4"/>
          <p:cNvSpPr txBox="1"/>
          <p:nvPr/>
        </p:nvSpPr>
        <p:spPr>
          <a:xfrm>
            <a:off x="2057400" y="6324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 making highest revenue are rated between 7 to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director has made maximum movies over the years?</a:t>
            </a:r>
            <a:endParaRPr lang="en-US" dirty="0"/>
          </a:p>
        </p:txBody>
      </p:sp>
      <p:pic>
        <p:nvPicPr>
          <p:cNvPr id="4" name="Content Placeholder 3" descr="director movi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8991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228600" y="61722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Ridley scott has directed maximum movies (8) followed by </a:t>
            </a:r>
            <a:r>
              <a:rPr lang="en-US" dirty="0"/>
              <a:t>P</a:t>
            </a:r>
            <a:r>
              <a:rPr lang="en-US" dirty="0" smtClean="0"/>
              <a:t>aul anderson , Michael bay , and David yates with 6 movies each.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runtime of movies?</a:t>
            </a:r>
            <a:endParaRPr lang="en-US" dirty="0"/>
          </a:p>
        </p:txBody>
      </p:sp>
      <p:pic>
        <p:nvPicPr>
          <p:cNvPr id="4" name="Content Placeholder 3" descr="histgram runti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62032"/>
            <a:ext cx="8229600" cy="3002298"/>
          </a:xfrm>
        </p:spPr>
      </p:pic>
      <p:sp>
        <p:nvSpPr>
          <p:cNvPr id="5" name="TextBox 4"/>
          <p:cNvSpPr txBox="1"/>
          <p:nvPr/>
        </p:nvSpPr>
        <p:spPr>
          <a:xfrm>
            <a:off x="1600200" y="5943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Runtime of most of the movies is between 100 to 130 minutes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revenue over the years</a:t>
            </a:r>
            <a:endParaRPr lang="en-US" dirty="0"/>
          </a:p>
        </p:txBody>
      </p:sp>
      <p:pic>
        <p:nvPicPr>
          <p:cNvPr id="4" name="Content Placeholder 3" descr="area 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32676"/>
            <a:ext cx="8229600" cy="4061011"/>
          </a:xfrm>
        </p:spPr>
      </p:pic>
      <p:sp>
        <p:nvSpPr>
          <p:cNvPr id="5" name="TextBox 4"/>
          <p:cNvSpPr txBox="1"/>
          <p:nvPr/>
        </p:nvSpPr>
        <p:spPr>
          <a:xfrm>
            <a:off x="762000" y="6096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Revenue is constantly growing taking a slight plunge in 2011 and reaching its peak in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495</Words>
  <Application>Microsoft Office PowerPoint</Application>
  <PresentationFormat>On-screen Show (4:3)</PresentationFormat>
  <Paragraphs>50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Exploratory data analysis on movies </vt:lpstr>
      <vt:lpstr>Introduction</vt:lpstr>
      <vt:lpstr>In which year maximum movies were made?</vt:lpstr>
      <vt:lpstr>Which year contributed to maximum revenue?</vt:lpstr>
      <vt:lpstr>Which is the most produced genre?</vt:lpstr>
      <vt:lpstr>Relation between rating and revenue</vt:lpstr>
      <vt:lpstr>Which director has made maximum movies over the years?</vt:lpstr>
      <vt:lpstr>What is the runtime of movies?</vt:lpstr>
      <vt:lpstr>Growth of revenue over the years</vt:lpstr>
      <vt:lpstr>Relation between rating and metascore </vt:lpstr>
      <vt:lpstr>What is the most used genre in movies grossing over 50 million USD</vt:lpstr>
      <vt:lpstr>Highest profit making movie each year</vt:lpstr>
      <vt:lpstr>Number of movies vs runtime over the years</vt:lpstr>
      <vt:lpstr>Conclusion</vt:lpstr>
      <vt:lpstr>Actionable insights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movies</dc:title>
  <dc:creator>a</dc:creator>
  <cp:lastModifiedBy>a</cp:lastModifiedBy>
  <cp:revision>36</cp:revision>
  <dcterms:created xsi:type="dcterms:W3CDTF">2021-04-03T06:32:11Z</dcterms:created>
  <dcterms:modified xsi:type="dcterms:W3CDTF">2021-04-03T09:15:26Z</dcterms:modified>
</cp:coreProperties>
</file>