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kCustomersegmentationdashboard/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DD5BE5-CC6F-403D-806A-07C91A9B88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 Customer segmentation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8AB343-64E2-432D-A9AE-FA1A79B00C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10/17/2021 1:22:37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10" name="slide10">
            <a:extLst>
              <a:ext uri="{FF2B5EF4-FFF2-40B4-BE49-F238E27FC236}">
                <a16:creationId xmlns:a16="http://schemas.microsoft.com/office/drawing/2014/main" id="{DF0C3D64-15E1-4AAE-8A54-6BEBC4A117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11" name="slide11">
            <a:extLst>
              <a:ext uri="{FF2B5EF4-FFF2-40B4-BE49-F238E27FC236}">
                <a16:creationId xmlns:a16="http://schemas.microsoft.com/office/drawing/2014/main" id="{5A27CBC9-6A90-4ACE-B0CB-9EBB0CD8D8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2" name="slide12">
            <a:extLst>
              <a:ext uri="{FF2B5EF4-FFF2-40B4-BE49-F238E27FC236}">
                <a16:creationId xmlns:a16="http://schemas.microsoft.com/office/drawing/2014/main" id="{24246B97-C867-4D34-97BB-45B6ECBA2F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D671ABE3-1AF1-48B8-B28A-C75C4431F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198"/>
            <a:ext cx="12192000" cy="455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age" id="3" name="slide3">
            <a:extLst>
              <a:ext uri="{FF2B5EF4-FFF2-40B4-BE49-F238E27FC236}">
                <a16:creationId xmlns:a16="http://schemas.microsoft.com/office/drawing/2014/main" id="{6D335F6C-B23B-41D7-B582-3C5DE98EE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balance" id="4" name="slide4">
            <a:extLst>
              <a:ext uri="{FF2B5EF4-FFF2-40B4-BE49-F238E27FC236}">
                <a16:creationId xmlns:a16="http://schemas.microsoft.com/office/drawing/2014/main" id="{56FD1138-19E9-48D3-AE94-C41FB74A9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881062"/>
            <a:ext cx="8286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by gender" id="5" name="slide5">
            <a:extLst>
              <a:ext uri="{FF2B5EF4-FFF2-40B4-BE49-F238E27FC236}">
                <a16:creationId xmlns:a16="http://schemas.microsoft.com/office/drawing/2014/main" id="{5F5085D2-4DF7-4A60-AFB1-1D5903D25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531"/>
            <a:ext cx="12192000" cy="4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by job" id="6" name="slide6">
            <a:extLst>
              <a:ext uri="{FF2B5EF4-FFF2-40B4-BE49-F238E27FC236}">
                <a16:creationId xmlns:a16="http://schemas.microsoft.com/office/drawing/2014/main" id="{6037B2CB-FA19-46A4-8363-F5FCAAC9AA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747712"/>
            <a:ext cx="3028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7" name="slide7">
            <a:extLst>
              <a:ext uri="{FF2B5EF4-FFF2-40B4-BE49-F238E27FC236}">
                <a16:creationId xmlns:a16="http://schemas.microsoft.com/office/drawing/2014/main" id="{F8AB9E86-AA98-4FC8-A409-33EF03E0D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8" name="slide8">
            <a:extLst>
              <a:ext uri="{FF2B5EF4-FFF2-40B4-BE49-F238E27FC236}">
                <a16:creationId xmlns:a16="http://schemas.microsoft.com/office/drawing/2014/main" id="{7C973AAE-FA48-4766-BFC8-2C4BC178BC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9" name="slide9">
            <a:extLst>
              <a:ext uri="{FF2B5EF4-FFF2-40B4-BE49-F238E27FC236}">
                <a16:creationId xmlns:a16="http://schemas.microsoft.com/office/drawing/2014/main" id="{ACCA9186-5A10-4646-AF36-02C510826C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529"/>
            <a:ext cx="12192000" cy="45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2021-10-17T13:22:45Z</dcterms:created>
  <dcterms:modified xsi:type="dcterms:W3CDTF">2021-10-17T13:22:45Z</dcterms:modified>
</cp:coreProperties>
</file>