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ublic.tableau.com/views/BankCustomersegmentationdashboard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F8DD5BE5-CC6F-403D-806A-07C91A9B8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Bank Customer </a:t>
            </a:r>
            <a:r>
              <a:rPr lang="en-US" dirty="0" smtClean="0">
                <a:hlinkClick r:id="rId2"/>
              </a:rPr>
              <a:t>segmentation</a:t>
            </a:r>
            <a:endParaRPr lang="en-US" dirty="0">
              <a:hlinkClick r:id="rId2"/>
            </a:endParaRPr>
          </a:p>
        </p:txBody>
      </p:sp>
      <p:pic>
        <p:nvPicPr>
          <p:cNvPr id="12290" name="Picture 2" descr="Bank Images, Stock Photos &amp;amp; Vectors | Shutter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3175" y="3723549"/>
            <a:ext cx="440055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3">
            <a:extLst>
              <a:ext uri="{FF2B5EF4-FFF2-40B4-BE49-F238E27FC236}">
                <a16:creationId xmlns="" xmlns:a16="http://schemas.microsoft.com/office/drawing/2014/main" id="{DF0C3D64-15E1-4AAE-8A54-6BEBC4A1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0343" y="5799909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Scotland,on</a:t>
            </a:r>
            <a:r>
              <a:rPr lang="en-IN" dirty="0" smtClean="0"/>
              <a:t> the other hand has High Males working in Banking and Marketing .The highest age distribution in </a:t>
            </a:r>
            <a:r>
              <a:rPr lang="en-IN" dirty="0" err="1" smtClean="0"/>
              <a:t>scotland</a:t>
            </a:r>
            <a:r>
              <a:rPr lang="en-IN" dirty="0" smtClean="0"/>
              <a:t> is between 40 to 50 which is different than </a:t>
            </a:r>
            <a:r>
              <a:rPr lang="en-IN" dirty="0" err="1" smtClean="0"/>
              <a:t>England.Hence</a:t>
            </a:r>
            <a:r>
              <a:rPr lang="en-IN" dirty="0" smtClean="0"/>
              <a:t> Bank can offer custom tailored Retirement Plans to their customers.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4">
            <a:extLst>
              <a:ext uri="{FF2B5EF4-FFF2-40B4-BE49-F238E27FC236}">
                <a16:creationId xmlns="" xmlns:a16="http://schemas.microsoft.com/office/drawing/2014/main" id="{5A27CBC9-6A90-4ACE-B0CB-9EBB0CD8D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206" y="5982789"/>
            <a:ext cx="884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Northern Ireland has very high female customers who are between age group of 20-30.More customers are working in Marketing followed by IT and </a:t>
            </a:r>
            <a:r>
              <a:rPr lang="en-IN" dirty="0" err="1" smtClean="0"/>
              <a:t>Banking.Hence</a:t>
            </a:r>
            <a:r>
              <a:rPr lang="en-IN" dirty="0" smtClean="0"/>
              <a:t> Bank can offer Customer tailored Female youth Banking products.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5">
            <a:extLst>
              <a:ext uri="{FF2B5EF4-FFF2-40B4-BE49-F238E27FC236}">
                <a16:creationId xmlns="" xmlns:a16="http://schemas.microsoft.com/office/drawing/2014/main" id="{24246B97-C867-4D34-97BB-45B6ECBA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09" y="6035040"/>
            <a:ext cx="792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Wales Has equal Male and female </a:t>
            </a:r>
            <a:r>
              <a:rPr lang="en-IN" dirty="0" err="1" smtClean="0"/>
              <a:t>customers.Most</a:t>
            </a:r>
            <a:r>
              <a:rPr lang="en-IN" dirty="0" smtClean="0"/>
              <a:t> customers are between age of 30-40 .Most are working in IT followed by banking and Marketing.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">
            <a:extLst>
              <a:ext uri="{FF2B5EF4-FFF2-40B4-BE49-F238E27FC236}">
                <a16:creationId xmlns="" xmlns:a16="http://schemas.microsoft.com/office/drawing/2014/main" id="{D671ABE3-1AF1-48B8-B28A-C75C4431F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198"/>
            <a:ext cx="12192000" cy="45576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1782" y="6008914"/>
            <a:ext cx="945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Maximum Customers are from England followed by </a:t>
            </a:r>
            <a:r>
              <a:rPr lang="en-IN" dirty="0" err="1" smtClean="0"/>
              <a:t>scotland</a:t>
            </a:r>
            <a:r>
              <a:rPr lang="en-IN" dirty="0" smtClean="0"/>
              <a:t>, </a:t>
            </a:r>
            <a:r>
              <a:rPr lang="en-IN" dirty="0" err="1" smtClean="0"/>
              <a:t>wales</a:t>
            </a:r>
            <a:r>
              <a:rPr lang="en-IN" dirty="0" smtClean="0"/>
              <a:t> and Northern Ireland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stomers by age">
            <a:extLst>
              <a:ext uri="{FF2B5EF4-FFF2-40B4-BE49-F238E27FC236}">
                <a16:creationId xmlns="" xmlns:a16="http://schemas.microsoft.com/office/drawing/2014/main" id="{6D335F6C-B23B-41D7-B582-3C5DE98E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03119" y="6008914"/>
            <a:ext cx="555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Maximum customers are between age segment of 30-39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s by balance">
            <a:extLst>
              <a:ext uri="{FF2B5EF4-FFF2-40B4-BE49-F238E27FC236}">
                <a16:creationId xmlns="" xmlns:a16="http://schemas.microsoft.com/office/drawing/2014/main" id="{56FD1138-19E9-48D3-AE94-C41FB74A9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81062"/>
            <a:ext cx="8286750" cy="509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514" y="6257109"/>
            <a:ext cx="1056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Most of the customers have bank balance between 0k to 15k.Although,there are a few outliers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stomer by gender">
            <a:extLst>
              <a:ext uri="{FF2B5EF4-FFF2-40B4-BE49-F238E27FC236}">
                <a16:creationId xmlns="" xmlns:a16="http://schemas.microsoft.com/office/drawing/2014/main" id="{5F5085D2-4DF7-4A60-AFB1-1D5903D2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531"/>
            <a:ext cx="12192000" cy="4896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6139543"/>
            <a:ext cx="8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 distribution is almost </a:t>
            </a:r>
            <a:r>
              <a:rPr lang="en-IN" dirty="0" err="1" smtClean="0"/>
              <a:t>equal.Male</a:t>
            </a:r>
            <a:r>
              <a:rPr lang="en-IN" dirty="0" smtClean="0"/>
              <a:t> count is slightly higher than female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ustomers by job">
            <a:extLst>
              <a:ext uri="{FF2B5EF4-FFF2-40B4-BE49-F238E27FC236}">
                <a16:creationId xmlns="" xmlns:a16="http://schemas.microsoft.com/office/drawing/2014/main" id="{6037B2CB-FA19-46A4-8363-F5FCAAC9A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747712"/>
            <a:ext cx="3028950" cy="5362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457" y="6439989"/>
            <a:ext cx="898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Maximum customers are IT professionals followed by Banking and Marketing Professionals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">
            <a:extLst>
              <a:ext uri="{FF2B5EF4-FFF2-40B4-BE49-F238E27FC236}">
                <a16:creationId xmlns="" xmlns:a16="http://schemas.microsoft.com/office/drawing/2014/main" id="{F8AB9E86-AA98-4FC8-A409-33EF03E0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1154" y="6165669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Dashboard representing the entire dataset without any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1">
            <a:extLst>
              <a:ext uri="{FF2B5EF4-FFF2-40B4-BE49-F238E27FC236}">
                <a16:creationId xmlns="" xmlns:a16="http://schemas.microsoft.com/office/drawing/2014/main" id="{7C973AAE-FA48-4766-BFC8-2C4BC178B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3829" y="617873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Story </a:t>
            </a:r>
            <a:r>
              <a:rPr lang="en-IN" dirty="0" smtClean="0"/>
              <a:t>representing </a:t>
            </a:r>
            <a:r>
              <a:rPr lang="en-IN" dirty="0" smtClean="0"/>
              <a:t>entire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2">
            <a:extLst>
              <a:ext uri="{FF2B5EF4-FFF2-40B4-BE49-F238E27FC236}">
                <a16:creationId xmlns="" xmlns:a16="http://schemas.microsoft.com/office/drawing/2014/main" id="{ACCA9186-5A10-4646-AF36-02C510826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5211" y="5969726"/>
            <a:ext cx="915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England with largest customer base has Highest number of IT </a:t>
            </a:r>
            <a:r>
              <a:rPr lang="en-IN" dirty="0" err="1" smtClean="0"/>
              <a:t>professionals.Gender</a:t>
            </a:r>
            <a:r>
              <a:rPr lang="en-IN" dirty="0" smtClean="0"/>
              <a:t> proportion is </a:t>
            </a:r>
            <a:r>
              <a:rPr lang="en-IN" dirty="0" err="1" smtClean="0"/>
              <a:t>equal.Most</a:t>
            </a:r>
            <a:r>
              <a:rPr lang="en-IN" dirty="0" smtClean="0"/>
              <a:t> customers are between 30-40 and Bank can target these customers with Children plans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204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Bank Customer segmentation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segmentation dashboard</dc:title>
  <dc:creator/>
  <cp:lastModifiedBy>Windows User</cp:lastModifiedBy>
  <cp:revision>4</cp:revision>
  <dcterms:created xsi:type="dcterms:W3CDTF">2021-10-17T13:22:45Z</dcterms:created>
  <dcterms:modified xsi:type="dcterms:W3CDTF">2021-10-18T06:15:11Z</dcterms:modified>
</cp:coreProperties>
</file>