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1CFC85-9D3B-4074-98C0-8D54FB2C8A5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9A4FF60-BBA0-42A5-A40F-6568EF2D8F6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053CE8F0-28BB-4FCA-BA52-AF112F8CE9B6}" type="parTrans" cxnId="{29AD66A0-801B-4E8C-96C8-0341102E43F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1A76E6-D6D5-445F-B7B0-DDBBDC438321}" type="sibTrans" cxnId="{29AD66A0-801B-4E8C-96C8-0341102E43F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AE915B-CC93-45DB-AEF9-D87FA4EEA2F7}" type="asst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No</a:t>
          </a:r>
        </a:p>
      </dgm:t>
    </dgm:pt>
    <dgm:pt modelId="{4548C75B-586F-47C3-8E44-F7EE96E1AD4B}" type="parTrans" cxnId="{89374B9D-3BCA-4A06-9375-FE1A2DB6AF1D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2BA98E-E9E2-444B-8BF5-EFD5EC9F1304}" type="sibTrans" cxnId="{89374B9D-3BCA-4A06-9375-FE1A2DB6AF1D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A5D4CA-5C47-48E2-9721-A2D6A888641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</dgm:t>
    </dgm:pt>
    <dgm:pt modelId="{17A1FCB8-65A8-4237-8734-5E3B7A190B9E}" type="parTrans" cxnId="{AFAE0EEA-43E5-419A-B320-7CD122A822B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4C2FF1-7EB8-464B-976B-B32641C8C05C}" type="sibTrans" cxnId="{AFAE0EEA-43E5-419A-B320-7CD122A822B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83492F-5201-4EFF-A1AE-3738CC53CE50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Topic</a:t>
          </a:r>
        </a:p>
      </dgm:t>
    </dgm:pt>
    <dgm:pt modelId="{60B4ED4D-8698-461E-B515-0B8B02477451}" type="parTrans" cxnId="{B6A53F49-45A4-4D53-A48D-B3ABE683D0B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17B3D7-5999-4953-8F24-51FAFD87F063}" type="sibTrans" cxnId="{B6A53F49-45A4-4D53-A48D-B3ABE683D0B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0B7FA7-CD6F-4242-A8D5-B839E3E528C3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</a:p>
      </dgm:t>
    </dgm:pt>
    <dgm:pt modelId="{97614BE7-92C8-49D5-A4A0-B4906C0BC253}" type="parTrans" cxnId="{895DD14A-98A9-48B3-ADAF-D63469FB8295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998707-2A5A-4E95-82D7-69751FD1A084}" type="sibTrans" cxnId="{895DD14A-98A9-48B3-ADAF-D63469FB8295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88963F-3BA5-497D-B7A5-15ADA3704DF9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Substitute staff</a:t>
          </a:r>
        </a:p>
      </dgm:t>
    </dgm:pt>
    <dgm:pt modelId="{052CA219-A49E-4C2A-A3EC-080D9B589E60}" type="parTrans" cxnId="{47D11D0D-83B0-425C-8BDD-519C550774D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6452E6-36CC-4104-A999-2347657ECB47}" type="sibTrans" cxnId="{47D11D0D-83B0-425C-8BDD-519C550774D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1FA94E-14F5-446A-8D9B-D33804F9F99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Absent detail</a:t>
          </a:r>
        </a:p>
      </dgm:t>
    </dgm:pt>
    <dgm:pt modelId="{C7E9B00F-AD41-4C31-ACCF-2DD2EF98DC67}" type="parTrans" cxnId="{C87C7891-37E0-4054-8D0D-B216834A96F4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2B682D-0CA8-4B4D-9376-6C24D6A5AF74}" type="sibTrans" cxnId="{C87C7891-37E0-4054-8D0D-B216834A96F4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B177EE-7736-4DD3-908D-48289022EF70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View Detail</a:t>
          </a:r>
        </a:p>
      </dgm:t>
    </dgm:pt>
    <dgm:pt modelId="{915F76B3-B8DD-4F78-AB13-039D9F22BE79}" type="parTrans" cxnId="{CFE73EE1-AB1B-42E7-B1B6-A2B9534370C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2C949F-CD11-4A1E-B1F5-3EA3A02022BD}" type="sibTrans" cxnId="{CFE73EE1-AB1B-42E7-B1B6-A2B9534370C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A6A085-EE58-438F-9D73-5B237FC84AB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Download option </a:t>
          </a:r>
        </a:p>
      </dgm:t>
    </dgm:pt>
    <dgm:pt modelId="{0CF26361-DEB6-4C05-922F-7CC859AA0863}" type="parTrans" cxnId="{733A9F8E-8546-4D91-891D-E1B53041F10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4B7FF5-87D8-4895-B26D-88B93E0DA6D0}" type="sibTrans" cxnId="{733A9F8E-8546-4D91-891D-E1B53041F10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8A0E44-88FD-4D93-AE41-81CA955501DC}" type="asst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Error Message</a:t>
          </a:r>
        </a:p>
      </dgm:t>
    </dgm:pt>
    <dgm:pt modelId="{53CE5253-51C9-4778-A6A9-16B9AD23E5D8}" type="parTrans" cxnId="{5F6E2005-7EE3-437A-B8CF-C5857ADC88D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896811-B796-4B1B-9F85-7543E8DE4972}" type="sibTrans" cxnId="{5F6E2005-7EE3-437A-B8CF-C5857ADC88D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AA09F4-A98D-434A-AF76-7C9C2D01AA90}" type="asst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Yes</a:t>
          </a:r>
        </a:p>
      </dgm:t>
    </dgm:pt>
    <dgm:pt modelId="{CB512578-A7C0-4AA0-AF31-A5879D465CDB}" type="parTrans" cxnId="{80973711-1C51-470E-B4D6-42B9408813A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20913F-0E55-4263-958A-FE65B9BE7A48}" type="sibTrans" cxnId="{80973711-1C51-470E-B4D6-42B9408813A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0C3DB3-65C2-47B2-B258-BB668A590FA6}" type="pres">
      <dgm:prSet presAssocID="{C91CFC85-9D3B-4074-98C0-8D54FB2C8A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A822C9B-BBFB-4B4B-A9C8-996FA5B62313}" type="pres">
      <dgm:prSet presAssocID="{59A4FF60-BBA0-42A5-A40F-6568EF2D8F69}" presName="hierRoot1" presStyleCnt="0">
        <dgm:presLayoutVars>
          <dgm:hierBranch val="init"/>
        </dgm:presLayoutVars>
      </dgm:prSet>
      <dgm:spPr/>
    </dgm:pt>
    <dgm:pt modelId="{5E4629E7-4CB0-4F25-A1C0-91C89BF382D7}" type="pres">
      <dgm:prSet presAssocID="{59A4FF60-BBA0-42A5-A40F-6568EF2D8F69}" presName="rootComposite1" presStyleCnt="0"/>
      <dgm:spPr/>
    </dgm:pt>
    <dgm:pt modelId="{C895F2C1-713C-46F4-9314-085EA169096F}" type="pres">
      <dgm:prSet presAssocID="{59A4FF60-BBA0-42A5-A40F-6568EF2D8F69}" presName="rootText1" presStyleLbl="node0" presStyleIdx="0" presStyleCnt="1">
        <dgm:presLayoutVars>
          <dgm:chPref val="3"/>
        </dgm:presLayoutVars>
      </dgm:prSet>
      <dgm:spPr/>
    </dgm:pt>
    <dgm:pt modelId="{F82FB50B-D38E-4F72-98FF-F94991974FBC}" type="pres">
      <dgm:prSet presAssocID="{59A4FF60-BBA0-42A5-A40F-6568EF2D8F69}" presName="rootConnector1" presStyleLbl="node1" presStyleIdx="0" presStyleCnt="0"/>
      <dgm:spPr/>
    </dgm:pt>
    <dgm:pt modelId="{29F8630F-F2AB-40E7-94DF-8E20CBB80A92}" type="pres">
      <dgm:prSet presAssocID="{59A4FF60-BBA0-42A5-A40F-6568EF2D8F69}" presName="hierChild2" presStyleCnt="0"/>
      <dgm:spPr/>
    </dgm:pt>
    <dgm:pt modelId="{94FD88A9-622D-4222-94DE-B4BC7F80AA7F}" type="pres">
      <dgm:prSet presAssocID="{59A4FF60-BBA0-42A5-A40F-6568EF2D8F69}" presName="hierChild3" presStyleCnt="0"/>
      <dgm:spPr/>
    </dgm:pt>
    <dgm:pt modelId="{5AE4301C-E4EB-41FB-A263-72011B9CC700}" type="pres">
      <dgm:prSet presAssocID="{4548C75B-586F-47C3-8E44-F7EE96E1AD4B}" presName="Name111" presStyleLbl="parChTrans1D2" presStyleIdx="0" presStyleCnt="2"/>
      <dgm:spPr/>
    </dgm:pt>
    <dgm:pt modelId="{0197D681-5585-4CF9-80E9-F0F79B8227E9}" type="pres">
      <dgm:prSet presAssocID="{D2AE915B-CC93-45DB-AEF9-D87FA4EEA2F7}" presName="hierRoot3" presStyleCnt="0">
        <dgm:presLayoutVars>
          <dgm:hierBranch val="init"/>
        </dgm:presLayoutVars>
      </dgm:prSet>
      <dgm:spPr/>
    </dgm:pt>
    <dgm:pt modelId="{A6C3676E-D90C-4A5A-A2F8-5C524E7505BE}" type="pres">
      <dgm:prSet presAssocID="{D2AE915B-CC93-45DB-AEF9-D87FA4EEA2F7}" presName="rootComposite3" presStyleCnt="0"/>
      <dgm:spPr/>
    </dgm:pt>
    <dgm:pt modelId="{446B8138-141A-4AF2-997E-27372AD5ABD1}" type="pres">
      <dgm:prSet presAssocID="{D2AE915B-CC93-45DB-AEF9-D87FA4EEA2F7}" presName="rootText3" presStyleLbl="asst1" presStyleIdx="0" presStyleCnt="3">
        <dgm:presLayoutVars>
          <dgm:chPref val="3"/>
        </dgm:presLayoutVars>
      </dgm:prSet>
      <dgm:spPr/>
    </dgm:pt>
    <dgm:pt modelId="{054A13B2-D41D-48D8-B3AF-D9B70CF3E1BF}" type="pres">
      <dgm:prSet presAssocID="{D2AE915B-CC93-45DB-AEF9-D87FA4EEA2F7}" presName="rootConnector3" presStyleLbl="asst1" presStyleIdx="0" presStyleCnt="3"/>
      <dgm:spPr/>
    </dgm:pt>
    <dgm:pt modelId="{4FA7DC1C-E55A-4BBB-97EC-8021DEE23989}" type="pres">
      <dgm:prSet presAssocID="{D2AE915B-CC93-45DB-AEF9-D87FA4EEA2F7}" presName="hierChild6" presStyleCnt="0"/>
      <dgm:spPr/>
    </dgm:pt>
    <dgm:pt modelId="{CD79BF0C-7FDC-464D-BCF1-DD10FA8AD74F}" type="pres">
      <dgm:prSet presAssocID="{D2AE915B-CC93-45DB-AEF9-D87FA4EEA2F7}" presName="hierChild7" presStyleCnt="0"/>
      <dgm:spPr/>
    </dgm:pt>
    <dgm:pt modelId="{D05013F0-7C58-4006-B3A9-D4B9DA4CE389}" type="pres">
      <dgm:prSet presAssocID="{53CE5253-51C9-4778-A6A9-16B9AD23E5D8}" presName="Name111" presStyleLbl="parChTrans1D3" presStyleIdx="0" presStyleCnt="4"/>
      <dgm:spPr/>
    </dgm:pt>
    <dgm:pt modelId="{5D7A2C73-EEC7-45EB-BFD9-0F02F3FBD4B4}" type="pres">
      <dgm:prSet presAssocID="{788A0E44-88FD-4D93-AE41-81CA955501DC}" presName="hierRoot3" presStyleCnt="0">
        <dgm:presLayoutVars>
          <dgm:hierBranch val="init"/>
        </dgm:presLayoutVars>
      </dgm:prSet>
      <dgm:spPr/>
    </dgm:pt>
    <dgm:pt modelId="{E1C53F88-0209-43DB-BC49-66FCAEE29A24}" type="pres">
      <dgm:prSet presAssocID="{788A0E44-88FD-4D93-AE41-81CA955501DC}" presName="rootComposite3" presStyleCnt="0"/>
      <dgm:spPr/>
    </dgm:pt>
    <dgm:pt modelId="{1D005AC6-7A2F-4723-B115-93BFFAFBE4AD}" type="pres">
      <dgm:prSet presAssocID="{788A0E44-88FD-4D93-AE41-81CA955501DC}" presName="rootText3" presStyleLbl="asst1" presStyleIdx="1" presStyleCnt="3">
        <dgm:presLayoutVars>
          <dgm:chPref val="3"/>
        </dgm:presLayoutVars>
      </dgm:prSet>
      <dgm:spPr/>
    </dgm:pt>
    <dgm:pt modelId="{A2CFCA80-4041-40A5-96EF-8A32CE962327}" type="pres">
      <dgm:prSet presAssocID="{788A0E44-88FD-4D93-AE41-81CA955501DC}" presName="rootConnector3" presStyleLbl="asst1" presStyleIdx="1" presStyleCnt="3"/>
      <dgm:spPr/>
    </dgm:pt>
    <dgm:pt modelId="{B0D85BE0-8E38-4F73-BAC6-E80EC3EE908F}" type="pres">
      <dgm:prSet presAssocID="{788A0E44-88FD-4D93-AE41-81CA955501DC}" presName="hierChild6" presStyleCnt="0"/>
      <dgm:spPr/>
    </dgm:pt>
    <dgm:pt modelId="{1340F3DD-5ADD-483B-BD5B-35350C0626A0}" type="pres">
      <dgm:prSet presAssocID="{788A0E44-88FD-4D93-AE41-81CA955501DC}" presName="hierChild7" presStyleCnt="0"/>
      <dgm:spPr/>
    </dgm:pt>
    <dgm:pt modelId="{1AE7ECA9-201C-4146-8362-436EEB92800B}" type="pres">
      <dgm:prSet presAssocID="{CB512578-A7C0-4AA0-AF31-A5879D465CDB}" presName="Name111" presStyleLbl="parChTrans1D2" presStyleIdx="1" presStyleCnt="2"/>
      <dgm:spPr/>
    </dgm:pt>
    <dgm:pt modelId="{BCF5B580-3C0D-4816-AB72-6E13C7FDDD79}" type="pres">
      <dgm:prSet presAssocID="{7FAA09F4-A98D-434A-AF76-7C9C2D01AA90}" presName="hierRoot3" presStyleCnt="0">
        <dgm:presLayoutVars>
          <dgm:hierBranch val="init"/>
        </dgm:presLayoutVars>
      </dgm:prSet>
      <dgm:spPr/>
    </dgm:pt>
    <dgm:pt modelId="{C3597090-63CE-4DCE-A133-60674B62C129}" type="pres">
      <dgm:prSet presAssocID="{7FAA09F4-A98D-434A-AF76-7C9C2D01AA90}" presName="rootComposite3" presStyleCnt="0"/>
      <dgm:spPr/>
    </dgm:pt>
    <dgm:pt modelId="{C357879C-39E8-4D48-AA98-22E66A3DF74D}" type="pres">
      <dgm:prSet presAssocID="{7FAA09F4-A98D-434A-AF76-7C9C2D01AA90}" presName="rootText3" presStyleLbl="asst1" presStyleIdx="2" presStyleCnt="3">
        <dgm:presLayoutVars>
          <dgm:chPref val="3"/>
        </dgm:presLayoutVars>
      </dgm:prSet>
      <dgm:spPr/>
    </dgm:pt>
    <dgm:pt modelId="{0188B6FF-0B8D-4421-BF8F-EE4910AD83D5}" type="pres">
      <dgm:prSet presAssocID="{7FAA09F4-A98D-434A-AF76-7C9C2D01AA90}" presName="rootConnector3" presStyleLbl="asst1" presStyleIdx="2" presStyleCnt="3"/>
      <dgm:spPr/>
    </dgm:pt>
    <dgm:pt modelId="{FF0D0472-7D6B-42F1-9F14-0CB94F37953A}" type="pres">
      <dgm:prSet presAssocID="{7FAA09F4-A98D-434A-AF76-7C9C2D01AA90}" presName="hierChild6" presStyleCnt="0"/>
      <dgm:spPr/>
    </dgm:pt>
    <dgm:pt modelId="{66CDC7CB-5148-40A7-B6EC-01711AC04EA6}" type="pres">
      <dgm:prSet presAssocID="{17A1FCB8-65A8-4237-8734-5E3B7A190B9E}" presName="Name37" presStyleLbl="parChTrans1D3" presStyleIdx="1" presStyleCnt="4"/>
      <dgm:spPr/>
    </dgm:pt>
    <dgm:pt modelId="{F6EFF77C-3F84-4495-9BF7-7ECC6A873C37}" type="pres">
      <dgm:prSet presAssocID="{D9A5D4CA-5C47-48E2-9721-A2D6A8886411}" presName="hierRoot2" presStyleCnt="0">
        <dgm:presLayoutVars>
          <dgm:hierBranch val="init"/>
        </dgm:presLayoutVars>
      </dgm:prSet>
      <dgm:spPr/>
    </dgm:pt>
    <dgm:pt modelId="{B4AD1FA0-EA15-48EB-BE6E-BF6DE0EF40EB}" type="pres">
      <dgm:prSet presAssocID="{D9A5D4CA-5C47-48E2-9721-A2D6A8886411}" presName="rootComposite" presStyleCnt="0"/>
      <dgm:spPr/>
    </dgm:pt>
    <dgm:pt modelId="{360516D9-2A71-4BE6-A311-46BD7D3E1E44}" type="pres">
      <dgm:prSet presAssocID="{D9A5D4CA-5C47-48E2-9721-A2D6A8886411}" presName="rootText" presStyleLbl="node3" presStyleIdx="0" presStyleCnt="3">
        <dgm:presLayoutVars>
          <dgm:chPref val="3"/>
        </dgm:presLayoutVars>
      </dgm:prSet>
      <dgm:spPr/>
    </dgm:pt>
    <dgm:pt modelId="{70A7138F-8415-40F6-B0F7-1AC45A2463A7}" type="pres">
      <dgm:prSet presAssocID="{D9A5D4CA-5C47-48E2-9721-A2D6A8886411}" presName="rootConnector" presStyleLbl="node3" presStyleIdx="0" presStyleCnt="3"/>
      <dgm:spPr/>
    </dgm:pt>
    <dgm:pt modelId="{9471D7F8-06C1-42F5-A0E6-7AC814883F81}" type="pres">
      <dgm:prSet presAssocID="{D9A5D4CA-5C47-48E2-9721-A2D6A8886411}" presName="hierChild4" presStyleCnt="0"/>
      <dgm:spPr/>
    </dgm:pt>
    <dgm:pt modelId="{E2DB19A1-52A4-4061-9571-320C6C84DB2E}" type="pres">
      <dgm:prSet presAssocID="{D9A5D4CA-5C47-48E2-9721-A2D6A8886411}" presName="hierChild5" presStyleCnt="0"/>
      <dgm:spPr/>
    </dgm:pt>
    <dgm:pt modelId="{0AB78A17-4E43-4A5A-A838-68FD45BB841E}" type="pres">
      <dgm:prSet presAssocID="{60B4ED4D-8698-461E-B515-0B8B02477451}" presName="Name37" presStyleLbl="parChTrans1D3" presStyleIdx="2" presStyleCnt="4"/>
      <dgm:spPr/>
    </dgm:pt>
    <dgm:pt modelId="{5C53F854-B060-4885-B0DA-196BF10B1080}" type="pres">
      <dgm:prSet presAssocID="{1E83492F-5201-4EFF-A1AE-3738CC53CE50}" presName="hierRoot2" presStyleCnt="0">
        <dgm:presLayoutVars>
          <dgm:hierBranch val="init"/>
        </dgm:presLayoutVars>
      </dgm:prSet>
      <dgm:spPr/>
    </dgm:pt>
    <dgm:pt modelId="{0159DCE7-A782-47F1-93D7-ACD4E106F34A}" type="pres">
      <dgm:prSet presAssocID="{1E83492F-5201-4EFF-A1AE-3738CC53CE50}" presName="rootComposite" presStyleCnt="0"/>
      <dgm:spPr/>
    </dgm:pt>
    <dgm:pt modelId="{CBBC7FE7-2E2D-4873-A420-4EC9C9B7A4CF}" type="pres">
      <dgm:prSet presAssocID="{1E83492F-5201-4EFF-A1AE-3738CC53CE50}" presName="rootText" presStyleLbl="node3" presStyleIdx="1" presStyleCnt="3">
        <dgm:presLayoutVars>
          <dgm:chPref val="3"/>
        </dgm:presLayoutVars>
      </dgm:prSet>
      <dgm:spPr/>
    </dgm:pt>
    <dgm:pt modelId="{D87E348B-A482-43C4-952F-3DC288C99799}" type="pres">
      <dgm:prSet presAssocID="{1E83492F-5201-4EFF-A1AE-3738CC53CE50}" presName="rootConnector" presStyleLbl="node3" presStyleIdx="1" presStyleCnt="3"/>
      <dgm:spPr/>
    </dgm:pt>
    <dgm:pt modelId="{98EA403B-3B8F-4444-94AE-72166FAC3D89}" type="pres">
      <dgm:prSet presAssocID="{1E83492F-5201-4EFF-A1AE-3738CC53CE50}" presName="hierChild4" presStyleCnt="0"/>
      <dgm:spPr/>
    </dgm:pt>
    <dgm:pt modelId="{2BA758FB-DCB2-4799-8E16-48BC933C3D7F}" type="pres">
      <dgm:prSet presAssocID="{052CA219-A49E-4C2A-A3EC-080D9B589E60}" presName="Name37" presStyleLbl="parChTrans1D4" presStyleIdx="0" presStyleCnt="4"/>
      <dgm:spPr/>
    </dgm:pt>
    <dgm:pt modelId="{2C681541-13D8-48E6-A68E-FE131112663F}" type="pres">
      <dgm:prSet presAssocID="{7488963F-3BA5-497D-B7A5-15ADA3704DF9}" presName="hierRoot2" presStyleCnt="0">
        <dgm:presLayoutVars>
          <dgm:hierBranch val="init"/>
        </dgm:presLayoutVars>
      </dgm:prSet>
      <dgm:spPr/>
    </dgm:pt>
    <dgm:pt modelId="{D2118F6E-DB2B-45C2-85C7-5DF59A989B22}" type="pres">
      <dgm:prSet presAssocID="{7488963F-3BA5-497D-B7A5-15ADA3704DF9}" presName="rootComposite" presStyleCnt="0"/>
      <dgm:spPr/>
    </dgm:pt>
    <dgm:pt modelId="{E06AECDF-3F31-4ED3-BD6B-8FEA4975FC24}" type="pres">
      <dgm:prSet presAssocID="{7488963F-3BA5-497D-B7A5-15ADA3704DF9}" presName="rootText" presStyleLbl="node4" presStyleIdx="0" presStyleCnt="4">
        <dgm:presLayoutVars>
          <dgm:chPref val="3"/>
        </dgm:presLayoutVars>
      </dgm:prSet>
      <dgm:spPr/>
    </dgm:pt>
    <dgm:pt modelId="{9E97876F-CE58-4E37-917E-13A7BBEA8686}" type="pres">
      <dgm:prSet presAssocID="{7488963F-3BA5-497D-B7A5-15ADA3704DF9}" presName="rootConnector" presStyleLbl="node4" presStyleIdx="0" presStyleCnt="4"/>
      <dgm:spPr/>
    </dgm:pt>
    <dgm:pt modelId="{D896ABE0-AE7F-477F-972F-CF879CA48167}" type="pres">
      <dgm:prSet presAssocID="{7488963F-3BA5-497D-B7A5-15ADA3704DF9}" presName="hierChild4" presStyleCnt="0"/>
      <dgm:spPr/>
    </dgm:pt>
    <dgm:pt modelId="{B29DA67D-97BC-448E-80D8-EC18C18C1A11}" type="pres">
      <dgm:prSet presAssocID="{7488963F-3BA5-497D-B7A5-15ADA3704DF9}" presName="hierChild5" presStyleCnt="0"/>
      <dgm:spPr/>
    </dgm:pt>
    <dgm:pt modelId="{BAA6C843-ADD6-4D5B-872C-B8C55D880B2B}" type="pres">
      <dgm:prSet presAssocID="{C7E9B00F-AD41-4C31-ACCF-2DD2EF98DC67}" presName="Name37" presStyleLbl="parChTrans1D4" presStyleIdx="1" presStyleCnt="4"/>
      <dgm:spPr/>
    </dgm:pt>
    <dgm:pt modelId="{4AC5EFE1-8FF4-417D-B769-4BD64F7DB816}" type="pres">
      <dgm:prSet presAssocID="{2E1FA94E-14F5-446A-8D9B-D33804F9F99E}" presName="hierRoot2" presStyleCnt="0">
        <dgm:presLayoutVars>
          <dgm:hierBranch val="init"/>
        </dgm:presLayoutVars>
      </dgm:prSet>
      <dgm:spPr/>
    </dgm:pt>
    <dgm:pt modelId="{C5D4D025-DF1D-407F-B0C5-A25E4B1E6862}" type="pres">
      <dgm:prSet presAssocID="{2E1FA94E-14F5-446A-8D9B-D33804F9F99E}" presName="rootComposite" presStyleCnt="0"/>
      <dgm:spPr/>
    </dgm:pt>
    <dgm:pt modelId="{83FAD762-431F-4A18-9ED5-9F7BA74C0C16}" type="pres">
      <dgm:prSet presAssocID="{2E1FA94E-14F5-446A-8D9B-D33804F9F99E}" presName="rootText" presStyleLbl="node4" presStyleIdx="1" presStyleCnt="4">
        <dgm:presLayoutVars>
          <dgm:chPref val="3"/>
        </dgm:presLayoutVars>
      </dgm:prSet>
      <dgm:spPr/>
    </dgm:pt>
    <dgm:pt modelId="{3B038037-0BA7-45A3-8122-559A4D4A1D94}" type="pres">
      <dgm:prSet presAssocID="{2E1FA94E-14F5-446A-8D9B-D33804F9F99E}" presName="rootConnector" presStyleLbl="node4" presStyleIdx="1" presStyleCnt="4"/>
      <dgm:spPr/>
    </dgm:pt>
    <dgm:pt modelId="{BF9D6357-F594-4647-BD4B-4191C5DA703F}" type="pres">
      <dgm:prSet presAssocID="{2E1FA94E-14F5-446A-8D9B-D33804F9F99E}" presName="hierChild4" presStyleCnt="0"/>
      <dgm:spPr/>
    </dgm:pt>
    <dgm:pt modelId="{53924198-5448-4301-91D7-92C89432CF02}" type="pres">
      <dgm:prSet presAssocID="{2E1FA94E-14F5-446A-8D9B-D33804F9F99E}" presName="hierChild5" presStyleCnt="0"/>
      <dgm:spPr/>
    </dgm:pt>
    <dgm:pt modelId="{79454A4A-0E63-43CC-B654-54522C1CB10B}" type="pres">
      <dgm:prSet presAssocID="{915F76B3-B8DD-4F78-AB13-039D9F22BE79}" presName="Name37" presStyleLbl="parChTrans1D4" presStyleIdx="2" presStyleCnt="4"/>
      <dgm:spPr/>
    </dgm:pt>
    <dgm:pt modelId="{7EBDEBD7-EA99-4E05-9C5D-DE159AACB101}" type="pres">
      <dgm:prSet presAssocID="{EEB177EE-7736-4DD3-908D-48289022EF70}" presName="hierRoot2" presStyleCnt="0">
        <dgm:presLayoutVars>
          <dgm:hierBranch val="init"/>
        </dgm:presLayoutVars>
      </dgm:prSet>
      <dgm:spPr/>
    </dgm:pt>
    <dgm:pt modelId="{477B6EF9-0D82-4C3C-8BA6-D32BB521FC94}" type="pres">
      <dgm:prSet presAssocID="{EEB177EE-7736-4DD3-908D-48289022EF70}" presName="rootComposite" presStyleCnt="0"/>
      <dgm:spPr/>
    </dgm:pt>
    <dgm:pt modelId="{2A65936C-7686-42A0-BAE8-29347FCB1257}" type="pres">
      <dgm:prSet presAssocID="{EEB177EE-7736-4DD3-908D-48289022EF70}" presName="rootText" presStyleLbl="node4" presStyleIdx="2" presStyleCnt="4">
        <dgm:presLayoutVars>
          <dgm:chPref val="3"/>
        </dgm:presLayoutVars>
      </dgm:prSet>
      <dgm:spPr/>
    </dgm:pt>
    <dgm:pt modelId="{473F9D57-52A4-46C6-9723-61D3E27F1746}" type="pres">
      <dgm:prSet presAssocID="{EEB177EE-7736-4DD3-908D-48289022EF70}" presName="rootConnector" presStyleLbl="node4" presStyleIdx="2" presStyleCnt="4"/>
      <dgm:spPr/>
    </dgm:pt>
    <dgm:pt modelId="{38F008AB-2A89-49A6-B321-146723BABEEC}" type="pres">
      <dgm:prSet presAssocID="{EEB177EE-7736-4DD3-908D-48289022EF70}" presName="hierChild4" presStyleCnt="0"/>
      <dgm:spPr/>
    </dgm:pt>
    <dgm:pt modelId="{836F254A-D24F-4EE1-B54E-A5C95F7A8B86}" type="pres">
      <dgm:prSet presAssocID="{0CF26361-DEB6-4C05-922F-7CC859AA0863}" presName="Name37" presStyleLbl="parChTrans1D4" presStyleIdx="3" presStyleCnt="4"/>
      <dgm:spPr/>
    </dgm:pt>
    <dgm:pt modelId="{E91884F1-4F44-4480-AFEF-5CD9C0DF519C}" type="pres">
      <dgm:prSet presAssocID="{2AA6A085-EE58-438F-9D73-5B237FC84ABA}" presName="hierRoot2" presStyleCnt="0">
        <dgm:presLayoutVars>
          <dgm:hierBranch val="init"/>
        </dgm:presLayoutVars>
      </dgm:prSet>
      <dgm:spPr/>
    </dgm:pt>
    <dgm:pt modelId="{49B1EFEB-37B0-4C17-B7D1-A2FFFCC32900}" type="pres">
      <dgm:prSet presAssocID="{2AA6A085-EE58-438F-9D73-5B237FC84ABA}" presName="rootComposite" presStyleCnt="0"/>
      <dgm:spPr/>
    </dgm:pt>
    <dgm:pt modelId="{5FFD7188-C58A-4FDF-B10A-613BA246C5C2}" type="pres">
      <dgm:prSet presAssocID="{2AA6A085-EE58-438F-9D73-5B237FC84ABA}" presName="rootText" presStyleLbl="node4" presStyleIdx="3" presStyleCnt="4">
        <dgm:presLayoutVars>
          <dgm:chPref val="3"/>
        </dgm:presLayoutVars>
      </dgm:prSet>
      <dgm:spPr/>
    </dgm:pt>
    <dgm:pt modelId="{F53DA95A-A990-4844-8197-C149842C9020}" type="pres">
      <dgm:prSet presAssocID="{2AA6A085-EE58-438F-9D73-5B237FC84ABA}" presName="rootConnector" presStyleLbl="node4" presStyleIdx="3" presStyleCnt="4"/>
      <dgm:spPr/>
    </dgm:pt>
    <dgm:pt modelId="{077938AE-39AB-49E6-B7EF-3734538F905C}" type="pres">
      <dgm:prSet presAssocID="{2AA6A085-EE58-438F-9D73-5B237FC84ABA}" presName="hierChild4" presStyleCnt="0"/>
      <dgm:spPr/>
    </dgm:pt>
    <dgm:pt modelId="{DF70A304-2063-4671-BAB7-8ED82814F84A}" type="pres">
      <dgm:prSet presAssocID="{2AA6A085-EE58-438F-9D73-5B237FC84ABA}" presName="hierChild5" presStyleCnt="0"/>
      <dgm:spPr/>
    </dgm:pt>
    <dgm:pt modelId="{113A3102-E9F1-4DED-A860-7EC083CBBE4B}" type="pres">
      <dgm:prSet presAssocID="{EEB177EE-7736-4DD3-908D-48289022EF70}" presName="hierChild5" presStyleCnt="0"/>
      <dgm:spPr/>
    </dgm:pt>
    <dgm:pt modelId="{2D412BB3-023D-49C9-8BAE-3AEC8C708895}" type="pres">
      <dgm:prSet presAssocID="{1E83492F-5201-4EFF-A1AE-3738CC53CE50}" presName="hierChild5" presStyleCnt="0"/>
      <dgm:spPr/>
    </dgm:pt>
    <dgm:pt modelId="{1C68DB4C-F09B-4DFB-AFE1-544E8FAF9668}" type="pres">
      <dgm:prSet presAssocID="{97614BE7-92C8-49D5-A4A0-B4906C0BC253}" presName="Name37" presStyleLbl="parChTrans1D3" presStyleIdx="3" presStyleCnt="4"/>
      <dgm:spPr/>
    </dgm:pt>
    <dgm:pt modelId="{DB3BA6DE-D721-4CCC-9059-34C9EBD3D7A0}" type="pres">
      <dgm:prSet presAssocID="{840B7FA7-CD6F-4242-A8D5-B839E3E528C3}" presName="hierRoot2" presStyleCnt="0">
        <dgm:presLayoutVars>
          <dgm:hierBranch val="init"/>
        </dgm:presLayoutVars>
      </dgm:prSet>
      <dgm:spPr/>
    </dgm:pt>
    <dgm:pt modelId="{9FF5CF59-181C-4CC7-B9D5-CCBC1B2B3A81}" type="pres">
      <dgm:prSet presAssocID="{840B7FA7-CD6F-4242-A8D5-B839E3E528C3}" presName="rootComposite" presStyleCnt="0"/>
      <dgm:spPr/>
    </dgm:pt>
    <dgm:pt modelId="{2E4D6DA7-6D41-4CE9-8CBE-008A11C7E29E}" type="pres">
      <dgm:prSet presAssocID="{840B7FA7-CD6F-4242-A8D5-B839E3E528C3}" presName="rootText" presStyleLbl="node3" presStyleIdx="2" presStyleCnt="3">
        <dgm:presLayoutVars>
          <dgm:chPref val="3"/>
        </dgm:presLayoutVars>
      </dgm:prSet>
      <dgm:spPr/>
    </dgm:pt>
    <dgm:pt modelId="{69ABFE3D-C3DC-4F2F-AE01-A4C57EA2B1C8}" type="pres">
      <dgm:prSet presAssocID="{840B7FA7-CD6F-4242-A8D5-B839E3E528C3}" presName="rootConnector" presStyleLbl="node3" presStyleIdx="2" presStyleCnt="3"/>
      <dgm:spPr/>
    </dgm:pt>
    <dgm:pt modelId="{8B14EB78-A977-4CA6-A4ED-21D0252B147D}" type="pres">
      <dgm:prSet presAssocID="{840B7FA7-CD6F-4242-A8D5-B839E3E528C3}" presName="hierChild4" presStyleCnt="0"/>
      <dgm:spPr/>
    </dgm:pt>
    <dgm:pt modelId="{CE535EC7-2546-4B03-B483-C500AE4B1E69}" type="pres">
      <dgm:prSet presAssocID="{840B7FA7-CD6F-4242-A8D5-B839E3E528C3}" presName="hierChild5" presStyleCnt="0"/>
      <dgm:spPr/>
    </dgm:pt>
    <dgm:pt modelId="{DAA46532-8CE7-464E-A186-75963F227B55}" type="pres">
      <dgm:prSet presAssocID="{7FAA09F4-A98D-434A-AF76-7C9C2D01AA90}" presName="hierChild7" presStyleCnt="0"/>
      <dgm:spPr/>
    </dgm:pt>
  </dgm:ptLst>
  <dgm:cxnLst>
    <dgm:cxn modelId="{C11E8A04-4E0B-4B53-8558-1A6338FC5541}" type="presOf" srcId="{2E1FA94E-14F5-446A-8D9B-D33804F9F99E}" destId="{83FAD762-431F-4A18-9ED5-9F7BA74C0C16}" srcOrd="0" destOrd="0" presId="urn:microsoft.com/office/officeart/2005/8/layout/orgChart1"/>
    <dgm:cxn modelId="{5F6E2005-7EE3-437A-B8CF-C5857ADC88D1}" srcId="{D2AE915B-CC93-45DB-AEF9-D87FA4EEA2F7}" destId="{788A0E44-88FD-4D93-AE41-81CA955501DC}" srcOrd="0" destOrd="0" parTransId="{53CE5253-51C9-4778-A6A9-16B9AD23E5D8}" sibTransId="{0A896811-B796-4B1B-9F85-7543E8DE4972}"/>
    <dgm:cxn modelId="{868CEC05-3178-4C19-8828-576C33D1A3D8}" type="presOf" srcId="{17A1FCB8-65A8-4237-8734-5E3B7A190B9E}" destId="{66CDC7CB-5148-40A7-B6EC-01711AC04EA6}" srcOrd="0" destOrd="0" presId="urn:microsoft.com/office/officeart/2005/8/layout/orgChart1"/>
    <dgm:cxn modelId="{47D11D0D-83B0-425C-8BDD-519C550774D2}" srcId="{1E83492F-5201-4EFF-A1AE-3738CC53CE50}" destId="{7488963F-3BA5-497D-B7A5-15ADA3704DF9}" srcOrd="0" destOrd="0" parTransId="{052CA219-A49E-4C2A-A3EC-080D9B589E60}" sibTransId="{F36452E6-36CC-4104-A999-2347657ECB47}"/>
    <dgm:cxn modelId="{0619670D-E438-424B-B18B-AA12EC0AF553}" type="presOf" srcId="{7488963F-3BA5-497D-B7A5-15ADA3704DF9}" destId="{9E97876F-CE58-4E37-917E-13A7BBEA8686}" srcOrd="1" destOrd="0" presId="urn:microsoft.com/office/officeart/2005/8/layout/orgChart1"/>
    <dgm:cxn modelId="{80973711-1C51-470E-B4D6-42B9408813A8}" srcId="{59A4FF60-BBA0-42A5-A40F-6568EF2D8F69}" destId="{7FAA09F4-A98D-434A-AF76-7C9C2D01AA90}" srcOrd="1" destOrd="0" parTransId="{CB512578-A7C0-4AA0-AF31-A5879D465CDB}" sibTransId="{4620913F-0E55-4263-958A-FE65B9BE7A48}"/>
    <dgm:cxn modelId="{81506811-4D15-41E6-BE91-CB553B82D2CA}" type="presOf" srcId="{7488963F-3BA5-497D-B7A5-15ADA3704DF9}" destId="{E06AECDF-3F31-4ED3-BD6B-8FEA4975FC24}" srcOrd="0" destOrd="0" presId="urn:microsoft.com/office/officeart/2005/8/layout/orgChart1"/>
    <dgm:cxn modelId="{458D8B1A-0EEE-4295-AADB-D46DA26046C6}" type="presOf" srcId="{CB512578-A7C0-4AA0-AF31-A5879D465CDB}" destId="{1AE7ECA9-201C-4146-8362-436EEB92800B}" srcOrd="0" destOrd="0" presId="urn:microsoft.com/office/officeart/2005/8/layout/orgChart1"/>
    <dgm:cxn modelId="{5E916622-C201-4B6B-9E49-F7FFFA370AA8}" type="presOf" srcId="{2AA6A085-EE58-438F-9D73-5B237FC84ABA}" destId="{F53DA95A-A990-4844-8197-C149842C9020}" srcOrd="1" destOrd="0" presId="urn:microsoft.com/office/officeart/2005/8/layout/orgChart1"/>
    <dgm:cxn modelId="{F7AC7A39-F017-4F34-BBBA-C50F5DD879E5}" type="presOf" srcId="{7FAA09F4-A98D-434A-AF76-7C9C2D01AA90}" destId="{C357879C-39E8-4D48-AA98-22E66A3DF74D}" srcOrd="0" destOrd="0" presId="urn:microsoft.com/office/officeart/2005/8/layout/orgChart1"/>
    <dgm:cxn modelId="{A377835B-3670-403B-8551-81907EAD6C17}" type="presOf" srcId="{59A4FF60-BBA0-42A5-A40F-6568EF2D8F69}" destId="{F82FB50B-D38E-4F72-98FF-F94991974FBC}" srcOrd="1" destOrd="0" presId="urn:microsoft.com/office/officeart/2005/8/layout/orgChart1"/>
    <dgm:cxn modelId="{E9DB125C-DAA4-4E88-866A-C566D62CABA1}" type="presOf" srcId="{1E83492F-5201-4EFF-A1AE-3738CC53CE50}" destId="{D87E348B-A482-43C4-952F-3DC288C99799}" srcOrd="1" destOrd="0" presId="urn:microsoft.com/office/officeart/2005/8/layout/orgChart1"/>
    <dgm:cxn modelId="{46F7B764-7BF5-4C8A-838B-A826211AD8A1}" type="presOf" srcId="{EEB177EE-7736-4DD3-908D-48289022EF70}" destId="{473F9D57-52A4-46C6-9723-61D3E27F1746}" srcOrd="1" destOrd="0" presId="urn:microsoft.com/office/officeart/2005/8/layout/orgChart1"/>
    <dgm:cxn modelId="{5D6C1B68-BBA6-4A5A-AAC7-792093978FDA}" type="presOf" srcId="{C7E9B00F-AD41-4C31-ACCF-2DD2EF98DC67}" destId="{BAA6C843-ADD6-4D5B-872C-B8C55D880B2B}" srcOrd="0" destOrd="0" presId="urn:microsoft.com/office/officeart/2005/8/layout/orgChart1"/>
    <dgm:cxn modelId="{B6A53F49-45A4-4D53-A48D-B3ABE683D0BE}" srcId="{7FAA09F4-A98D-434A-AF76-7C9C2D01AA90}" destId="{1E83492F-5201-4EFF-A1AE-3738CC53CE50}" srcOrd="1" destOrd="0" parTransId="{60B4ED4D-8698-461E-B515-0B8B02477451}" sibTransId="{B417B3D7-5999-4953-8F24-51FAFD87F063}"/>
    <dgm:cxn modelId="{895DD14A-98A9-48B3-ADAF-D63469FB8295}" srcId="{7FAA09F4-A98D-434A-AF76-7C9C2D01AA90}" destId="{840B7FA7-CD6F-4242-A8D5-B839E3E528C3}" srcOrd="2" destOrd="0" parTransId="{97614BE7-92C8-49D5-A4A0-B4906C0BC253}" sibTransId="{5A998707-2A5A-4E95-82D7-69751FD1A084}"/>
    <dgm:cxn modelId="{B30FCF6C-DB90-4ABD-93C9-CDD1929A3183}" type="presOf" srcId="{EEB177EE-7736-4DD3-908D-48289022EF70}" destId="{2A65936C-7686-42A0-BAE8-29347FCB1257}" srcOrd="0" destOrd="0" presId="urn:microsoft.com/office/officeart/2005/8/layout/orgChart1"/>
    <dgm:cxn modelId="{22E04971-4FF5-40BB-AB55-69940342D303}" type="presOf" srcId="{840B7FA7-CD6F-4242-A8D5-B839E3E528C3}" destId="{69ABFE3D-C3DC-4F2F-AE01-A4C57EA2B1C8}" srcOrd="1" destOrd="0" presId="urn:microsoft.com/office/officeart/2005/8/layout/orgChart1"/>
    <dgm:cxn modelId="{5B798253-6FF7-4D2C-B666-3958193586A4}" type="presOf" srcId="{59A4FF60-BBA0-42A5-A40F-6568EF2D8F69}" destId="{C895F2C1-713C-46F4-9314-085EA169096F}" srcOrd="0" destOrd="0" presId="urn:microsoft.com/office/officeart/2005/8/layout/orgChart1"/>
    <dgm:cxn modelId="{E8F01456-337F-453A-B7E9-26A331C25596}" type="presOf" srcId="{1E83492F-5201-4EFF-A1AE-3738CC53CE50}" destId="{CBBC7FE7-2E2D-4873-A420-4EC9C9B7A4CF}" srcOrd="0" destOrd="0" presId="urn:microsoft.com/office/officeart/2005/8/layout/orgChart1"/>
    <dgm:cxn modelId="{EB0C6B77-E455-4B08-AE96-948CE36871D6}" type="presOf" srcId="{788A0E44-88FD-4D93-AE41-81CA955501DC}" destId="{1D005AC6-7A2F-4723-B115-93BFFAFBE4AD}" srcOrd="0" destOrd="0" presId="urn:microsoft.com/office/officeart/2005/8/layout/orgChart1"/>
    <dgm:cxn modelId="{733A9F8E-8546-4D91-891D-E1B53041F10C}" srcId="{EEB177EE-7736-4DD3-908D-48289022EF70}" destId="{2AA6A085-EE58-438F-9D73-5B237FC84ABA}" srcOrd="0" destOrd="0" parTransId="{0CF26361-DEB6-4C05-922F-7CC859AA0863}" sibTransId="{1B4B7FF5-87D8-4895-B26D-88B93E0DA6D0}"/>
    <dgm:cxn modelId="{C87C7891-37E0-4054-8D0D-B216834A96F4}" srcId="{1E83492F-5201-4EFF-A1AE-3738CC53CE50}" destId="{2E1FA94E-14F5-446A-8D9B-D33804F9F99E}" srcOrd="1" destOrd="0" parTransId="{C7E9B00F-AD41-4C31-ACCF-2DD2EF98DC67}" sibTransId="{1C2B682D-0CA8-4B4D-9376-6C24D6A5AF74}"/>
    <dgm:cxn modelId="{01F9AA91-6FA7-4CEB-AA3F-204441777BA9}" type="presOf" srcId="{D2AE915B-CC93-45DB-AEF9-D87FA4EEA2F7}" destId="{054A13B2-D41D-48D8-B3AF-D9B70CF3E1BF}" srcOrd="1" destOrd="0" presId="urn:microsoft.com/office/officeart/2005/8/layout/orgChart1"/>
    <dgm:cxn modelId="{F57BDD96-C166-439F-983D-BE892516EB9D}" type="presOf" srcId="{052CA219-A49E-4C2A-A3EC-080D9B589E60}" destId="{2BA758FB-DCB2-4799-8E16-48BC933C3D7F}" srcOrd="0" destOrd="0" presId="urn:microsoft.com/office/officeart/2005/8/layout/orgChart1"/>
    <dgm:cxn modelId="{E0DEBE98-829B-481E-8E61-2E29A7EBF47F}" type="presOf" srcId="{C91CFC85-9D3B-4074-98C0-8D54FB2C8A58}" destId="{C90C3DB3-65C2-47B2-B258-BB668A590FA6}" srcOrd="0" destOrd="0" presId="urn:microsoft.com/office/officeart/2005/8/layout/orgChart1"/>
    <dgm:cxn modelId="{89374B9D-3BCA-4A06-9375-FE1A2DB6AF1D}" srcId="{59A4FF60-BBA0-42A5-A40F-6568EF2D8F69}" destId="{D2AE915B-CC93-45DB-AEF9-D87FA4EEA2F7}" srcOrd="0" destOrd="0" parTransId="{4548C75B-586F-47C3-8E44-F7EE96E1AD4B}" sibTransId="{EC2BA98E-E9E2-444B-8BF5-EFD5EC9F1304}"/>
    <dgm:cxn modelId="{29AD66A0-801B-4E8C-96C8-0341102E43F1}" srcId="{C91CFC85-9D3B-4074-98C0-8D54FB2C8A58}" destId="{59A4FF60-BBA0-42A5-A40F-6568EF2D8F69}" srcOrd="0" destOrd="0" parTransId="{053CE8F0-28BB-4FCA-BA52-AF112F8CE9B6}" sibTransId="{F81A76E6-D6D5-445F-B7B0-DDBBDC438321}"/>
    <dgm:cxn modelId="{B39076A7-BF59-46C2-8004-B3922482D635}" type="presOf" srcId="{4548C75B-586F-47C3-8E44-F7EE96E1AD4B}" destId="{5AE4301C-E4EB-41FB-A263-72011B9CC700}" srcOrd="0" destOrd="0" presId="urn:microsoft.com/office/officeart/2005/8/layout/orgChart1"/>
    <dgm:cxn modelId="{85ABB1AF-68A4-4844-B98B-E133D49DA2E8}" type="presOf" srcId="{2E1FA94E-14F5-446A-8D9B-D33804F9F99E}" destId="{3B038037-0BA7-45A3-8122-559A4D4A1D94}" srcOrd="1" destOrd="0" presId="urn:microsoft.com/office/officeart/2005/8/layout/orgChart1"/>
    <dgm:cxn modelId="{C12831B0-4460-44A0-8147-20291BA70379}" type="presOf" srcId="{2AA6A085-EE58-438F-9D73-5B237FC84ABA}" destId="{5FFD7188-C58A-4FDF-B10A-613BA246C5C2}" srcOrd="0" destOrd="0" presId="urn:microsoft.com/office/officeart/2005/8/layout/orgChart1"/>
    <dgm:cxn modelId="{72B017CB-AEFF-4E83-BF8F-004F22CFF445}" type="presOf" srcId="{60B4ED4D-8698-461E-B515-0B8B02477451}" destId="{0AB78A17-4E43-4A5A-A838-68FD45BB841E}" srcOrd="0" destOrd="0" presId="urn:microsoft.com/office/officeart/2005/8/layout/orgChart1"/>
    <dgm:cxn modelId="{AE833AD0-FE15-4463-A33D-E07B23E4FB02}" type="presOf" srcId="{0CF26361-DEB6-4C05-922F-7CC859AA0863}" destId="{836F254A-D24F-4EE1-B54E-A5C95F7A8B86}" srcOrd="0" destOrd="0" presId="urn:microsoft.com/office/officeart/2005/8/layout/orgChart1"/>
    <dgm:cxn modelId="{17F327D8-A0F5-4256-B43F-F48EF02E35B3}" type="presOf" srcId="{97614BE7-92C8-49D5-A4A0-B4906C0BC253}" destId="{1C68DB4C-F09B-4DFB-AFE1-544E8FAF9668}" srcOrd="0" destOrd="0" presId="urn:microsoft.com/office/officeart/2005/8/layout/orgChart1"/>
    <dgm:cxn modelId="{B58FA5DB-AEFF-4883-9246-5A3F2029BC9A}" type="presOf" srcId="{D9A5D4CA-5C47-48E2-9721-A2D6A8886411}" destId="{70A7138F-8415-40F6-B0F7-1AC45A2463A7}" srcOrd="1" destOrd="0" presId="urn:microsoft.com/office/officeart/2005/8/layout/orgChart1"/>
    <dgm:cxn modelId="{CFE73EE1-AB1B-42E7-B1B6-A2B9534370CA}" srcId="{1E83492F-5201-4EFF-A1AE-3738CC53CE50}" destId="{EEB177EE-7736-4DD3-908D-48289022EF70}" srcOrd="2" destOrd="0" parTransId="{915F76B3-B8DD-4F78-AB13-039D9F22BE79}" sibTransId="{C42C949F-CD11-4A1E-B1F5-3EA3A02022BD}"/>
    <dgm:cxn modelId="{AFAE0EEA-43E5-419A-B320-7CD122A822B6}" srcId="{7FAA09F4-A98D-434A-AF76-7C9C2D01AA90}" destId="{D9A5D4CA-5C47-48E2-9721-A2D6A8886411}" srcOrd="0" destOrd="0" parTransId="{17A1FCB8-65A8-4237-8734-5E3B7A190B9E}" sibTransId="{5A4C2FF1-7EB8-464B-976B-B32641C8C05C}"/>
    <dgm:cxn modelId="{6BA314EB-8281-4AA7-9EA0-F848D8F8BD1E}" type="presOf" srcId="{D9A5D4CA-5C47-48E2-9721-A2D6A8886411}" destId="{360516D9-2A71-4BE6-A311-46BD7D3E1E44}" srcOrd="0" destOrd="0" presId="urn:microsoft.com/office/officeart/2005/8/layout/orgChart1"/>
    <dgm:cxn modelId="{609F57F1-E8FD-4F82-8EED-00DB640D28B9}" type="presOf" srcId="{53CE5253-51C9-4778-A6A9-16B9AD23E5D8}" destId="{D05013F0-7C58-4006-B3A9-D4B9DA4CE389}" srcOrd="0" destOrd="0" presId="urn:microsoft.com/office/officeart/2005/8/layout/orgChart1"/>
    <dgm:cxn modelId="{EDD2A7F1-5E34-4C02-AABC-6BD8DDADD135}" type="presOf" srcId="{915F76B3-B8DD-4F78-AB13-039D9F22BE79}" destId="{79454A4A-0E63-43CC-B654-54522C1CB10B}" srcOrd="0" destOrd="0" presId="urn:microsoft.com/office/officeart/2005/8/layout/orgChart1"/>
    <dgm:cxn modelId="{6CEBFDF2-7295-4D66-962A-D5A6D1462CFF}" type="presOf" srcId="{788A0E44-88FD-4D93-AE41-81CA955501DC}" destId="{A2CFCA80-4041-40A5-96EF-8A32CE962327}" srcOrd="1" destOrd="0" presId="urn:microsoft.com/office/officeart/2005/8/layout/orgChart1"/>
    <dgm:cxn modelId="{640456F4-2DB3-4EE3-B9D4-661E26FC314A}" type="presOf" srcId="{7FAA09F4-A98D-434A-AF76-7C9C2D01AA90}" destId="{0188B6FF-0B8D-4421-BF8F-EE4910AD83D5}" srcOrd="1" destOrd="0" presId="urn:microsoft.com/office/officeart/2005/8/layout/orgChart1"/>
    <dgm:cxn modelId="{FBEE02F5-B49C-48E9-A121-4D0604424C38}" type="presOf" srcId="{D2AE915B-CC93-45DB-AEF9-D87FA4EEA2F7}" destId="{446B8138-141A-4AF2-997E-27372AD5ABD1}" srcOrd="0" destOrd="0" presId="urn:microsoft.com/office/officeart/2005/8/layout/orgChart1"/>
    <dgm:cxn modelId="{4BF76CFC-C8E7-42D7-BE43-C44F152484B3}" type="presOf" srcId="{840B7FA7-CD6F-4242-A8D5-B839E3E528C3}" destId="{2E4D6DA7-6D41-4CE9-8CBE-008A11C7E29E}" srcOrd="0" destOrd="0" presId="urn:microsoft.com/office/officeart/2005/8/layout/orgChart1"/>
    <dgm:cxn modelId="{4C6BA097-0024-447E-AD29-860702525D25}" type="presParOf" srcId="{C90C3DB3-65C2-47B2-B258-BB668A590FA6}" destId="{6A822C9B-BBFB-4B4B-A9C8-996FA5B62313}" srcOrd="0" destOrd="0" presId="urn:microsoft.com/office/officeart/2005/8/layout/orgChart1"/>
    <dgm:cxn modelId="{CC074030-A207-4905-8929-49EF5841E601}" type="presParOf" srcId="{6A822C9B-BBFB-4B4B-A9C8-996FA5B62313}" destId="{5E4629E7-4CB0-4F25-A1C0-91C89BF382D7}" srcOrd="0" destOrd="0" presId="urn:microsoft.com/office/officeart/2005/8/layout/orgChart1"/>
    <dgm:cxn modelId="{7DC9F817-64B5-4BF0-8AB5-36BB6AFB3CDE}" type="presParOf" srcId="{5E4629E7-4CB0-4F25-A1C0-91C89BF382D7}" destId="{C895F2C1-713C-46F4-9314-085EA169096F}" srcOrd="0" destOrd="0" presId="urn:microsoft.com/office/officeart/2005/8/layout/orgChart1"/>
    <dgm:cxn modelId="{E4FC6859-BCB4-4F2B-9973-D0823AFF022B}" type="presParOf" srcId="{5E4629E7-4CB0-4F25-A1C0-91C89BF382D7}" destId="{F82FB50B-D38E-4F72-98FF-F94991974FBC}" srcOrd="1" destOrd="0" presId="urn:microsoft.com/office/officeart/2005/8/layout/orgChart1"/>
    <dgm:cxn modelId="{973301FE-6A89-4BB2-94D8-F85B432438F7}" type="presParOf" srcId="{6A822C9B-BBFB-4B4B-A9C8-996FA5B62313}" destId="{29F8630F-F2AB-40E7-94DF-8E20CBB80A92}" srcOrd="1" destOrd="0" presId="urn:microsoft.com/office/officeart/2005/8/layout/orgChart1"/>
    <dgm:cxn modelId="{7E7B28FC-9A77-4C67-A6C5-E2BEE16F9FCB}" type="presParOf" srcId="{6A822C9B-BBFB-4B4B-A9C8-996FA5B62313}" destId="{94FD88A9-622D-4222-94DE-B4BC7F80AA7F}" srcOrd="2" destOrd="0" presId="urn:microsoft.com/office/officeart/2005/8/layout/orgChart1"/>
    <dgm:cxn modelId="{F8122676-A2A9-4E51-A1BD-8E59986AF80D}" type="presParOf" srcId="{94FD88A9-622D-4222-94DE-B4BC7F80AA7F}" destId="{5AE4301C-E4EB-41FB-A263-72011B9CC700}" srcOrd="0" destOrd="0" presId="urn:microsoft.com/office/officeart/2005/8/layout/orgChart1"/>
    <dgm:cxn modelId="{6624D341-677C-4EEC-8654-70E00404BB5C}" type="presParOf" srcId="{94FD88A9-622D-4222-94DE-B4BC7F80AA7F}" destId="{0197D681-5585-4CF9-80E9-F0F79B8227E9}" srcOrd="1" destOrd="0" presId="urn:microsoft.com/office/officeart/2005/8/layout/orgChart1"/>
    <dgm:cxn modelId="{02C4A1B0-70B2-4159-8BE8-2367756DA48E}" type="presParOf" srcId="{0197D681-5585-4CF9-80E9-F0F79B8227E9}" destId="{A6C3676E-D90C-4A5A-A2F8-5C524E7505BE}" srcOrd="0" destOrd="0" presId="urn:microsoft.com/office/officeart/2005/8/layout/orgChart1"/>
    <dgm:cxn modelId="{68EAF8BE-1A6D-466E-8608-F2A0D1C24032}" type="presParOf" srcId="{A6C3676E-D90C-4A5A-A2F8-5C524E7505BE}" destId="{446B8138-141A-4AF2-997E-27372AD5ABD1}" srcOrd="0" destOrd="0" presId="urn:microsoft.com/office/officeart/2005/8/layout/orgChart1"/>
    <dgm:cxn modelId="{BC5F365A-E955-4E3C-97BE-8345AD21BA8F}" type="presParOf" srcId="{A6C3676E-D90C-4A5A-A2F8-5C524E7505BE}" destId="{054A13B2-D41D-48D8-B3AF-D9B70CF3E1BF}" srcOrd="1" destOrd="0" presId="urn:microsoft.com/office/officeart/2005/8/layout/orgChart1"/>
    <dgm:cxn modelId="{77F29B30-9A67-4151-B308-2CFA625AEC1F}" type="presParOf" srcId="{0197D681-5585-4CF9-80E9-F0F79B8227E9}" destId="{4FA7DC1C-E55A-4BBB-97EC-8021DEE23989}" srcOrd="1" destOrd="0" presId="urn:microsoft.com/office/officeart/2005/8/layout/orgChart1"/>
    <dgm:cxn modelId="{44792857-985E-40E6-9644-B4E1BD53BC7D}" type="presParOf" srcId="{0197D681-5585-4CF9-80E9-F0F79B8227E9}" destId="{CD79BF0C-7FDC-464D-BCF1-DD10FA8AD74F}" srcOrd="2" destOrd="0" presId="urn:microsoft.com/office/officeart/2005/8/layout/orgChart1"/>
    <dgm:cxn modelId="{1C1C5563-302C-41A4-A624-A819BD730188}" type="presParOf" srcId="{CD79BF0C-7FDC-464D-BCF1-DD10FA8AD74F}" destId="{D05013F0-7C58-4006-B3A9-D4B9DA4CE389}" srcOrd="0" destOrd="0" presId="urn:microsoft.com/office/officeart/2005/8/layout/orgChart1"/>
    <dgm:cxn modelId="{CAB7E537-CB96-4A07-8473-F7BF43E6C992}" type="presParOf" srcId="{CD79BF0C-7FDC-464D-BCF1-DD10FA8AD74F}" destId="{5D7A2C73-EEC7-45EB-BFD9-0F02F3FBD4B4}" srcOrd="1" destOrd="0" presId="urn:microsoft.com/office/officeart/2005/8/layout/orgChart1"/>
    <dgm:cxn modelId="{BD9D5B0D-7705-46C2-9070-E0494746D4DC}" type="presParOf" srcId="{5D7A2C73-EEC7-45EB-BFD9-0F02F3FBD4B4}" destId="{E1C53F88-0209-43DB-BC49-66FCAEE29A24}" srcOrd="0" destOrd="0" presId="urn:microsoft.com/office/officeart/2005/8/layout/orgChart1"/>
    <dgm:cxn modelId="{F1E87989-07A6-4E41-BAD5-A17185AD851C}" type="presParOf" srcId="{E1C53F88-0209-43DB-BC49-66FCAEE29A24}" destId="{1D005AC6-7A2F-4723-B115-93BFFAFBE4AD}" srcOrd="0" destOrd="0" presId="urn:microsoft.com/office/officeart/2005/8/layout/orgChart1"/>
    <dgm:cxn modelId="{82634DA8-1C2C-4B8B-8B2A-B3D35EB891B8}" type="presParOf" srcId="{E1C53F88-0209-43DB-BC49-66FCAEE29A24}" destId="{A2CFCA80-4041-40A5-96EF-8A32CE962327}" srcOrd="1" destOrd="0" presId="urn:microsoft.com/office/officeart/2005/8/layout/orgChart1"/>
    <dgm:cxn modelId="{CBDF838F-D4B1-4B10-AC1C-CE79DF7A09E7}" type="presParOf" srcId="{5D7A2C73-EEC7-45EB-BFD9-0F02F3FBD4B4}" destId="{B0D85BE0-8E38-4F73-BAC6-E80EC3EE908F}" srcOrd="1" destOrd="0" presId="urn:microsoft.com/office/officeart/2005/8/layout/orgChart1"/>
    <dgm:cxn modelId="{FD2CF97A-2D5A-4D37-A231-4CA145EF50E1}" type="presParOf" srcId="{5D7A2C73-EEC7-45EB-BFD9-0F02F3FBD4B4}" destId="{1340F3DD-5ADD-483B-BD5B-35350C0626A0}" srcOrd="2" destOrd="0" presId="urn:microsoft.com/office/officeart/2005/8/layout/orgChart1"/>
    <dgm:cxn modelId="{9D6BA9EE-61A1-4EC6-9223-BA5229A708F6}" type="presParOf" srcId="{94FD88A9-622D-4222-94DE-B4BC7F80AA7F}" destId="{1AE7ECA9-201C-4146-8362-436EEB92800B}" srcOrd="2" destOrd="0" presId="urn:microsoft.com/office/officeart/2005/8/layout/orgChart1"/>
    <dgm:cxn modelId="{3C2B015D-DCB3-4BB2-90DA-DF0DCFEB0F46}" type="presParOf" srcId="{94FD88A9-622D-4222-94DE-B4BC7F80AA7F}" destId="{BCF5B580-3C0D-4816-AB72-6E13C7FDDD79}" srcOrd="3" destOrd="0" presId="urn:microsoft.com/office/officeart/2005/8/layout/orgChart1"/>
    <dgm:cxn modelId="{7A96C2E7-80A8-43F5-A4DC-94E7DAB9754B}" type="presParOf" srcId="{BCF5B580-3C0D-4816-AB72-6E13C7FDDD79}" destId="{C3597090-63CE-4DCE-A133-60674B62C129}" srcOrd="0" destOrd="0" presId="urn:microsoft.com/office/officeart/2005/8/layout/orgChart1"/>
    <dgm:cxn modelId="{302F45C7-4055-4F5E-8D2D-1A742FEF23BF}" type="presParOf" srcId="{C3597090-63CE-4DCE-A133-60674B62C129}" destId="{C357879C-39E8-4D48-AA98-22E66A3DF74D}" srcOrd="0" destOrd="0" presId="urn:microsoft.com/office/officeart/2005/8/layout/orgChart1"/>
    <dgm:cxn modelId="{A799D7EC-CF28-420D-BEC9-AC97930975C9}" type="presParOf" srcId="{C3597090-63CE-4DCE-A133-60674B62C129}" destId="{0188B6FF-0B8D-4421-BF8F-EE4910AD83D5}" srcOrd="1" destOrd="0" presId="urn:microsoft.com/office/officeart/2005/8/layout/orgChart1"/>
    <dgm:cxn modelId="{82BF13C8-CF38-4BA3-874A-E9AF3CB8A59B}" type="presParOf" srcId="{BCF5B580-3C0D-4816-AB72-6E13C7FDDD79}" destId="{FF0D0472-7D6B-42F1-9F14-0CB94F37953A}" srcOrd="1" destOrd="0" presId="urn:microsoft.com/office/officeart/2005/8/layout/orgChart1"/>
    <dgm:cxn modelId="{8ED58064-D2F5-4210-ACA7-016E08554E42}" type="presParOf" srcId="{FF0D0472-7D6B-42F1-9F14-0CB94F37953A}" destId="{66CDC7CB-5148-40A7-B6EC-01711AC04EA6}" srcOrd="0" destOrd="0" presId="urn:microsoft.com/office/officeart/2005/8/layout/orgChart1"/>
    <dgm:cxn modelId="{F8E9FF5E-F9BF-4D80-9110-A99739612F7A}" type="presParOf" srcId="{FF0D0472-7D6B-42F1-9F14-0CB94F37953A}" destId="{F6EFF77C-3F84-4495-9BF7-7ECC6A873C37}" srcOrd="1" destOrd="0" presId="urn:microsoft.com/office/officeart/2005/8/layout/orgChart1"/>
    <dgm:cxn modelId="{AC05F2EA-17F9-44A3-981F-A1CA26F087E6}" type="presParOf" srcId="{F6EFF77C-3F84-4495-9BF7-7ECC6A873C37}" destId="{B4AD1FA0-EA15-48EB-BE6E-BF6DE0EF40EB}" srcOrd="0" destOrd="0" presId="urn:microsoft.com/office/officeart/2005/8/layout/orgChart1"/>
    <dgm:cxn modelId="{38D5795A-99E6-4488-8229-81357F8797B9}" type="presParOf" srcId="{B4AD1FA0-EA15-48EB-BE6E-BF6DE0EF40EB}" destId="{360516D9-2A71-4BE6-A311-46BD7D3E1E44}" srcOrd="0" destOrd="0" presId="urn:microsoft.com/office/officeart/2005/8/layout/orgChart1"/>
    <dgm:cxn modelId="{2E673618-2E44-490D-A545-9D90E7F974D0}" type="presParOf" srcId="{B4AD1FA0-EA15-48EB-BE6E-BF6DE0EF40EB}" destId="{70A7138F-8415-40F6-B0F7-1AC45A2463A7}" srcOrd="1" destOrd="0" presId="urn:microsoft.com/office/officeart/2005/8/layout/orgChart1"/>
    <dgm:cxn modelId="{DB688B2B-AA92-430E-A66B-6BB401DBE570}" type="presParOf" srcId="{F6EFF77C-3F84-4495-9BF7-7ECC6A873C37}" destId="{9471D7F8-06C1-42F5-A0E6-7AC814883F81}" srcOrd="1" destOrd="0" presId="urn:microsoft.com/office/officeart/2005/8/layout/orgChart1"/>
    <dgm:cxn modelId="{892E0307-8040-4311-A8B4-494AA1E32FA4}" type="presParOf" srcId="{F6EFF77C-3F84-4495-9BF7-7ECC6A873C37}" destId="{E2DB19A1-52A4-4061-9571-320C6C84DB2E}" srcOrd="2" destOrd="0" presId="urn:microsoft.com/office/officeart/2005/8/layout/orgChart1"/>
    <dgm:cxn modelId="{F1027817-5A2F-4C38-BEB1-5E636E98BC4F}" type="presParOf" srcId="{FF0D0472-7D6B-42F1-9F14-0CB94F37953A}" destId="{0AB78A17-4E43-4A5A-A838-68FD45BB841E}" srcOrd="2" destOrd="0" presId="urn:microsoft.com/office/officeart/2005/8/layout/orgChart1"/>
    <dgm:cxn modelId="{DFA57828-F5B4-4E40-BB39-5DE9B1AC1AE8}" type="presParOf" srcId="{FF0D0472-7D6B-42F1-9F14-0CB94F37953A}" destId="{5C53F854-B060-4885-B0DA-196BF10B1080}" srcOrd="3" destOrd="0" presId="urn:microsoft.com/office/officeart/2005/8/layout/orgChart1"/>
    <dgm:cxn modelId="{EB5E8BAB-FD26-4E34-83F0-1E28165485FA}" type="presParOf" srcId="{5C53F854-B060-4885-B0DA-196BF10B1080}" destId="{0159DCE7-A782-47F1-93D7-ACD4E106F34A}" srcOrd="0" destOrd="0" presId="urn:microsoft.com/office/officeart/2005/8/layout/orgChart1"/>
    <dgm:cxn modelId="{3D5A8C44-1BCE-425A-B9CA-8AD2602D0726}" type="presParOf" srcId="{0159DCE7-A782-47F1-93D7-ACD4E106F34A}" destId="{CBBC7FE7-2E2D-4873-A420-4EC9C9B7A4CF}" srcOrd="0" destOrd="0" presId="urn:microsoft.com/office/officeart/2005/8/layout/orgChart1"/>
    <dgm:cxn modelId="{5EA4BDA3-706F-4339-AAA6-12652983C615}" type="presParOf" srcId="{0159DCE7-A782-47F1-93D7-ACD4E106F34A}" destId="{D87E348B-A482-43C4-952F-3DC288C99799}" srcOrd="1" destOrd="0" presId="urn:microsoft.com/office/officeart/2005/8/layout/orgChart1"/>
    <dgm:cxn modelId="{71E17415-1BD8-41F1-B955-9BE0ADD8083A}" type="presParOf" srcId="{5C53F854-B060-4885-B0DA-196BF10B1080}" destId="{98EA403B-3B8F-4444-94AE-72166FAC3D89}" srcOrd="1" destOrd="0" presId="urn:microsoft.com/office/officeart/2005/8/layout/orgChart1"/>
    <dgm:cxn modelId="{B8FAD117-37F4-454A-9D2A-455AF773C76C}" type="presParOf" srcId="{98EA403B-3B8F-4444-94AE-72166FAC3D89}" destId="{2BA758FB-DCB2-4799-8E16-48BC933C3D7F}" srcOrd="0" destOrd="0" presId="urn:microsoft.com/office/officeart/2005/8/layout/orgChart1"/>
    <dgm:cxn modelId="{A9711DDE-65AD-4A79-80EE-29ABE986485D}" type="presParOf" srcId="{98EA403B-3B8F-4444-94AE-72166FAC3D89}" destId="{2C681541-13D8-48E6-A68E-FE131112663F}" srcOrd="1" destOrd="0" presId="urn:microsoft.com/office/officeart/2005/8/layout/orgChart1"/>
    <dgm:cxn modelId="{4C70D14C-7C81-4840-9EF6-B78496A6E131}" type="presParOf" srcId="{2C681541-13D8-48E6-A68E-FE131112663F}" destId="{D2118F6E-DB2B-45C2-85C7-5DF59A989B22}" srcOrd="0" destOrd="0" presId="urn:microsoft.com/office/officeart/2005/8/layout/orgChart1"/>
    <dgm:cxn modelId="{3F169F01-DA2F-4657-ABA6-D91BDADE41C2}" type="presParOf" srcId="{D2118F6E-DB2B-45C2-85C7-5DF59A989B22}" destId="{E06AECDF-3F31-4ED3-BD6B-8FEA4975FC24}" srcOrd="0" destOrd="0" presId="urn:microsoft.com/office/officeart/2005/8/layout/orgChart1"/>
    <dgm:cxn modelId="{3933150F-5F71-4355-ACE5-3B7452DC2C54}" type="presParOf" srcId="{D2118F6E-DB2B-45C2-85C7-5DF59A989B22}" destId="{9E97876F-CE58-4E37-917E-13A7BBEA8686}" srcOrd="1" destOrd="0" presId="urn:microsoft.com/office/officeart/2005/8/layout/orgChart1"/>
    <dgm:cxn modelId="{5049E782-6318-4A81-B981-1ACF9AF92E0C}" type="presParOf" srcId="{2C681541-13D8-48E6-A68E-FE131112663F}" destId="{D896ABE0-AE7F-477F-972F-CF879CA48167}" srcOrd="1" destOrd="0" presId="urn:microsoft.com/office/officeart/2005/8/layout/orgChart1"/>
    <dgm:cxn modelId="{A177C12F-2218-4FFC-A3C0-894FCC457CDA}" type="presParOf" srcId="{2C681541-13D8-48E6-A68E-FE131112663F}" destId="{B29DA67D-97BC-448E-80D8-EC18C18C1A11}" srcOrd="2" destOrd="0" presId="urn:microsoft.com/office/officeart/2005/8/layout/orgChart1"/>
    <dgm:cxn modelId="{083B3EE2-9F6A-472B-BCCC-457927F26FF9}" type="presParOf" srcId="{98EA403B-3B8F-4444-94AE-72166FAC3D89}" destId="{BAA6C843-ADD6-4D5B-872C-B8C55D880B2B}" srcOrd="2" destOrd="0" presId="urn:microsoft.com/office/officeart/2005/8/layout/orgChart1"/>
    <dgm:cxn modelId="{AB33EE3D-82F8-4C88-A3C5-6B9C7BE59F30}" type="presParOf" srcId="{98EA403B-3B8F-4444-94AE-72166FAC3D89}" destId="{4AC5EFE1-8FF4-417D-B769-4BD64F7DB816}" srcOrd="3" destOrd="0" presId="urn:microsoft.com/office/officeart/2005/8/layout/orgChart1"/>
    <dgm:cxn modelId="{95A27226-DB9C-4296-A770-E354DF2781CF}" type="presParOf" srcId="{4AC5EFE1-8FF4-417D-B769-4BD64F7DB816}" destId="{C5D4D025-DF1D-407F-B0C5-A25E4B1E6862}" srcOrd="0" destOrd="0" presId="urn:microsoft.com/office/officeart/2005/8/layout/orgChart1"/>
    <dgm:cxn modelId="{7B1B86C4-0F41-48D9-AA0C-D7239C97F9C3}" type="presParOf" srcId="{C5D4D025-DF1D-407F-B0C5-A25E4B1E6862}" destId="{83FAD762-431F-4A18-9ED5-9F7BA74C0C16}" srcOrd="0" destOrd="0" presId="urn:microsoft.com/office/officeart/2005/8/layout/orgChart1"/>
    <dgm:cxn modelId="{D6F6DF94-ABCD-4EB6-8463-AD59518BA14C}" type="presParOf" srcId="{C5D4D025-DF1D-407F-B0C5-A25E4B1E6862}" destId="{3B038037-0BA7-45A3-8122-559A4D4A1D94}" srcOrd="1" destOrd="0" presId="urn:microsoft.com/office/officeart/2005/8/layout/orgChart1"/>
    <dgm:cxn modelId="{8403B7B1-F57D-4572-B842-439871DE3942}" type="presParOf" srcId="{4AC5EFE1-8FF4-417D-B769-4BD64F7DB816}" destId="{BF9D6357-F594-4647-BD4B-4191C5DA703F}" srcOrd="1" destOrd="0" presId="urn:microsoft.com/office/officeart/2005/8/layout/orgChart1"/>
    <dgm:cxn modelId="{568FA10D-DCDB-45E5-A99B-C8FF7C379902}" type="presParOf" srcId="{4AC5EFE1-8FF4-417D-B769-4BD64F7DB816}" destId="{53924198-5448-4301-91D7-92C89432CF02}" srcOrd="2" destOrd="0" presId="urn:microsoft.com/office/officeart/2005/8/layout/orgChart1"/>
    <dgm:cxn modelId="{EF040F0F-A29B-4311-9550-EA6375F82455}" type="presParOf" srcId="{98EA403B-3B8F-4444-94AE-72166FAC3D89}" destId="{79454A4A-0E63-43CC-B654-54522C1CB10B}" srcOrd="4" destOrd="0" presId="urn:microsoft.com/office/officeart/2005/8/layout/orgChart1"/>
    <dgm:cxn modelId="{975FA8F9-834C-4229-B75B-39B18658C7FC}" type="presParOf" srcId="{98EA403B-3B8F-4444-94AE-72166FAC3D89}" destId="{7EBDEBD7-EA99-4E05-9C5D-DE159AACB101}" srcOrd="5" destOrd="0" presId="urn:microsoft.com/office/officeart/2005/8/layout/orgChart1"/>
    <dgm:cxn modelId="{1EE3D61A-5BC7-4AA0-897E-0176F67DCCCA}" type="presParOf" srcId="{7EBDEBD7-EA99-4E05-9C5D-DE159AACB101}" destId="{477B6EF9-0D82-4C3C-8BA6-D32BB521FC94}" srcOrd="0" destOrd="0" presId="urn:microsoft.com/office/officeart/2005/8/layout/orgChart1"/>
    <dgm:cxn modelId="{54F1D09C-049B-4719-89A7-7ABDC27D0AD0}" type="presParOf" srcId="{477B6EF9-0D82-4C3C-8BA6-D32BB521FC94}" destId="{2A65936C-7686-42A0-BAE8-29347FCB1257}" srcOrd="0" destOrd="0" presId="urn:microsoft.com/office/officeart/2005/8/layout/orgChart1"/>
    <dgm:cxn modelId="{79ED043F-311D-4E92-A08D-01A79C555EC7}" type="presParOf" srcId="{477B6EF9-0D82-4C3C-8BA6-D32BB521FC94}" destId="{473F9D57-52A4-46C6-9723-61D3E27F1746}" srcOrd="1" destOrd="0" presId="urn:microsoft.com/office/officeart/2005/8/layout/orgChart1"/>
    <dgm:cxn modelId="{1ADCE7F0-455D-4427-81F1-C468533E4495}" type="presParOf" srcId="{7EBDEBD7-EA99-4E05-9C5D-DE159AACB101}" destId="{38F008AB-2A89-49A6-B321-146723BABEEC}" srcOrd="1" destOrd="0" presId="urn:microsoft.com/office/officeart/2005/8/layout/orgChart1"/>
    <dgm:cxn modelId="{CC820B32-4407-4CE9-BEFF-01A2729642F5}" type="presParOf" srcId="{38F008AB-2A89-49A6-B321-146723BABEEC}" destId="{836F254A-D24F-4EE1-B54E-A5C95F7A8B86}" srcOrd="0" destOrd="0" presId="urn:microsoft.com/office/officeart/2005/8/layout/orgChart1"/>
    <dgm:cxn modelId="{24E1EAF9-F6A3-4158-96F3-D248627AAA34}" type="presParOf" srcId="{38F008AB-2A89-49A6-B321-146723BABEEC}" destId="{E91884F1-4F44-4480-AFEF-5CD9C0DF519C}" srcOrd="1" destOrd="0" presId="urn:microsoft.com/office/officeart/2005/8/layout/orgChart1"/>
    <dgm:cxn modelId="{05CB00FD-153A-41F9-B1D9-3C880FF7C9CD}" type="presParOf" srcId="{E91884F1-4F44-4480-AFEF-5CD9C0DF519C}" destId="{49B1EFEB-37B0-4C17-B7D1-A2FFFCC32900}" srcOrd="0" destOrd="0" presId="urn:microsoft.com/office/officeart/2005/8/layout/orgChart1"/>
    <dgm:cxn modelId="{FA39706A-897B-486C-BB4C-279DA776DEE9}" type="presParOf" srcId="{49B1EFEB-37B0-4C17-B7D1-A2FFFCC32900}" destId="{5FFD7188-C58A-4FDF-B10A-613BA246C5C2}" srcOrd="0" destOrd="0" presId="urn:microsoft.com/office/officeart/2005/8/layout/orgChart1"/>
    <dgm:cxn modelId="{D0580F45-1543-47E2-A120-B328EDE654BD}" type="presParOf" srcId="{49B1EFEB-37B0-4C17-B7D1-A2FFFCC32900}" destId="{F53DA95A-A990-4844-8197-C149842C9020}" srcOrd="1" destOrd="0" presId="urn:microsoft.com/office/officeart/2005/8/layout/orgChart1"/>
    <dgm:cxn modelId="{5372F89E-3931-46FA-9A1E-A4B68C94FA39}" type="presParOf" srcId="{E91884F1-4F44-4480-AFEF-5CD9C0DF519C}" destId="{077938AE-39AB-49E6-B7EF-3734538F905C}" srcOrd="1" destOrd="0" presId="urn:microsoft.com/office/officeart/2005/8/layout/orgChart1"/>
    <dgm:cxn modelId="{9E20A1CA-465D-4704-A4B7-7C8C9F6284C3}" type="presParOf" srcId="{E91884F1-4F44-4480-AFEF-5CD9C0DF519C}" destId="{DF70A304-2063-4671-BAB7-8ED82814F84A}" srcOrd="2" destOrd="0" presId="urn:microsoft.com/office/officeart/2005/8/layout/orgChart1"/>
    <dgm:cxn modelId="{4EAE9C87-E824-4907-AAEA-510EE83D99EE}" type="presParOf" srcId="{7EBDEBD7-EA99-4E05-9C5D-DE159AACB101}" destId="{113A3102-E9F1-4DED-A860-7EC083CBBE4B}" srcOrd="2" destOrd="0" presId="urn:microsoft.com/office/officeart/2005/8/layout/orgChart1"/>
    <dgm:cxn modelId="{9A4DF359-5CB7-44AD-A669-6CBAA2E0DB33}" type="presParOf" srcId="{5C53F854-B060-4885-B0DA-196BF10B1080}" destId="{2D412BB3-023D-49C9-8BAE-3AEC8C708895}" srcOrd="2" destOrd="0" presId="urn:microsoft.com/office/officeart/2005/8/layout/orgChart1"/>
    <dgm:cxn modelId="{7FB0ADC7-F48C-413E-A18B-60F7E2B47B8A}" type="presParOf" srcId="{FF0D0472-7D6B-42F1-9F14-0CB94F37953A}" destId="{1C68DB4C-F09B-4DFB-AFE1-544E8FAF9668}" srcOrd="4" destOrd="0" presId="urn:microsoft.com/office/officeart/2005/8/layout/orgChart1"/>
    <dgm:cxn modelId="{006B061E-B6CD-4E3D-BCCA-61C0408AC3BD}" type="presParOf" srcId="{FF0D0472-7D6B-42F1-9F14-0CB94F37953A}" destId="{DB3BA6DE-D721-4CCC-9059-34C9EBD3D7A0}" srcOrd="5" destOrd="0" presId="urn:microsoft.com/office/officeart/2005/8/layout/orgChart1"/>
    <dgm:cxn modelId="{90442D2F-CE27-4B52-AFFE-5C179FA7C161}" type="presParOf" srcId="{DB3BA6DE-D721-4CCC-9059-34C9EBD3D7A0}" destId="{9FF5CF59-181C-4CC7-B9D5-CCBC1B2B3A81}" srcOrd="0" destOrd="0" presId="urn:microsoft.com/office/officeart/2005/8/layout/orgChart1"/>
    <dgm:cxn modelId="{1FD9A31D-B85F-4E7E-9DE0-87A923A9C547}" type="presParOf" srcId="{9FF5CF59-181C-4CC7-B9D5-CCBC1B2B3A81}" destId="{2E4D6DA7-6D41-4CE9-8CBE-008A11C7E29E}" srcOrd="0" destOrd="0" presId="urn:microsoft.com/office/officeart/2005/8/layout/orgChart1"/>
    <dgm:cxn modelId="{D3C393FB-B181-48F6-AF03-6D8D41DEB44F}" type="presParOf" srcId="{9FF5CF59-181C-4CC7-B9D5-CCBC1B2B3A81}" destId="{69ABFE3D-C3DC-4F2F-AE01-A4C57EA2B1C8}" srcOrd="1" destOrd="0" presId="urn:microsoft.com/office/officeart/2005/8/layout/orgChart1"/>
    <dgm:cxn modelId="{CBAB79EE-EE19-4490-BDD2-C77EFFCCC11D}" type="presParOf" srcId="{DB3BA6DE-D721-4CCC-9059-34C9EBD3D7A0}" destId="{8B14EB78-A977-4CA6-A4ED-21D0252B147D}" srcOrd="1" destOrd="0" presId="urn:microsoft.com/office/officeart/2005/8/layout/orgChart1"/>
    <dgm:cxn modelId="{D0E497EB-EA24-43D6-BC58-11A876A562A8}" type="presParOf" srcId="{DB3BA6DE-D721-4CCC-9059-34C9EBD3D7A0}" destId="{CE535EC7-2546-4B03-B483-C500AE4B1E69}" srcOrd="2" destOrd="0" presId="urn:microsoft.com/office/officeart/2005/8/layout/orgChart1"/>
    <dgm:cxn modelId="{B80D2C9C-03D2-43D0-ABE1-27D6E5B13E81}" type="presParOf" srcId="{BCF5B580-3C0D-4816-AB72-6E13C7FDDD79}" destId="{DAA46532-8CE7-464E-A186-75963F227B5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3B93C8-4A8A-4DDA-8575-F855FA0794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7E708A-8C42-4D72-911D-806C9CE3BF01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gm:t>
    </dgm:pt>
    <dgm:pt modelId="{B0BE7184-EAE9-4D15-9ED7-715727F99BE0}" type="parTrans" cxnId="{4D667A13-2418-40C8-AC24-885E4663B0A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2567B6-F7B4-42D5-AFDD-2BEEF69C31C2}" type="sibTrans" cxnId="{4D667A13-2418-40C8-AC24-885E4663B0A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B04CC-EF8A-4A6B-9920-06861203A064}" type="asst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No</a:t>
          </a:r>
        </a:p>
      </dgm:t>
    </dgm:pt>
    <dgm:pt modelId="{B04D925C-435C-4DE8-BEBA-D8F142D71D52}" type="parTrans" cxnId="{D0C156A2-49F3-4011-884B-51BAF83CE7B5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C9854A-6A3F-4294-9BB7-450F192CA65C}" type="sibTrans" cxnId="{D0C156A2-49F3-4011-884B-51BAF83CE7B5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16C945-5A6F-4F85-B3C6-8076D28209D9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Yes </a:t>
          </a:r>
        </a:p>
      </dgm:t>
    </dgm:pt>
    <dgm:pt modelId="{07682960-6F50-43E6-8A76-D12C23D5A6DC}" type="parTrans" cxnId="{4CDC9732-5F04-441D-A917-F6879251F0D7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E4386-241B-4B25-AC8D-18E9145ADE6A}" type="sibTrans" cxnId="{4CDC9732-5F04-441D-A917-F6879251F0D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648BCC-CAA3-4C60-B372-0941F4971E7F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Substitute Staff</a:t>
          </a:r>
        </a:p>
      </dgm:t>
    </dgm:pt>
    <dgm:pt modelId="{66C304F7-0BCB-42CC-92FF-0EBBCDA96EAE}" type="parTrans" cxnId="{0C2B6071-318E-44E1-AFEA-B9FB0558EE7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CA9612-E71A-400B-9B03-F5571B2CC851}" type="sibTrans" cxnId="{0C2B6071-318E-44E1-AFEA-B9FB0558EE7B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BA8E2C-E7AC-43A1-A76D-5E543FD5B12C}" type="asst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Error Message</a:t>
          </a:r>
        </a:p>
      </dgm:t>
    </dgm:pt>
    <dgm:pt modelId="{209CBFD8-69DD-4EE8-BF6A-7BCEBC950EED}" type="parTrans" cxnId="{D1F576B0-DBA4-424E-931B-75C8BC5337D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A87C0D-EC5F-48ED-8C29-EC569D74F067}" type="sibTrans" cxnId="{D1F576B0-DBA4-424E-931B-75C8BC5337D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70FFF4-2645-464D-B194-B6CAABDEB473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</dgm:t>
    </dgm:pt>
    <dgm:pt modelId="{DCB1714F-0849-45B1-94BA-5CDD952A3684}" type="parTrans" cxnId="{5FBBEB51-E99C-40E1-AF68-414B9E9AD986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8CB0B7-7AAA-4033-8523-8242CD1BA050}" type="sibTrans" cxnId="{5FBBEB51-E99C-40E1-AF68-414B9E9AD98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EEB16D-2D96-4998-8421-ABAFD6DC7A0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Topic</a:t>
          </a:r>
        </a:p>
      </dgm:t>
    </dgm:pt>
    <dgm:pt modelId="{E2CD5BC9-31A3-44BE-A767-5B6F162FD927}" type="parTrans" cxnId="{0B0FD5B0-98C8-44A5-A0DA-E9F66837260C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6E7E79-4BC6-44D2-A69B-6B19892009D0}" type="sibTrans" cxnId="{0B0FD5B0-98C8-44A5-A0DA-E9F66837260C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024058-CACC-4E9C-959E-301ABEF78EBC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Absent Detail</a:t>
          </a:r>
        </a:p>
      </dgm:t>
    </dgm:pt>
    <dgm:pt modelId="{2CF5DEB7-849F-42A1-B350-D1C02ABD5A30}" type="parTrans" cxnId="{FF21E601-596D-4192-AA78-5B6CE145F83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E7E5C6-92CB-499F-B9DC-B36DA08CC452}" type="sibTrans" cxnId="{FF21E601-596D-4192-AA78-5B6CE145F83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1EA501-E795-49E3-8790-DFA16C609F4A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View Detail</a:t>
          </a:r>
        </a:p>
      </dgm:t>
    </dgm:pt>
    <dgm:pt modelId="{9A15740B-ACE7-4705-BCC3-BF513B834026}" type="parTrans" cxnId="{080842C1-4696-4C3A-95E4-C978ACAD5833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F79E4B-D54D-43A8-A67A-C6F42086986C}" type="sibTrans" cxnId="{080842C1-4696-4C3A-95E4-C978ACAD583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908F11-6D42-418E-9C33-C58396DF2B20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 Option </a:t>
          </a:r>
        </a:p>
      </dgm:t>
    </dgm:pt>
    <dgm:pt modelId="{F3F54EAE-8B4E-41F4-98FF-B25FDEC553B8}" type="parTrans" cxnId="{FEADF496-DA6B-46DB-BA9A-DFD01950DC38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66BB1B-82D5-42AD-A46D-D589311D1EBC}" type="sibTrans" cxnId="{FEADF496-DA6B-46DB-BA9A-DFD01950DC3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64111D-A05C-4332-8F8D-CBBB78E9F479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View Other staff Detail </a:t>
          </a:r>
        </a:p>
      </dgm:t>
    </dgm:pt>
    <dgm:pt modelId="{FD1FD1EC-E680-4356-BF75-D2D006CC70BE}" type="parTrans" cxnId="{583E82EB-279D-4D86-A143-901CB94860EE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9289FD3-2A27-4DA1-95E5-EF7494E5C879}" type="sibTrans" cxnId="{583E82EB-279D-4D86-A143-901CB94860E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DBC6C-B2F0-4BB1-A465-930B81DA7DC6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Add new Faculty</a:t>
          </a:r>
        </a:p>
      </dgm:t>
    </dgm:pt>
    <dgm:pt modelId="{D1785470-D389-4727-925F-B29614923955}" type="parTrans" cxnId="{9EC36B39-F80C-4105-B726-D9CEE857B3B8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DC23FC-AFEC-40C3-B8EA-C652ED7BABCB}" type="sibTrans" cxnId="{9EC36B39-F80C-4105-B726-D9CEE857B3B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54F4AA-EF64-4E07-BADD-61376A300FD7}">
      <dgm:prSet phldrT="[Text]"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</a:p>
      </dgm:t>
    </dgm:pt>
    <dgm:pt modelId="{E5606E0E-B655-4103-BD0D-F3A7319B4E64}" type="parTrans" cxnId="{6963015E-6872-426E-9C11-D0BBB9168778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6FE0DC-189A-47BA-A54B-BE7044E6563A}" type="sibTrans" cxnId="{6963015E-6872-426E-9C11-D0BBB9168778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5E9B09-DA15-4CA7-AC1D-F7BFD259D5FC}" type="pres">
      <dgm:prSet presAssocID="{483B93C8-4A8A-4DDA-8575-F855FA0794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C6C31C4-10ED-46EF-AFA9-87BAB1EDB5D4}" type="pres">
      <dgm:prSet presAssocID="{837E708A-8C42-4D72-911D-806C9CE3BF01}" presName="hierRoot1" presStyleCnt="0">
        <dgm:presLayoutVars>
          <dgm:hierBranch val="init"/>
        </dgm:presLayoutVars>
      </dgm:prSet>
      <dgm:spPr/>
    </dgm:pt>
    <dgm:pt modelId="{B4A92D28-53A0-42BC-A1DE-3DC6D3F061FD}" type="pres">
      <dgm:prSet presAssocID="{837E708A-8C42-4D72-911D-806C9CE3BF01}" presName="rootComposite1" presStyleCnt="0"/>
      <dgm:spPr/>
    </dgm:pt>
    <dgm:pt modelId="{7EDF4752-C4E9-4A1F-B047-2D0742B31F0E}" type="pres">
      <dgm:prSet presAssocID="{837E708A-8C42-4D72-911D-806C9CE3BF01}" presName="rootText1" presStyleLbl="node0" presStyleIdx="0" presStyleCnt="1">
        <dgm:presLayoutVars>
          <dgm:chPref val="3"/>
        </dgm:presLayoutVars>
      </dgm:prSet>
      <dgm:spPr/>
    </dgm:pt>
    <dgm:pt modelId="{48CD5732-B6A0-443C-8441-BC4527A66A66}" type="pres">
      <dgm:prSet presAssocID="{837E708A-8C42-4D72-911D-806C9CE3BF01}" presName="rootConnector1" presStyleLbl="node1" presStyleIdx="0" presStyleCnt="0"/>
      <dgm:spPr/>
    </dgm:pt>
    <dgm:pt modelId="{6D526E0B-74EC-434B-9AF4-8A60D8401981}" type="pres">
      <dgm:prSet presAssocID="{837E708A-8C42-4D72-911D-806C9CE3BF01}" presName="hierChild2" presStyleCnt="0"/>
      <dgm:spPr/>
    </dgm:pt>
    <dgm:pt modelId="{F80D92B4-16FF-4C5F-8568-390C8DAE21E8}" type="pres">
      <dgm:prSet presAssocID="{07682960-6F50-43E6-8A76-D12C23D5A6DC}" presName="Name37" presStyleLbl="parChTrans1D2" presStyleIdx="0" presStyleCnt="2"/>
      <dgm:spPr/>
    </dgm:pt>
    <dgm:pt modelId="{838174D1-D39E-468F-8FC7-ADB7BDF4AEF1}" type="pres">
      <dgm:prSet presAssocID="{7C16C945-5A6F-4F85-B3C6-8076D28209D9}" presName="hierRoot2" presStyleCnt="0">
        <dgm:presLayoutVars>
          <dgm:hierBranch val="init"/>
        </dgm:presLayoutVars>
      </dgm:prSet>
      <dgm:spPr/>
    </dgm:pt>
    <dgm:pt modelId="{020E0DE3-6264-4192-8C81-A8C45E8F54D6}" type="pres">
      <dgm:prSet presAssocID="{7C16C945-5A6F-4F85-B3C6-8076D28209D9}" presName="rootComposite" presStyleCnt="0"/>
      <dgm:spPr/>
    </dgm:pt>
    <dgm:pt modelId="{CEEC6B05-369E-486A-B9BF-1A8C1C55B8E4}" type="pres">
      <dgm:prSet presAssocID="{7C16C945-5A6F-4F85-B3C6-8076D28209D9}" presName="rootText" presStyleLbl="node2" presStyleIdx="0" presStyleCnt="1" custScaleX="258027">
        <dgm:presLayoutVars>
          <dgm:chPref val="3"/>
        </dgm:presLayoutVars>
      </dgm:prSet>
      <dgm:spPr/>
    </dgm:pt>
    <dgm:pt modelId="{2CFEE601-67C7-44EE-8393-612F2B586BA3}" type="pres">
      <dgm:prSet presAssocID="{7C16C945-5A6F-4F85-B3C6-8076D28209D9}" presName="rootConnector" presStyleLbl="node2" presStyleIdx="0" presStyleCnt="1"/>
      <dgm:spPr/>
    </dgm:pt>
    <dgm:pt modelId="{1CA92164-2BD9-48A9-B343-3DB8E49C8777}" type="pres">
      <dgm:prSet presAssocID="{7C16C945-5A6F-4F85-B3C6-8076D28209D9}" presName="hierChild4" presStyleCnt="0"/>
      <dgm:spPr/>
    </dgm:pt>
    <dgm:pt modelId="{B589214A-98A5-492A-92A6-E67256C1FC5F}" type="pres">
      <dgm:prSet presAssocID="{DCB1714F-0849-45B1-94BA-5CDD952A3684}" presName="Name37" presStyleLbl="parChTrans1D3" presStyleIdx="0" presStyleCnt="4"/>
      <dgm:spPr/>
    </dgm:pt>
    <dgm:pt modelId="{FB706437-477A-4D16-936B-3CC82D8FEB75}" type="pres">
      <dgm:prSet presAssocID="{D770FFF4-2645-464D-B194-B6CAABDEB473}" presName="hierRoot2" presStyleCnt="0">
        <dgm:presLayoutVars>
          <dgm:hierBranch val="init"/>
        </dgm:presLayoutVars>
      </dgm:prSet>
      <dgm:spPr/>
    </dgm:pt>
    <dgm:pt modelId="{729B5CE0-5C05-45CF-A954-1C07A01BFF26}" type="pres">
      <dgm:prSet presAssocID="{D770FFF4-2645-464D-B194-B6CAABDEB473}" presName="rootComposite" presStyleCnt="0"/>
      <dgm:spPr/>
    </dgm:pt>
    <dgm:pt modelId="{52A83B71-71F2-43F8-8CCE-35DC96201518}" type="pres">
      <dgm:prSet presAssocID="{D770FFF4-2645-464D-B194-B6CAABDEB473}" presName="rootText" presStyleLbl="node3" presStyleIdx="0" presStyleCnt="3" custScaleX="248714">
        <dgm:presLayoutVars>
          <dgm:chPref val="3"/>
        </dgm:presLayoutVars>
      </dgm:prSet>
      <dgm:spPr/>
    </dgm:pt>
    <dgm:pt modelId="{01E2A535-845F-44B3-9DB8-CBECACCD2EDF}" type="pres">
      <dgm:prSet presAssocID="{D770FFF4-2645-464D-B194-B6CAABDEB473}" presName="rootConnector" presStyleLbl="node3" presStyleIdx="0" presStyleCnt="3"/>
      <dgm:spPr/>
    </dgm:pt>
    <dgm:pt modelId="{E5D92CD7-89CB-4434-862A-561460D2481B}" type="pres">
      <dgm:prSet presAssocID="{D770FFF4-2645-464D-B194-B6CAABDEB473}" presName="hierChild4" presStyleCnt="0"/>
      <dgm:spPr/>
    </dgm:pt>
    <dgm:pt modelId="{F5ECCA97-CDCD-421B-8B6E-A6B52F31DB62}" type="pres">
      <dgm:prSet presAssocID="{D770FFF4-2645-464D-B194-B6CAABDEB473}" presName="hierChild5" presStyleCnt="0"/>
      <dgm:spPr/>
    </dgm:pt>
    <dgm:pt modelId="{2D096D28-15CA-4BBA-ABEA-0942FD61BF16}" type="pres">
      <dgm:prSet presAssocID="{E2CD5BC9-31A3-44BE-A767-5B6F162FD927}" presName="Name37" presStyleLbl="parChTrans1D3" presStyleIdx="1" presStyleCnt="4"/>
      <dgm:spPr/>
    </dgm:pt>
    <dgm:pt modelId="{8ADFDE44-E53A-4AF7-8F66-0035637C4ED8}" type="pres">
      <dgm:prSet presAssocID="{8BEEB16D-2D96-4998-8421-ABAFD6DC7A06}" presName="hierRoot2" presStyleCnt="0">
        <dgm:presLayoutVars>
          <dgm:hierBranch val="init"/>
        </dgm:presLayoutVars>
      </dgm:prSet>
      <dgm:spPr/>
    </dgm:pt>
    <dgm:pt modelId="{430F29A9-1FD1-476B-A417-4AB72F8DB283}" type="pres">
      <dgm:prSet presAssocID="{8BEEB16D-2D96-4998-8421-ABAFD6DC7A06}" presName="rootComposite" presStyleCnt="0"/>
      <dgm:spPr/>
    </dgm:pt>
    <dgm:pt modelId="{B53938C5-E969-4EA2-A8A8-7A18AD2A2739}" type="pres">
      <dgm:prSet presAssocID="{8BEEB16D-2D96-4998-8421-ABAFD6DC7A06}" presName="rootText" presStyleLbl="node3" presStyleIdx="1" presStyleCnt="3" custScaleX="164456">
        <dgm:presLayoutVars>
          <dgm:chPref val="3"/>
        </dgm:presLayoutVars>
      </dgm:prSet>
      <dgm:spPr/>
    </dgm:pt>
    <dgm:pt modelId="{07FCCB84-2A8B-4F03-A302-8CFA09C5C494}" type="pres">
      <dgm:prSet presAssocID="{8BEEB16D-2D96-4998-8421-ABAFD6DC7A06}" presName="rootConnector" presStyleLbl="node3" presStyleIdx="1" presStyleCnt="3"/>
      <dgm:spPr/>
    </dgm:pt>
    <dgm:pt modelId="{91BBF985-A238-47DC-BEAB-919BF1FDF141}" type="pres">
      <dgm:prSet presAssocID="{8BEEB16D-2D96-4998-8421-ABAFD6DC7A06}" presName="hierChild4" presStyleCnt="0"/>
      <dgm:spPr/>
    </dgm:pt>
    <dgm:pt modelId="{3712A97D-CBBC-48A0-88F2-429D8C8438FA}" type="pres">
      <dgm:prSet presAssocID="{66C304F7-0BCB-42CC-92FF-0EBBCDA96EAE}" presName="Name37" presStyleLbl="parChTrans1D4" presStyleIdx="0" presStyleCnt="6"/>
      <dgm:spPr/>
    </dgm:pt>
    <dgm:pt modelId="{D9E1ADF3-64CA-48E8-AC53-0BC80F7036E3}" type="pres">
      <dgm:prSet presAssocID="{00648BCC-CAA3-4C60-B372-0941F4971E7F}" presName="hierRoot2" presStyleCnt="0">
        <dgm:presLayoutVars>
          <dgm:hierBranch val="init"/>
        </dgm:presLayoutVars>
      </dgm:prSet>
      <dgm:spPr/>
    </dgm:pt>
    <dgm:pt modelId="{639F6BD0-A567-4A39-85BA-69245D921B6B}" type="pres">
      <dgm:prSet presAssocID="{00648BCC-CAA3-4C60-B372-0941F4971E7F}" presName="rootComposite" presStyleCnt="0"/>
      <dgm:spPr/>
    </dgm:pt>
    <dgm:pt modelId="{48801DE3-DA81-4E5D-AB63-00143455F0D9}" type="pres">
      <dgm:prSet presAssocID="{00648BCC-CAA3-4C60-B372-0941F4971E7F}" presName="rootText" presStyleLbl="node4" presStyleIdx="0" presStyleCnt="6" custScaleX="156566">
        <dgm:presLayoutVars>
          <dgm:chPref val="3"/>
        </dgm:presLayoutVars>
      </dgm:prSet>
      <dgm:spPr/>
    </dgm:pt>
    <dgm:pt modelId="{78AB7355-453E-4E5D-A936-4DAB8B927515}" type="pres">
      <dgm:prSet presAssocID="{00648BCC-CAA3-4C60-B372-0941F4971E7F}" presName="rootConnector" presStyleLbl="node4" presStyleIdx="0" presStyleCnt="6"/>
      <dgm:spPr/>
    </dgm:pt>
    <dgm:pt modelId="{649D462A-AD7E-485C-BC34-3F08E3ADDF51}" type="pres">
      <dgm:prSet presAssocID="{00648BCC-CAA3-4C60-B372-0941F4971E7F}" presName="hierChild4" presStyleCnt="0"/>
      <dgm:spPr/>
    </dgm:pt>
    <dgm:pt modelId="{D1C8E99A-FB5A-4332-8A25-E0C651F766DE}" type="pres">
      <dgm:prSet presAssocID="{00648BCC-CAA3-4C60-B372-0941F4971E7F}" presName="hierChild5" presStyleCnt="0"/>
      <dgm:spPr/>
    </dgm:pt>
    <dgm:pt modelId="{90074206-0B0D-444F-B5E9-9EB13BF6ED82}" type="pres">
      <dgm:prSet presAssocID="{2CF5DEB7-849F-42A1-B350-D1C02ABD5A30}" presName="Name37" presStyleLbl="parChTrans1D4" presStyleIdx="1" presStyleCnt="6"/>
      <dgm:spPr/>
    </dgm:pt>
    <dgm:pt modelId="{79C4F520-94E5-43E7-9535-DF16ACCDEF79}" type="pres">
      <dgm:prSet presAssocID="{06024058-CACC-4E9C-959E-301ABEF78EBC}" presName="hierRoot2" presStyleCnt="0">
        <dgm:presLayoutVars>
          <dgm:hierBranch val="init"/>
        </dgm:presLayoutVars>
      </dgm:prSet>
      <dgm:spPr/>
    </dgm:pt>
    <dgm:pt modelId="{21EE4EC0-F53B-4428-802E-5E887282F314}" type="pres">
      <dgm:prSet presAssocID="{06024058-CACC-4E9C-959E-301ABEF78EBC}" presName="rootComposite" presStyleCnt="0"/>
      <dgm:spPr/>
    </dgm:pt>
    <dgm:pt modelId="{945213B6-1991-44CB-82FE-0E0E2BA9EC19}" type="pres">
      <dgm:prSet presAssocID="{06024058-CACC-4E9C-959E-301ABEF78EBC}" presName="rootText" presStyleLbl="node4" presStyleIdx="1" presStyleCnt="6" custScaleX="201043">
        <dgm:presLayoutVars>
          <dgm:chPref val="3"/>
        </dgm:presLayoutVars>
      </dgm:prSet>
      <dgm:spPr/>
    </dgm:pt>
    <dgm:pt modelId="{402A6CCB-81B7-4E56-8D42-B7DF00586F2F}" type="pres">
      <dgm:prSet presAssocID="{06024058-CACC-4E9C-959E-301ABEF78EBC}" presName="rootConnector" presStyleLbl="node4" presStyleIdx="1" presStyleCnt="6"/>
      <dgm:spPr/>
    </dgm:pt>
    <dgm:pt modelId="{0E47DF4C-5E90-469E-BA58-7399EC2B0D94}" type="pres">
      <dgm:prSet presAssocID="{06024058-CACC-4E9C-959E-301ABEF78EBC}" presName="hierChild4" presStyleCnt="0"/>
      <dgm:spPr/>
    </dgm:pt>
    <dgm:pt modelId="{1F6084A0-8FCC-427C-BB6F-F85D1A02DA7B}" type="pres">
      <dgm:prSet presAssocID="{9A15740B-ACE7-4705-BCC3-BF513B834026}" presName="Name37" presStyleLbl="parChTrans1D4" presStyleIdx="2" presStyleCnt="6"/>
      <dgm:spPr/>
    </dgm:pt>
    <dgm:pt modelId="{B1897EA7-8B78-4D38-B974-AAC344B62DF3}" type="pres">
      <dgm:prSet presAssocID="{331EA501-E795-49E3-8790-DFA16C609F4A}" presName="hierRoot2" presStyleCnt="0">
        <dgm:presLayoutVars>
          <dgm:hierBranch val="init"/>
        </dgm:presLayoutVars>
      </dgm:prSet>
      <dgm:spPr/>
    </dgm:pt>
    <dgm:pt modelId="{EE69DDD7-DC0E-4D74-A67D-A0592645A878}" type="pres">
      <dgm:prSet presAssocID="{331EA501-E795-49E3-8790-DFA16C609F4A}" presName="rootComposite" presStyleCnt="0"/>
      <dgm:spPr/>
    </dgm:pt>
    <dgm:pt modelId="{5E2BEBD1-4DBC-4822-8CDC-01E4164F7A60}" type="pres">
      <dgm:prSet presAssocID="{331EA501-E795-49E3-8790-DFA16C609F4A}" presName="rootText" presStyleLbl="node4" presStyleIdx="2" presStyleCnt="6" custScaleX="182524">
        <dgm:presLayoutVars>
          <dgm:chPref val="3"/>
        </dgm:presLayoutVars>
      </dgm:prSet>
      <dgm:spPr/>
    </dgm:pt>
    <dgm:pt modelId="{1B2A542B-6331-4E3A-9671-7FAE75976B29}" type="pres">
      <dgm:prSet presAssocID="{331EA501-E795-49E3-8790-DFA16C609F4A}" presName="rootConnector" presStyleLbl="node4" presStyleIdx="2" presStyleCnt="6"/>
      <dgm:spPr/>
    </dgm:pt>
    <dgm:pt modelId="{1798AB09-A300-45F2-9591-F7447CE69E83}" type="pres">
      <dgm:prSet presAssocID="{331EA501-E795-49E3-8790-DFA16C609F4A}" presName="hierChild4" presStyleCnt="0"/>
      <dgm:spPr/>
    </dgm:pt>
    <dgm:pt modelId="{20F6F137-C83A-4680-B65F-74FD9FFCF6FE}" type="pres">
      <dgm:prSet presAssocID="{F3F54EAE-8B4E-41F4-98FF-B25FDEC553B8}" presName="Name37" presStyleLbl="parChTrans1D4" presStyleIdx="3" presStyleCnt="6"/>
      <dgm:spPr/>
    </dgm:pt>
    <dgm:pt modelId="{88582C47-C9F5-48F6-9004-3C316373C8CC}" type="pres">
      <dgm:prSet presAssocID="{FA908F11-6D42-418E-9C33-C58396DF2B20}" presName="hierRoot2" presStyleCnt="0">
        <dgm:presLayoutVars>
          <dgm:hierBranch val="init"/>
        </dgm:presLayoutVars>
      </dgm:prSet>
      <dgm:spPr/>
    </dgm:pt>
    <dgm:pt modelId="{E65539A1-938B-40A3-BAFE-2887C6424CE6}" type="pres">
      <dgm:prSet presAssocID="{FA908F11-6D42-418E-9C33-C58396DF2B20}" presName="rootComposite" presStyleCnt="0"/>
      <dgm:spPr/>
    </dgm:pt>
    <dgm:pt modelId="{4B9D0261-86AF-4C28-8F92-E652FD0E9C98}" type="pres">
      <dgm:prSet presAssocID="{FA908F11-6D42-418E-9C33-C58396DF2B20}" presName="rootText" presStyleLbl="node4" presStyleIdx="3" presStyleCnt="6" custScaleX="228802">
        <dgm:presLayoutVars>
          <dgm:chPref val="3"/>
        </dgm:presLayoutVars>
      </dgm:prSet>
      <dgm:spPr/>
    </dgm:pt>
    <dgm:pt modelId="{C4A46ED0-F69D-40D7-89E6-A047C13B93AE}" type="pres">
      <dgm:prSet presAssocID="{FA908F11-6D42-418E-9C33-C58396DF2B20}" presName="rootConnector" presStyleLbl="node4" presStyleIdx="3" presStyleCnt="6"/>
      <dgm:spPr/>
    </dgm:pt>
    <dgm:pt modelId="{B695BE58-F87B-4734-8B03-82E4C5FCB47F}" type="pres">
      <dgm:prSet presAssocID="{FA908F11-6D42-418E-9C33-C58396DF2B20}" presName="hierChild4" presStyleCnt="0"/>
      <dgm:spPr/>
    </dgm:pt>
    <dgm:pt modelId="{0CB47E4D-F4A8-4239-A992-0F1B516387AE}" type="pres">
      <dgm:prSet presAssocID="{FA908F11-6D42-418E-9C33-C58396DF2B20}" presName="hierChild5" presStyleCnt="0"/>
      <dgm:spPr/>
    </dgm:pt>
    <dgm:pt modelId="{C142D48F-03F0-405B-93F9-9BE5C4721D37}" type="pres">
      <dgm:prSet presAssocID="{FD1FD1EC-E680-4356-BF75-D2D006CC70BE}" presName="Name37" presStyleLbl="parChTrans1D4" presStyleIdx="4" presStyleCnt="6"/>
      <dgm:spPr/>
    </dgm:pt>
    <dgm:pt modelId="{3906C26C-B3B6-48FF-972A-908E70F60EA3}" type="pres">
      <dgm:prSet presAssocID="{E464111D-A05C-4332-8F8D-CBBB78E9F479}" presName="hierRoot2" presStyleCnt="0">
        <dgm:presLayoutVars>
          <dgm:hierBranch val="init"/>
        </dgm:presLayoutVars>
      </dgm:prSet>
      <dgm:spPr/>
    </dgm:pt>
    <dgm:pt modelId="{55B85796-A879-4705-B6B4-CFE9CCB14082}" type="pres">
      <dgm:prSet presAssocID="{E464111D-A05C-4332-8F8D-CBBB78E9F479}" presName="rootComposite" presStyleCnt="0"/>
      <dgm:spPr/>
    </dgm:pt>
    <dgm:pt modelId="{57D7626B-42F8-403C-81E4-7B22811CB8B6}" type="pres">
      <dgm:prSet presAssocID="{E464111D-A05C-4332-8F8D-CBBB78E9F479}" presName="rootText" presStyleLbl="node4" presStyleIdx="4" presStyleCnt="6" custScaleX="257864" custScaleY="103841">
        <dgm:presLayoutVars>
          <dgm:chPref val="3"/>
        </dgm:presLayoutVars>
      </dgm:prSet>
      <dgm:spPr/>
    </dgm:pt>
    <dgm:pt modelId="{44FD9504-5DF5-41A7-A009-C5D02A2D643B}" type="pres">
      <dgm:prSet presAssocID="{E464111D-A05C-4332-8F8D-CBBB78E9F479}" presName="rootConnector" presStyleLbl="node4" presStyleIdx="4" presStyleCnt="6"/>
      <dgm:spPr/>
    </dgm:pt>
    <dgm:pt modelId="{494D679D-B070-4C62-BF94-E7882CC42FDA}" type="pres">
      <dgm:prSet presAssocID="{E464111D-A05C-4332-8F8D-CBBB78E9F479}" presName="hierChild4" presStyleCnt="0"/>
      <dgm:spPr/>
    </dgm:pt>
    <dgm:pt modelId="{76C5C91F-DC1A-4CE5-B566-F558327527A9}" type="pres">
      <dgm:prSet presAssocID="{E464111D-A05C-4332-8F8D-CBBB78E9F479}" presName="hierChild5" presStyleCnt="0"/>
      <dgm:spPr/>
    </dgm:pt>
    <dgm:pt modelId="{5B9B7FF2-5336-42E6-9922-F834533D34FD}" type="pres">
      <dgm:prSet presAssocID="{331EA501-E795-49E3-8790-DFA16C609F4A}" presName="hierChild5" presStyleCnt="0"/>
      <dgm:spPr/>
    </dgm:pt>
    <dgm:pt modelId="{28CF4198-1755-4E4F-BE82-1A58DC27579A}" type="pres">
      <dgm:prSet presAssocID="{D1785470-D389-4727-925F-B29614923955}" presName="Name37" presStyleLbl="parChTrans1D4" presStyleIdx="5" presStyleCnt="6"/>
      <dgm:spPr/>
    </dgm:pt>
    <dgm:pt modelId="{2FF85A88-BC44-420B-9036-9486AC0D4DE3}" type="pres">
      <dgm:prSet presAssocID="{19BDBC6C-B2F0-4BB1-A465-930B81DA7DC6}" presName="hierRoot2" presStyleCnt="0">
        <dgm:presLayoutVars>
          <dgm:hierBranch val="init"/>
        </dgm:presLayoutVars>
      </dgm:prSet>
      <dgm:spPr/>
    </dgm:pt>
    <dgm:pt modelId="{6F3CDF76-D22E-47FE-A9AB-5CB93AA42FC9}" type="pres">
      <dgm:prSet presAssocID="{19BDBC6C-B2F0-4BB1-A465-930B81DA7DC6}" presName="rootComposite" presStyleCnt="0"/>
      <dgm:spPr/>
    </dgm:pt>
    <dgm:pt modelId="{90378FE5-12AF-4B35-9EC2-0E47B7EB6C1B}" type="pres">
      <dgm:prSet presAssocID="{19BDBC6C-B2F0-4BB1-A465-930B81DA7DC6}" presName="rootText" presStyleLbl="node4" presStyleIdx="5" presStyleCnt="6" custScaleX="187972">
        <dgm:presLayoutVars>
          <dgm:chPref val="3"/>
        </dgm:presLayoutVars>
      </dgm:prSet>
      <dgm:spPr/>
    </dgm:pt>
    <dgm:pt modelId="{BC4030DE-940B-4C61-8781-5DE76333AB3E}" type="pres">
      <dgm:prSet presAssocID="{19BDBC6C-B2F0-4BB1-A465-930B81DA7DC6}" presName="rootConnector" presStyleLbl="node4" presStyleIdx="5" presStyleCnt="6"/>
      <dgm:spPr/>
    </dgm:pt>
    <dgm:pt modelId="{1D84D66E-367B-4EE4-B180-76FAD9A635B5}" type="pres">
      <dgm:prSet presAssocID="{19BDBC6C-B2F0-4BB1-A465-930B81DA7DC6}" presName="hierChild4" presStyleCnt="0"/>
      <dgm:spPr/>
    </dgm:pt>
    <dgm:pt modelId="{08B5C217-A9D3-4641-861C-D8BB6D434462}" type="pres">
      <dgm:prSet presAssocID="{19BDBC6C-B2F0-4BB1-A465-930B81DA7DC6}" presName="hierChild5" presStyleCnt="0"/>
      <dgm:spPr/>
    </dgm:pt>
    <dgm:pt modelId="{1A5285D4-69E5-4461-B809-AAF3B2DBB9BE}" type="pres">
      <dgm:prSet presAssocID="{06024058-CACC-4E9C-959E-301ABEF78EBC}" presName="hierChild5" presStyleCnt="0"/>
      <dgm:spPr/>
    </dgm:pt>
    <dgm:pt modelId="{D770AEBA-75E1-4270-982A-8E83D4FAEF5A}" type="pres">
      <dgm:prSet presAssocID="{8BEEB16D-2D96-4998-8421-ABAFD6DC7A06}" presName="hierChild5" presStyleCnt="0"/>
      <dgm:spPr/>
    </dgm:pt>
    <dgm:pt modelId="{88F02EF1-741C-46E3-B785-7C3D01C4F72F}" type="pres">
      <dgm:prSet presAssocID="{E5606E0E-B655-4103-BD0D-F3A7319B4E64}" presName="Name37" presStyleLbl="parChTrans1D3" presStyleIdx="2" presStyleCnt="4"/>
      <dgm:spPr/>
    </dgm:pt>
    <dgm:pt modelId="{AC6D946F-6CDC-4972-ABB8-C8B3E3CC98B7}" type="pres">
      <dgm:prSet presAssocID="{3954F4AA-EF64-4E07-BADD-61376A300FD7}" presName="hierRoot2" presStyleCnt="0">
        <dgm:presLayoutVars>
          <dgm:hierBranch val="init"/>
        </dgm:presLayoutVars>
      </dgm:prSet>
      <dgm:spPr/>
    </dgm:pt>
    <dgm:pt modelId="{E62DE0ED-0663-4AC9-AE12-7919D9ACB94E}" type="pres">
      <dgm:prSet presAssocID="{3954F4AA-EF64-4E07-BADD-61376A300FD7}" presName="rootComposite" presStyleCnt="0"/>
      <dgm:spPr/>
    </dgm:pt>
    <dgm:pt modelId="{01619F3E-CDE0-44C0-A088-D005512E8341}" type="pres">
      <dgm:prSet presAssocID="{3954F4AA-EF64-4E07-BADD-61376A300FD7}" presName="rootText" presStyleLbl="node3" presStyleIdx="2" presStyleCnt="3" custScaleX="207946">
        <dgm:presLayoutVars>
          <dgm:chPref val="3"/>
        </dgm:presLayoutVars>
      </dgm:prSet>
      <dgm:spPr/>
    </dgm:pt>
    <dgm:pt modelId="{F6A0BC95-4086-4358-AE5E-C30D881F45CD}" type="pres">
      <dgm:prSet presAssocID="{3954F4AA-EF64-4E07-BADD-61376A300FD7}" presName="rootConnector" presStyleLbl="node3" presStyleIdx="2" presStyleCnt="3"/>
      <dgm:spPr/>
    </dgm:pt>
    <dgm:pt modelId="{0C13491F-1098-44B4-8A3A-2353343CC49A}" type="pres">
      <dgm:prSet presAssocID="{3954F4AA-EF64-4E07-BADD-61376A300FD7}" presName="hierChild4" presStyleCnt="0"/>
      <dgm:spPr/>
    </dgm:pt>
    <dgm:pt modelId="{C86E5C66-C02E-4D07-9A2E-CC91B80B9229}" type="pres">
      <dgm:prSet presAssocID="{3954F4AA-EF64-4E07-BADD-61376A300FD7}" presName="hierChild5" presStyleCnt="0"/>
      <dgm:spPr/>
    </dgm:pt>
    <dgm:pt modelId="{6D7E42ED-135B-4C35-BB3A-830DD7FA6E72}" type="pres">
      <dgm:prSet presAssocID="{7C16C945-5A6F-4F85-B3C6-8076D28209D9}" presName="hierChild5" presStyleCnt="0"/>
      <dgm:spPr/>
    </dgm:pt>
    <dgm:pt modelId="{2300F4C3-66C8-4FA9-9D6C-5E1BEF811C21}" type="pres">
      <dgm:prSet presAssocID="{837E708A-8C42-4D72-911D-806C9CE3BF01}" presName="hierChild3" presStyleCnt="0"/>
      <dgm:spPr/>
    </dgm:pt>
    <dgm:pt modelId="{6C80A1D9-B70A-47F5-9C9C-B603641308F0}" type="pres">
      <dgm:prSet presAssocID="{B04D925C-435C-4DE8-BEBA-D8F142D71D52}" presName="Name111" presStyleLbl="parChTrans1D2" presStyleIdx="1" presStyleCnt="2"/>
      <dgm:spPr/>
    </dgm:pt>
    <dgm:pt modelId="{F872B38C-D870-4B0B-96F3-8647585BB6B2}" type="pres">
      <dgm:prSet presAssocID="{FEAB04CC-EF8A-4A6B-9920-06861203A064}" presName="hierRoot3" presStyleCnt="0">
        <dgm:presLayoutVars>
          <dgm:hierBranch val="init"/>
        </dgm:presLayoutVars>
      </dgm:prSet>
      <dgm:spPr/>
    </dgm:pt>
    <dgm:pt modelId="{57742A60-577F-48D8-977C-9FF23CA65101}" type="pres">
      <dgm:prSet presAssocID="{FEAB04CC-EF8A-4A6B-9920-06861203A064}" presName="rootComposite3" presStyleCnt="0"/>
      <dgm:spPr/>
    </dgm:pt>
    <dgm:pt modelId="{A266DBEB-4EBF-48D1-8E50-F62E37A9DCBE}" type="pres">
      <dgm:prSet presAssocID="{FEAB04CC-EF8A-4A6B-9920-06861203A064}" presName="rootText3" presStyleLbl="asst1" presStyleIdx="0" presStyleCnt="2" custLinFactNeighborX="-4060" custLinFactNeighborY="-2706">
        <dgm:presLayoutVars>
          <dgm:chPref val="3"/>
        </dgm:presLayoutVars>
      </dgm:prSet>
      <dgm:spPr/>
    </dgm:pt>
    <dgm:pt modelId="{A9288764-7234-4684-9FE4-54F6A075D206}" type="pres">
      <dgm:prSet presAssocID="{FEAB04CC-EF8A-4A6B-9920-06861203A064}" presName="rootConnector3" presStyleLbl="asst1" presStyleIdx="0" presStyleCnt="2"/>
      <dgm:spPr/>
    </dgm:pt>
    <dgm:pt modelId="{DF92EF28-6F3E-40AB-ABBF-2B5A17F75ACB}" type="pres">
      <dgm:prSet presAssocID="{FEAB04CC-EF8A-4A6B-9920-06861203A064}" presName="hierChild6" presStyleCnt="0"/>
      <dgm:spPr/>
    </dgm:pt>
    <dgm:pt modelId="{675072D6-24D7-48CD-915D-32A39ECA5E08}" type="pres">
      <dgm:prSet presAssocID="{FEAB04CC-EF8A-4A6B-9920-06861203A064}" presName="hierChild7" presStyleCnt="0"/>
      <dgm:spPr/>
    </dgm:pt>
    <dgm:pt modelId="{120CD2E2-DF97-46DA-9694-EB713A9923A6}" type="pres">
      <dgm:prSet presAssocID="{209CBFD8-69DD-4EE8-BF6A-7BCEBC950EED}" presName="Name111" presStyleLbl="parChTrans1D3" presStyleIdx="3" presStyleCnt="4"/>
      <dgm:spPr/>
    </dgm:pt>
    <dgm:pt modelId="{2B318E94-91C4-45A6-AA85-ACFCA2449275}" type="pres">
      <dgm:prSet presAssocID="{6BBA8E2C-E7AC-43A1-A76D-5E543FD5B12C}" presName="hierRoot3" presStyleCnt="0">
        <dgm:presLayoutVars>
          <dgm:hierBranch val="init"/>
        </dgm:presLayoutVars>
      </dgm:prSet>
      <dgm:spPr/>
    </dgm:pt>
    <dgm:pt modelId="{980C9A78-8273-46CD-A0A9-65399773F757}" type="pres">
      <dgm:prSet presAssocID="{6BBA8E2C-E7AC-43A1-A76D-5E543FD5B12C}" presName="rootComposite3" presStyleCnt="0"/>
      <dgm:spPr/>
    </dgm:pt>
    <dgm:pt modelId="{F684FB2F-39CA-4546-87EB-20035BF59C6C}" type="pres">
      <dgm:prSet presAssocID="{6BBA8E2C-E7AC-43A1-A76D-5E543FD5B12C}" presName="rootText3" presStyleLbl="asst1" presStyleIdx="1" presStyleCnt="2" custScaleX="136930">
        <dgm:presLayoutVars>
          <dgm:chPref val="3"/>
        </dgm:presLayoutVars>
      </dgm:prSet>
      <dgm:spPr/>
    </dgm:pt>
    <dgm:pt modelId="{F8AC972F-1CF5-4D9A-99FA-45AC8D54D756}" type="pres">
      <dgm:prSet presAssocID="{6BBA8E2C-E7AC-43A1-A76D-5E543FD5B12C}" presName="rootConnector3" presStyleLbl="asst1" presStyleIdx="1" presStyleCnt="2"/>
      <dgm:spPr/>
    </dgm:pt>
    <dgm:pt modelId="{82EDB6C9-9379-4693-B237-9023D899DFAA}" type="pres">
      <dgm:prSet presAssocID="{6BBA8E2C-E7AC-43A1-A76D-5E543FD5B12C}" presName="hierChild6" presStyleCnt="0"/>
      <dgm:spPr/>
    </dgm:pt>
    <dgm:pt modelId="{A885BEFF-7BD0-4A13-ABA5-B8E01EE85C32}" type="pres">
      <dgm:prSet presAssocID="{6BBA8E2C-E7AC-43A1-A76D-5E543FD5B12C}" presName="hierChild7" presStyleCnt="0"/>
      <dgm:spPr/>
    </dgm:pt>
  </dgm:ptLst>
  <dgm:cxnLst>
    <dgm:cxn modelId="{FF21E601-596D-4192-AA78-5B6CE145F83A}" srcId="{8BEEB16D-2D96-4998-8421-ABAFD6DC7A06}" destId="{06024058-CACC-4E9C-959E-301ABEF78EBC}" srcOrd="1" destOrd="0" parTransId="{2CF5DEB7-849F-42A1-B350-D1C02ABD5A30}" sibTransId="{33E7E5C6-92CB-499F-B9DC-B36DA08CC452}"/>
    <dgm:cxn modelId="{F850240C-0ED0-4C59-8573-06EF9D7B0484}" type="presOf" srcId="{D1785470-D389-4727-925F-B29614923955}" destId="{28CF4198-1755-4E4F-BE82-1A58DC27579A}" srcOrd="0" destOrd="0" presId="urn:microsoft.com/office/officeart/2005/8/layout/orgChart1"/>
    <dgm:cxn modelId="{58210C0F-2E8A-4147-B662-52A6A061B40F}" type="presOf" srcId="{E5606E0E-B655-4103-BD0D-F3A7319B4E64}" destId="{88F02EF1-741C-46E3-B785-7C3D01C4F72F}" srcOrd="0" destOrd="0" presId="urn:microsoft.com/office/officeart/2005/8/layout/orgChart1"/>
    <dgm:cxn modelId="{6E06380F-2DF6-4BFB-B559-F5C8C9F42D0A}" type="presOf" srcId="{2CF5DEB7-849F-42A1-B350-D1C02ABD5A30}" destId="{90074206-0B0D-444F-B5E9-9EB13BF6ED82}" srcOrd="0" destOrd="0" presId="urn:microsoft.com/office/officeart/2005/8/layout/orgChart1"/>
    <dgm:cxn modelId="{F651820F-8E35-483F-96A5-0F9F2EE7D450}" type="presOf" srcId="{FEAB04CC-EF8A-4A6B-9920-06861203A064}" destId="{A266DBEB-4EBF-48D1-8E50-F62E37A9DCBE}" srcOrd="0" destOrd="0" presId="urn:microsoft.com/office/officeart/2005/8/layout/orgChart1"/>
    <dgm:cxn modelId="{D82FC40F-362A-403C-9A30-9B0CFE1AF2B3}" type="presOf" srcId="{8BEEB16D-2D96-4998-8421-ABAFD6DC7A06}" destId="{B53938C5-E969-4EA2-A8A8-7A18AD2A2739}" srcOrd="0" destOrd="0" presId="urn:microsoft.com/office/officeart/2005/8/layout/orgChart1"/>
    <dgm:cxn modelId="{85915A12-91A7-493D-90E2-211B6433FB97}" type="presOf" srcId="{06024058-CACC-4E9C-959E-301ABEF78EBC}" destId="{402A6CCB-81B7-4E56-8D42-B7DF00586F2F}" srcOrd="1" destOrd="0" presId="urn:microsoft.com/office/officeart/2005/8/layout/orgChart1"/>
    <dgm:cxn modelId="{4D667A13-2418-40C8-AC24-885E4663B0A2}" srcId="{483B93C8-4A8A-4DDA-8575-F855FA07947F}" destId="{837E708A-8C42-4D72-911D-806C9CE3BF01}" srcOrd="0" destOrd="0" parTransId="{B0BE7184-EAE9-4D15-9ED7-715727F99BE0}" sibTransId="{902567B6-F7B4-42D5-AFDD-2BEEF69C31C2}"/>
    <dgm:cxn modelId="{DAAF9415-5F96-40C0-AB41-0442FD439A72}" type="presOf" srcId="{D770FFF4-2645-464D-B194-B6CAABDEB473}" destId="{52A83B71-71F2-43F8-8CCE-35DC96201518}" srcOrd="0" destOrd="0" presId="urn:microsoft.com/office/officeart/2005/8/layout/orgChart1"/>
    <dgm:cxn modelId="{6FA68B16-C47F-4AC9-B35A-1749796B043B}" type="presOf" srcId="{19BDBC6C-B2F0-4BB1-A465-930B81DA7DC6}" destId="{BC4030DE-940B-4C61-8781-5DE76333AB3E}" srcOrd="1" destOrd="0" presId="urn:microsoft.com/office/officeart/2005/8/layout/orgChart1"/>
    <dgm:cxn modelId="{3987DC20-ED91-465A-B31F-9819847FA68D}" type="presOf" srcId="{3954F4AA-EF64-4E07-BADD-61376A300FD7}" destId="{F6A0BC95-4086-4358-AE5E-C30D881F45CD}" srcOrd="1" destOrd="0" presId="urn:microsoft.com/office/officeart/2005/8/layout/orgChart1"/>
    <dgm:cxn modelId="{474F5B31-7505-435C-AE74-A532F70707AB}" type="presOf" srcId="{837E708A-8C42-4D72-911D-806C9CE3BF01}" destId="{48CD5732-B6A0-443C-8441-BC4527A66A66}" srcOrd="1" destOrd="0" presId="urn:microsoft.com/office/officeart/2005/8/layout/orgChart1"/>
    <dgm:cxn modelId="{4CDC9732-5F04-441D-A917-F6879251F0D7}" srcId="{837E708A-8C42-4D72-911D-806C9CE3BF01}" destId="{7C16C945-5A6F-4F85-B3C6-8076D28209D9}" srcOrd="1" destOrd="0" parTransId="{07682960-6F50-43E6-8A76-D12C23D5A6DC}" sibTransId="{E8CE4386-241B-4B25-AC8D-18E9145ADE6A}"/>
    <dgm:cxn modelId="{A52A0238-B3F1-439A-998D-6981D3D33C3A}" type="presOf" srcId="{9A15740B-ACE7-4705-BCC3-BF513B834026}" destId="{1F6084A0-8FCC-427C-BB6F-F85D1A02DA7B}" srcOrd="0" destOrd="0" presId="urn:microsoft.com/office/officeart/2005/8/layout/orgChart1"/>
    <dgm:cxn modelId="{9EC36B39-F80C-4105-B726-D9CEE857B3B8}" srcId="{06024058-CACC-4E9C-959E-301ABEF78EBC}" destId="{19BDBC6C-B2F0-4BB1-A465-930B81DA7DC6}" srcOrd="1" destOrd="0" parTransId="{D1785470-D389-4727-925F-B29614923955}" sibTransId="{61DC23FC-AFEC-40C3-B8EA-C652ED7BABCB}"/>
    <dgm:cxn modelId="{9A7CEC39-5ACE-4911-B03D-9A585FF91C8A}" type="presOf" srcId="{E464111D-A05C-4332-8F8D-CBBB78E9F479}" destId="{57D7626B-42F8-403C-81E4-7B22811CB8B6}" srcOrd="0" destOrd="0" presId="urn:microsoft.com/office/officeart/2005/8/layout/orgChart1"/>
    <dgm:cxn modelId="{6963015E-6872-426E-9C11-D0BBB9168778}" srcId="{7C16C945-5A6F-4F85-B3C6-8076D28209D9}" destId="{3954F4AA-EF64-4E07-BADD-61376A300FD7}" srcOrd="2" destOrd="0" parTransId="{E5606E0E-B655-4103-BD0D-F3A7319B4E64}" sibTransId="{1B6FE0DC-189A-47BA-A54B-BE7044E6563A}"/>
    <dgm:cxn modelId="{91B22F5F-D7E1-4C2D-A7D7-F89F3B469C72}" type="presOf" srcId="{FA908F11-6D42-418E-9C33-C58396DF2B20}" destId="{4B9D0261-86AF-4C28-8F92-E652FD0E9C98}" srcOrd="0" destOrd="0" presId="urn:microsoft.com/office/officeart/2005/8/layout/orgChart1"/>
    <dgm:cxn modelId="{4982AD41-4726-491C-8213-2E575CC4F290}" type="presOf" srcId="{FD1FD1EC-E680-4356-BF75-D2D006CC70BE}" destId="{C142D48F-03F0-405B-93F9-9BE5C4721D37}" srcOrd="0" destOrd="0" presId="urn:microsoft.com/office/officeart/2005/8/layout/orgChart1"/>
    <dgm:cxn modelId="{E80DDC44-5D1B-4127-B215-E986A8BD89C5}" type="presOf" srcId="{483B93C8-4A8A-4DDA-8575-F855FA07947F}" destId="{275E9B09-DA15-4CA7-AC1D-F7BFD259D5FC}" srcOrd="0" destOrd="0" presId="urn:microsoft.com/office/officeart/2005/8/layout/orgChart1"/>
    <dgm:cxn modelId="{66918969-29BE-4E45-83FF-F563586326E9}" type="presOf" srcId="{8BEEB16D-2D96-4998-8421-ABAFD6DC7A06}" destId="{07FCCB84-2A8B-4F03-A302-8CFA09C5C494}" srcOrd="1" destOrd="0" presId="urn:microsoft.com/office/officeart/2005/8/layout/orgChart1"/>
    <dgm:cxn modelId="{3A8B6F4A-0A32-4561-A05C-646E2DCA067B}" type="presOf" srcId="{66C304F7-0BCB-42CC-92FF-0EBBCDA96EAE}" destId="{3712A97D-CBBC-48A0-88F2-429D8C8438FA}" srcOrd="0" destOrd="0" presId="urn:microsoft.com/office/officeart/2005/8/layout/orgChart1"/>
    <dgm:cxn modelId="{AA2F0A50-EC7C-449C-84DC-E5BFF5B130BB}" type="presOf" srcId="{6BBA8E2C-E7AC-43A1-A76D-5E543FD5B12C}" destId="{F8AC972F-1CF5-4D9A-99FA-45AC8D54D756}" srcOrd="1" destOrd="0" presId="urn:microsoft.com/office/officeart/2005/8/layout/orgChart1"/>
    <dgm:cxn modelId="{EFD13351-F505-4E2B-9820-065C390F404A}" type="presOf" srcId="{06024058-CACC-4E9C-959E-301ABEF78EBC}" destId="{945213B6-1991-44CB-82FE-0E0E2BA9EC19}" srcOrd="0" destOrd="0" presId="urn:microsoft.com/office/officeart/2005/8/layout/orgChart1"/>
    <dgm:cxn modelId="{0C2B6071-318E-44E1-AFEA-B9FB0558EE7B}" srcId="{8BEEB16D-2D96-4998-8421-ABAFD6DC7A06}" destId="{00648BCC-CAA3-4C60-B372-0941F4971E7F}" srcOrd="0" destOrd="0" parTransId="{66C304F7-0BCB-42CC-92FF-0EBBCDA96EAE}" sibTransId="{6BCA9612-E71A-400B-9B03-F5571B2CC851}"/>
    <dgm:cxn modelId="{5FBBEB51-E99C-40E1-AF68-414B9E9AD986}" srcId="{7C16C945-5A6F-4F85-B3C6-8076D28209D9}" destId="{D770FFF4-2645-464D-B194-B6CAABDEB473}" srcOrd="0" destOrd="0" parTransId="{DCB1714F-0849-45B1-94BA-5CDD952A3684}" sibTransId="{658CB0B7-7AAA-4033-8523-8242CD1BA050}"/>
    <dgm:cxn modelId="{BDA5DC72-1E04-4D81-8D82-3859EF6C5A00}" type="presOf" srcId="{331EA501-E795-49E3-8790-DFA16C609F4A}" destId="{5E2BEBD1-4DBC-4822-8CDC-01E4164F7A60}" srcOrd="0" destOrd="0" presId="urn:microsoft.com/office/officeart/2005/8/layout/orgChart1"/>
    <dgm:cxn modelId="{10FD5353-4619-43A0-A0B2-1205921C920F}" type="presOf" srcId="{B04D925C-435C-4DE8-BEBA-D8F142D71D52}" destId="{6C80A1D9-B70A-47F5-9C9C-B603641308F0}" srcOrd="0" destOrd="0" presId="urn:microsoft.com/office/officeart/2005/8/layout/orgChart1"/>
    <dgm:cxn modelId="{ACB43D7F-5ADA-460B-B4D1-CC8821C7F214}" type="presOf" srcId="{DCB1714F-0849-45B1-94BA-5CDD952A3684}" destId="{B589214A-98A5-492A-92A6-E67256C1FC5F}" srcOrd="0" destOrd="0" presId="urn:microsoft.com/office/officeart/2005/8/layout/orgChart1"/>
    <dgm:cxn modelId="{07D59E87-0941-475F-B128-B53B40DF5959}" type="presOf" srcId="{D770FFF4-2645-464D-B194-B6CAABDEB473}" destId="{01E2A535-845F-44B3-9DB8-CBECACCD2EDF}" srcOrd="1" destOrd="0" presId="urn:microsoft.com/office/officeart/2005/8/layout/orgChart1"/>
    <dgm:cxn modelId="{D1A3948A-B982-4C14-9576-540DBD1F5053}" type="presOf" srcId="{6BBA8E2C-E7AC-43A1-A76D-5E543FD5B12C}" destId="{F684FB2F-39CA-4546-87EB-20035BF59C6C}" srcOrd="0" destOrd="0" presId="urn:microsoft.com/office/officeart/2005/8/layout/orgChart1"/>
    <dgm:cxn modelId="{D4B6FE8A-04E1-43F7-BB9E-656BD8C9291E}" type="presOf" srcId="{FEAB04CC-EF8A-4A6B-9920-06861203A064}" destId="{A9288764-7234-4684-9FE4-54F6A075D206}" srcOrd="1" destOrd="0" presId="urn:microsoft.com/office/officeart/2005/8/layout/orgChart1"/>
    <dgm:cxn modelId="{E3E4AC8F-74DF-455A-92A6-48B46DE32E04}" type="presOf" srcId="{837E708A-8C42-4D72-911D-806C9CE3BF01}" destId="{7EDF4752-C4E9-4A1F-B047-2D0742B31F0E}" srcOrd="0" destOrd="0" presId="urn:microsoft.com/office/officeart/2005/8/layout/orgChart1"/>
    <dgm:cxn modelId="{70446B94-44D8-4E95-A8F0-3370BF801EB2}" type="presOf" srcId="{07682960-6F50-43E6-8A76-D12C23D5A6DC}" destId="{F80D92B4-16FF-4C5F-8568-390C8DAE21E8}" srcOrd="0" destOrd="0" presId="urn:microsoft.com/office/officeart/2005/8/layout/orgChart1"/>
    <dgm:cxn modelId="{FEADF496-DA6B-46DB-BA9A-DFD01950DC38}" srcId="{331EA501-E795-49E3-8790-DFA16C609F4A}" destId="{FA908F11-6D42-418E-9C33-C58396DF2B20}" srcOrd="0" destOrd="0" parTransId="{F3F54EAE-8B4E-41F4-98FF-B25FDEC553B8}" sibTransId="{EC66BB1B-82D5-42AD-A46D-D589311D1EBC}"/>
    <dgm:cxn modelId="{D0C156A2-49F3-4011-884B-51BAF83CE7B5}" srcId="{837E708A-8C42-4D72-911D-806C9CE3BF01}" destId="{FEAB04CC-EF8A-4A6B-9920-06861203A064}" srcOrd="0" destOrd="0" parTransId="{B04D925C-435C-4DE8-BEBA-D8F142D71D52}" sibTransId="{C4C9854A-6A3F-4294-9BB7-450F192CA65C}"/>
    <dgm:cxn modelId="{5A0C86A5-BD2D-4E4E-9ACE-FA9C3AB376FC}" type="presOf" srcId="{7C16C945-5A6F-4F85-B3C6-8076D28209D9}" destId="{2CFEE601-67C7-44EE-8393-612F2B586BA3}" srcOrd="1" destOrd="0" presId="urn:microsoft.com/office/officeart/2005/8/layout/orgChart1"/>
    <dgm:cxn modelId="{E6283FAD-8E35-41B0-903C-8035D188FD0A}" type="presOf" srcId="{FA908F11-6D42-418E-9C33-C58396DF2B20}" destId="{C4A46ED0-F69D-40D7-89E6-A047C13B93AE}" srcOrd="1" destOrd="0" presId="urn:microsoft.com/office/officeart/2005/8/layout/orgChart1"/>
    <dgm:cxn modelId="{D1F576B0-DBA4-424E-931B-75C8BC5337DA}" srcId="{FEAB04CC-EF8A-4A6B-9920-06861203A064}" destId="{6BBA8E2C-E7AC-43A1-A76D-5E543FD5B12C}" srcOrd="0" destOrd="0" parTransId="{209CBFD8-69DD-4EE8-BF6A-7BCEBC950EED}" sibTransId="{E0A87C0D-EC5F-48ED-8C29-EC569D74F067}"/>
    <dgm:cxn modelId="{0B0FD5B0-98C8-44A5-A0DA-E9F66837260C}" srcId="{7C16C945-5A6F-4F85-B3C6-8076D28209D9}" destId="{8BEEB16D-2D96-4998-8421-ABAFD6DC7A06}" srcOrd="1" destOrd="0" parTransId="{E2CD5BC9-31A3-44BE-A767-5B6F162FD927}" sibTransId="{0A6E7E79-4BC6-44D2-A69B-6B19892009D0}"/>
    <dgm:cxn modelId="{29C8B8B9-A1C0-48D0-B6DA-6120C0C4806B}" type="presOf" srcId="{00648BCC-CAA3-4C60-B372-0941F4971E7F}" destId="{78AB7355-453E-4E5D-A936-4DAB8B927515}" srcOrd="1" destOrd="0" presId="urn:microsoft.com/office/officeart/2005/8/layout/orgChart1"/>
    <dgm:cxn modelId="{8D4EBDBC-BF0F-4630-8AC7-6029C2C05B95}" type="presOf" srcId="{00648BCC-CAA3-4C60-B372-0941F4971E7F}" destId="{48801DE3-DA81-4E5D-AB63-00143455F0D9}" srcOrd="0" destOrd="0" presId="urn:microsoft.com/office/officeart/2005/8/layout/orgChart1"/>
    <dgm:cxn modelId="{7DDB6ABE-BA4A-4D46-8F42-8B7B1C650D1E}" type="presOf" srcId="{209CBFD8-69DD-4EE8-BF6A-7BCEBC950EED}" destId="{120CD2E2-DF97-46DA-9694-EB713A9923A6}" srcOrd="0" destOrd="0" presId="urn:microsoft.com/office/officeart/2005/8/layout/orgChart1"/>
    <dgm:cxn modelId="{080842C1-4696-4C3A-95E4-C978ACAD5833}" srcId="{06024058-CACC-4E9C-959E-301ABEF78EBC}" destId="{331EA501-E795-49E3-8790-DFA16C609F4A}" srcOrd="0" destOrd="0" parTransId="{9A15740B-ACE7-4705-BCC3-BF513B834026}" sibTransId="{0FF79E4B-D54D-43A8-A67A-C6F42086986C}"/>
    <dgm:cxn modelId="{C8BFB3C2-59CC-4B38-92FF-40875302D35A}" type="presOf" srcId="{E464111D-A05C-4332-8F8D-CBBB78E9F479}" destId="{44FD9504-5DF5-41A7-A009-C5D02A2D643B}" srcOrd="1" destOrd="0" presId="urn:microsoft.com/office/officeart/2005/8/layout/orgChart1"/>
    <dgm:cxn modelId="{FAECB2CE-275D-462F-9C9C-BB39F17B7176}" type="presOf" srcId="{7C16C945-5A6F-4F85-B3C6-8076D28209D9}" destId="{CEEC6B05-369E-486A-B9BF-1A8C1C55B8E4}" srcOrd="0" destOrd="0" presId="urn:microsoft.com/office/officeart/2005/8/layout/orgChart1"/>
    <dgm:cxn modelId="{8C575CD6-2BE7-44E0-AD28-487DEE6E7427}" type="presOf" srcId="{19BDBC6C-B2F0-4BB1-A465-930B81DA7DC6}" destId="{90378FE5-12AF-4B35-9EC2-0E47B7EB6C1B}" srcOrd="0" destOrd="0" presId="urn:microsoft.com/office/officeart/2005/8/layout/orgChart1"/>
    <dgm:cxn modelId="{FCD6E7DB-758F-49D5-BD71-CCEB196FDB21}" type="presOf" srcId="{E2CD5BC9-31A3-44BE-A767-5B6F162FD927}" destId="{2D096D28-15CA-4BBA-ABEA-0942FD61BF16}" srcOrd="0" destOrd="0" presId="urn:microsoft.com/office/officeart/2005/8/layout/orgChart1"/>
    <dgm:cxn modelId="{7DB14BE4-4E5E-48E0-9CFD-183922E86507}" type="presOf" srcId="{F3F54EAE-8B4E-41F4-98FF-B25FDEC553B8}" destId="{20F6F137-C83A-4680-B65F-74FD9FFCF6FE}" srcOrd="0" destOrd="0" presId="urn:microsoft.com/office/officeart/2005/8/layout/orgChart1"/>
    <dgm:cxn modelId="{583E82EB-279D-4D86-A143-901CB94860EE}" srcId="{331EA501-E795-49E3-8790-DFA16C609F4A}" destId="{E464111D-A05C-4332-8F8D-CBBB78E9F479}" srcOrd="1" destOrd="0" parTransId="{FD1FD1EC-E680-4356-BF75-D2D006CC70BE}" sibTransId="{09289FD3-2A27-4DA1-95E5-EF7494E5C879}"/>
    <dgm:cxn modelId="{874E4DEF-85C2-4372-A127-38E12F4A9E30}" type="presOf" srcId="{331EA501-E795-49E3-8790-DFA16C609F4A}" destId="{1B2A542B-6331-4E3A-9671-7FAE75976B29}" srcOrd="1" destOrd="0" presId="urn:microsoft.com/office/officeart/2005/8/layout/orgChart1"/>
    <dgm:cxn modelId="{A6D8A9F9-2684-471A-B81B-9FC11C44F2E5}" type="presOf" srcId="{3954F4AA-EF64-4E07-BADD-61376A300FD7}" destId="{01619F3E-CDE0-44C0-A088-D005512E8341}" srcOrd="0" destOrd="0" presId="urn:microsoft.com/office/officeart/2005/8/layout/orgChart1"/>
    <dgm:cxn modelId="{5C967CC1-6481-4BAE-8DAD-633E6C0E9EF3}" type="presParOf" srcId="{275E9B09-DA15-4CA7-AC1D-F7BFD259D5FC}" destId="{FC6C31C4-10ED-46EF-AFA9-87BAB1EDB5D4}" srcOrd="0" destOrd="0" presId="urn:microsoft.com/office/officeart/2005/8/layout/orgChart1"/>
    <dgm:cxn modelId="{F0C827AD-7785-468C-8F10-EB1030C3D4AE}" type="presParOf" srcId="{FC6C31C4-10ED-46EF-AFA9-87BAB1EDB5D4}" destId="{B4A92D28-53A0-42BC-A1DE-3DC6D3F061FD}" srcOrd="0" destOrd="0" presId="urn:microsoft.com/office/officeart/2005/8/layout/orgChart1"/>
    <dgm:cxn modelId="{5D2B6401-3772-42E7-8CE2-6949AD34C2C5}" type="presParOf" srcId="{B4A92D28-53A0-42BC-A1DE-3DC6D3F061FD}" destId="{7EDF4752-C4E9-4A1F-B047-2D0742B31F0E}" srcOrd="0" destOrd="0" presId="urn:microsoft.com/office/officeart/2005/8/layout/orgChart1"/>
    <dgm:cxn modelId="{22D475F2-0411-411D-B10E-1065A779B4FE}" type="presParOf" srcId="{B4A92D28-53A0-42BC-A1DE-3DC6D3F061FD}" destId="{48CD5732-B6A0-443C-8441-BC4527A66A66}" srcOrd="1" destOrd="0" presId="urn:microsoft.com/office/officeart/2005/8/layout/orgChart1"/>
    <dgm:cxn modelId="{651ADB34-E8E4-4A66-B37A-09AA23B41BBF}" type="presParOf" srcId="{FC6C31C4-10ED-46EF-AFA9-87BAB1EDB5D4}" destId="{6D526E0B-74EC-434B-9AF4-8A60D8401981}" srcOrd="1" destOrd="0" presId="urn:microsoft.com/office/officeart/2005/8/layout/orgChart1"/>
    <dgm:cxn modelId="{774DB6CC-C5F0-40A3-B56D-1CB9156A9809}" type="presParOf" srcId="{6D526E0B-74EC-434B-9AF4-8A60D8401981}" destId="{F80D92B4-16FF-4C5F-8568-390C8DAE21E8}" srcOrd="0" destOrd="0" presId="urn:microsoft.com/office/officeart/2005/8/layout/orgChart1"/>
    <dgm:cxn modelId="{0EE5E58E-1A18-4440-A45D-9516AABCF433}" type="presParOf" srcId="{6D526E0B-74EC-434B-9AF4-8A60D8401981}" destId="{838174D1-D39E-468F-8FC7-ADB7BDF4AEF1}" srcOrd="1" destOrd="0" presId="urn:microsoft.com/office/officeart/2005/8/layout/orgChart1"/>
    <dgm:cxn modelId="{99930FBA-4B2B-4511-AAD5-71408EB6BCCC}" type="presParOf" srcId="{838174D1-D39E-468F-8FC7-ADB7BDF4AEF1}" destId="{020E0DE3-6264-4192-8C81-A8C45E8F54D6}" srcOrd="0" destOrd="0" presId="urn:microsoft.com/office/officeart/2005/8/layout/orgChart1"/>
    <dgm:cxn modelId="{89138511-DD7A-4E75-9E8C-5F45F27AFAEB}" type="presParOf" srcId="{020E0DE3-6264-4192-8C81-A8C45E8F54D6}" destId="{CEEC6B05-369E-486A-B9BF-1A8C1C55B8E4}" srcOrd="0" destOrd="0" presId="urn:microsoft.com/office/officeart/2005/8/layout/orgChart1"/>
    <dgm:cxn modelId="{3F62319B-6D99-452C-AC15-0D3F9CF48B6A}" type="presParOf" srcId="{020E0DE3-6264-4192-8C81-A8C45E8F54D6}" destId="{2CFEE601-67C7-44EE-8393-612F2B586BA3}" srcOrd="1" destOrd="0" presId="urn:microsoft.com/office/officeart/2005/8/layout/orgChart1"/>
    <dgm:cxn modelId="{FDB97FBF-5694-4193-92E3-B9218E9B205D}" type="presParOf" srcId="{838174D1-D39E-468F-8FC7-ADB7BDF4AEF1}" destId="{1CA92164-2BD9-48A9-B343-3DB8E49C8777}" srcOrd="1" destOrd="0" presId="urn:microsoft.com/office/officeart/2005/8/layout/orgChart1"/>
    <dgm:cxn modelId="{22C5B0F5-AFE3-4E35-AE9F-C54A446C4D1C}" type="presParOf" srcId="{1CA92164-2BD9-48A9-B343-3DB8E49C8777}" destId="{B589214A-98A5-492A-92A6-E67256C1FC5F}" srcOrd="0" destOrd="0" presId="urn:microsoft.com/office/officeart/2005/8/layout/orgChart1"/>
    <dgm:cxn modelId="{957827C9-6017-458C-A3C3-85F9815F5740}" type="presParOf" srcId="{1CA92164-2BD9-48A9-B343-3DB8E49C8777}" destId="{FB706437-477A-4D16-936B-3CC82D8FEB75}" srcOrd="1" destOrd="0" presId="urn:microsoft.com/office/officeart/2005/8/layout/orgChart1"/>
    <dgm:cxn modelId="{8D9A1E29-E77E-4633-A385-F2A865F074B1}" type="presParOf" srcId="{FB706437-477A-4D16-936B-3CC82D8FEB75}" destId="{729B5CE0-5C05-45CF-A954-1C07A01BFF26}" srcOrd="0" destOrd="0" presId="urn:microsoft.com/office/officeart/2005/8/layout/orgChart1"/>
    <dgm:cxn modelId="{F3C1DE73-DCBB-405F-AE35-DA697B4A27F7}" type="presParOf" srcId="{729B5CE0-5C05-45CF-A954-1C07A01BFF26}" destId="{52A83B71-71F2-43F8-8CCE-35DC96201518}" srcOrd="0" destOrd="0" presId="urn:microsoft.com/office/officeart/2005/8/layout/orgChart1"/>
    <dgm:cxn modelId="{E74BFDE1-E508-4BB3-8BA2-E823A4948AB9}" type="presParOf" srcId="{729B5CE0-5C05-45CF-A954-1C07A01BFF26}" destId="{01E2A535-845F-44B3-9DB8-CBECACCD2EDF}" srcOrd="1" destOrd="0" presId="urn:microsoft.com/office/officeart/2005/8/layout/orgChart1"/>
    <dgm:cxn modelId="{0C8CB5F5-787D-4ACA-AF3D-6712B915BF55}" type="presParOf" srcId="{FB706437-477A-4D16-936B-3CC82D8FEB75}" destId="{E5D92CD7-89CB-4434-862A-561460D2481B}" srcOrd="1" destOrd="0" presId="urn:microsoft.com/office/officeart/2005/8/layout/orgChart1"/>
    <dgm:cxn modelId="{4FE35CAD-5288-468B-BEF4-44A92BBAD025}" type="presParOf" srcId="{FB706437-477A-4D16-936B-3CC82D8FEB75}" destId="{F5ECCA97-CDCD-421B-8B6E-A6B52F31DB62}" srcOrd="2" destOrd="0" presId="urn:microsoft.com/office/officeart/2005/8/layout/orgChart1"/>
    <dgm:cxn modelId="{A5CB5779-A30B-4FBA-A5E4-9E56AAB58574}" type="presParOf" srcId="{1CA92164-2BD9-48A9-B343-3DB8E49C8777}" destId="{2D096D28-15CA-4BBA-ABEA-0942FD61BF16}" srcOrd="2" destOrd="0" presId="urn:microsoft.com/office/officeart/2005/8/layout/orgChart1"/>
    <dgm:cxn modelId="{8EE50C61-8D1F-4AD0-8132-792D0B4B094A}" type="presParOf" srcId="{1CA92164-2BD9-48A9-B343-3DB8E49C8777}" destId="{8ADFDE44-E53A-4AF7-8F66-0035637C4ED8}" srcOrd="3" destOrd="0" presId="urn:microsoft.com/office/officeart/2005/8/layout/orgChart1"/>
    <dgm:cxn modelId="{848735EA-C764-4DE1-87A9-82B11E6075FC}" type="presParOf" srcId="{8ADFDE44-E53A-4AF7-8F66-0035637C4ED8}" destId="{430F29A9-1FD1-476B-A417-4AB72F8DB283}" srcOrd="0" destOrd="0" presId="urn:microsoft.com/office/officeart/2005/8/layout/orgChart1"/>
    <dgm:cxn modelId="{A4D615CE-D2ED-4C38-997A-F39F65164445}" type="presParOf" srcId="{430F29A9-1FD1-476B-A417-4AB72F8DB283}" destId="{B53938C5-E969-4EA2-A8A8-7A18AD2A2739}" srcOrd="0" destOrd="0" presId="urn:microsoft.com/office/officeart/2005/8/layout/orgChart1"/>
    <dgm:cxn modelId="{0BD497DD-EE90-4770-8861-96D95B0CA3F3}" type="presParOf" srcId="{430F29A9-1FD1-476B-A417-4AB72F8DB283}" destId="{07FCCB84-2A8B-4F03-A302-8CFA09C5C494}" srcOrd="1" destOrd="0" presId="urn:microsoft.com/office/officeart/2005/8/layout/orgChart1"/>
    <dgm:cxn modelId="{EB69C4CE-66C4-4F2C-A7E1-F55ABA3C440F}" type="presParOf" srcId="{8ADFDE44-E53A-4AF7-8F66-0035637C4ED8}" destId="{91BBF985-A238-47DC-BEAB-919BF1FDF141}" srcOrd="1" destOrd="0" presId="urn:microsoft.com/office/officeart/2005/8/layout/orgChart1"/>
    <dgm:cxn modelId="{A42ACDCB-A142-452F-88B5-FFA2E6B8F81C}" type="presParOf" srcId="{91BBF985-A238-47DC-BEAB-919BF1FDF141}" destId="{3712A97D-CBBC-48A0-88F2-429D8C8438FA}" srcOrd="0" destOrd="0" presId="urn:microsoft.com/office/officeart/2005/8/layout/orgChart1"/>
    <dgm:cxn modelId="{0427519C-1DD1-4574-ACAD-AADB301EFE05}" type="presParOf" srcId="{91BBF985-A238-47DC-BEAB-919BF1FDF141}" destId="{D9E1ADF3-64CA-48E8-AC53-0BC80F7036E3}" srcOrd="1" destOrd="0" presId="urn:microsoft.com/office/officeart/2005/8/layout/orgChart1"/>
    <dgm:cxn modelId="{9ECF3245-A1A7-482D-BDAA-6D7891393C84}" type="presParOf" srcId="{D9E1ADF3-64CA-48E8-AC53-0BC80F7036E3}" destId="{639F6BD0-A567-4A39-85BA-69245D921B6B}" srcOrd="0" destOrd="0" presId="urn:microsoft.com/office/officeart/2005/8/layout/orgChart1"/>
    <dgm:cxn modelId="{5C0BAF86-5452-449C-A312-537EB7B68C60}" type="presParOf" srcId="{639F6BD0-A567-4A39-85BA-69245D921B6B}" destId="{48801DE3-DA81-4E5D-AB63-00143455F0D9}" srcOrd="0" destOrd="0" presId="urn:microsoft.com/office/officeart/2005/8/layout/orgChart1"/>
    <dgm:cxn modelId="{CA440C78-502C-464D-89ED-65ABC5727B10}" type="presParOf" srcId="{639F6BD0-A567-4A39-85BA-69245D921B6B}" destId="{78AB7355-453E-4E5D-A936-4DAB8B927515}" srcOrd="1" destOrd="0" presId="urn:microsoft.com/office/officeart/2005/8/layout/orgChart1"/>
    <dgm:cxn modelId="{F9274426-7AF3-437E-B36A-C1170A696F1C}" type="presParOf" srcId="{D9E1ADF3-64CA-48E8-AC53-0BC80F7036E3}" destId="{649D462A-AD7E-485C-BC34-3F08E3ADDF51}" srcOrd="1" destOrd="0" presId="urn:microsoft.com/office/officeart/2005/8/layout/orgChart1"/>
    <dgm:cxn modelId="{96FD8919-5372-438A-A1BF-6E65886135F4}" type="presParOf" srcId="{D9E1ADF3-64CA-48E8-AC53-0BC80F7036E3}" destId="{D1C8E99A-FB5A-4332-8A25-E0C651F766DE}" srcOrd="2" destOrd="0" presId="urn:microsoft.com/office/officeart/2005/8/layout/orgChart1"/>
    <dgm:cxn modelId="{B376CCE6-07CE-480D-A062-E37CEBE3DF95}" type="presParOf" srcId="{91BBF985-A238-47DC-BEAB-919BF1FDF141}" destId="{90074206-0B0D-444F-B5E9-9EB13BF6ED82}" srcOrd="2" destOrd="0" presId="urn:microsoft.com/office/officeart/2005/8/layout/orgChart1"/>
    <dgm:cxn modelId="{1F7C0501-1163-414A-960A-8C7AAC6072FC}" type="presParOf" srcId="{91BBF985-A238-47DC-BEAB-919BF1FDF141}" destId="{79C4F520-94E5-43E7-9535-DF16ACCDEF79}" srcOrd="3" destOrd="0" presId="urn:microsoft.com/office/officeart/2005/8/layout/orgChart1"/>
    <dgm:cxn modelId="{2D980782-EB64-4E5C-98B2-3DCBF22A43BA}" type="presParOf" srcId="{79C4F520-94E5-43E7-9535-DF16ACCDEF79}" destId="{21EE4EC0-F53B-4428-802E-5E887282F314}" srcOrd="0" destOrd="0" presId="urn:microsoft.com/office/officeart/2005/8/layout/orgChart1"/>
    <dgm:cxn modelId="{FE399A7A-DD55-4118-BAEE-2CF83B023F18}" type="presParOf" srcId="{21EE4EC0-F53B-4428-802E-5E887282F314}" destId="{945213B6-1991-44CB-82FE-0E0E2BA9EC19}" srcOrd="0" destOrd="0" presId="urn:microsoft.com/office/officeart/2005/8/layout/orgChart1"/>
    <dgm:cxn modelId="{EE4C2009-F0EA-4D99-9DFC-FC4E9D7FDEBF}" type="presParOf" srcId="{21EE4EC0-F53B-4428-802E-5E887282F314}" destId="{402A6CCB-81B7-4E56-8D42-B7DF00586F2F}" srcOrd="1" destOrd="0" presId="urn:microsoft.com/office/officeart/2005/8/layout/orgChart1"/>
    <dgm:cxn modelId="{0D13D104-85FD-4CE8-8F8B-C315A6297585}" type="presParOf" srcId="{79C4F520-94E5-43E7-9535-DF16ACCDEF79}" destId="{0E47DF4C-5E90-469E-BA58-7399EC2B0D94}" srcOrd="1" destOrd="0" presId="urn:microsoft.com/office/officeart/2005/8/layout/orgChart1"/>
    <dgm:cxn modelId="{C2FE8573-00BA-4252-84F2-EDF390F76936}" type="presParOf" srcId="{0E47DF4C-5E90-469E-BA58-7399EC2B0D94}" destId="{1F6084A0-8FCC-427C-BB6F-F85D1A02DA7B}" srcOrd="0" destOrd="0" presId="urn:microsoft.com/office/officeart/2005/8/layout/orgChart1"/>
    <dgm:cxn modelId="{44FCC8AD-EFB8-4655-A444-B096AC4C12B8}" type="presParOf" srcId="{0E47DF4C-5E90-469E-BA58-7399EC2B0D94}" destId="{B1897EA7-8B78-4D38-B974-AAC344B62DF3}" srcOrd="1" destOrd="0" presId="urn:microsoft.com/office/officeart/2005/8/layout/orgChart1"/>
    <dgm:cxn modelId="{57C846BB-C5C8-45BF-8843-91D85899C392}" type="presParOf" srcId="{B1897EA7-8B78-4D38-B974-AAC344B62DF3}" destId="{EE69DDD7-DC0E-4D74-A67D-A0592645A878}" srcOrd="0" destOrd="0" presId="urn:microsoft.com/office/officeart/2005/8/layout/orgChart1"/>
    <dgm:cxn modelId="{18E290E8-5DA1-4637-B096-2A0102C92FB2}" type="presParOf" srcId="{EE69DDD7-DC0E-4D74-A67D-A0592645A878}" destId="{5E2BEBD1-4DBC-4822-8CDC-01E4164F7A60}" srcOrd="0" destOrd="0" presId="urn:microsoft.com/office/officeart/2005/8/layout/orgChart1"/>
    <dgm:cxn modelId="{EE8D4D0A-9EA7-415F-B120-F2F0E5F02377}" type="presParOf" srcId="{EE69DDD7-DC0E-4D74-A67D-A0592645A878}" destId="{1B2A542B-6331-4E3A-9671-7FAE75976B29}" srcOrd="1" destOrd="0" presId="urn:microsoft.com/office/officeart/2005/8/layout/orgChart1"/>
    <dgm:cxn modelId="{512FC629-B832-4496-82A7-204FDA640669}" type="presParOf" srcId="{B1897EA7-8B78-4D38-B974-AAC344B62DF3}" destId="{1798AB09-A300-45F2-9591-F7447CE69E83}" srcOrd="1" destOrd="0" presId="urn:microsoft.com/office/officeart/2005/8/layout/orgChart1"/>
    <dgm:cxn modelId="{3145559E-B1B2-485F-9CD5-FC0CFA5F024D}" type="presParOf" srcId="{1798AB09-A300-45F2-9591-F7447CE69E83}" destId="{20F6F137-C83A-4680-B65F-74FD9FFCF6FE}" srcOrd="0" destOrd="0" presId="urn:microsoft.com/office/officeart/2005/8/layout/orgChart1"/>
    <dgm:cxn modelId="{4DF96100-731E-443A-8196-398643081344}" type="presParOf" srcId="{1798AB09-A300-45F2-9591-F7447CE69E83}" destId="{88582C47-C9F5-48F6-9004-3C316373C8CC}" srcOrd="1" destOrd="0" presId="urn:microsoft.com/office/officeart/2005/8/layout/orgChart1"/>
    <dgm:cxn modelId="{812AC9BD-5410-4C37-98AB-664DAC902D55}" type="presParOf" srcId="{88582C47-C9F5-48F6-9004-3C316373C8CC}" destId="{E65539A1-938B-40A3-BAFE-2887C6424CE6}" srcOrd="0" destOrd="0" presId="urn:microsoft.com/office/officeart/2005/8/layout/orgChart1"/>
    <dgm:cxn modelId="{EF247F0B-1EE5-42ED-BDBE-4FABD033F380}" type="presParOf" srcId="{E65539A1-938B-40A3-BAFE-2887C6424CE6}" destId="{4B9D0261-86AF-4C28-8F92-E652FD0E9C98}" srcOrd="0" destOrd="0" presId="urn:microsoft.com/office/officeart/2005/8/layout/orgChart1"/>
    <dgm:cxn modelId="{6D725491-C467-4238-9E7F-1084BFA8A937}" type="presParOf" srcId="{E65539A1-938B-40A3-BAFE-2887C6424CE6}" destId="{C4A46ED0-F69D-40D7-89E6-A047C13B93AE}" srcOrd="1" destOrd="0" presId="urn:microsoft.com/office/officeart/2005/8/layout/orgChart1"/>
    <dgm:cxn modelId="{D908D22C-1C17-4073-8DD3-94DB7DE9C469}" type="presParOf" srcId="{88582C47-C9F5-48F6-9004-3C316373C8CC}" destId="{B695BE58-F87B-4734-8B03-82E4C5FCB47F}" srcOrd="1" destOrd="0" presId="urn:microsoft.com/office/officeart/2005/8/layout/orgChart1"/>
    <dgm:cxn modelId="{8562EEE9-C4E0-4B6C-AC74-55DCA9E17846}" type="presParOf" srcId="{88582C47-C9F5-48F6-9004-3C316373C8CC}" destId="{0CB47E4D-F4A8-4239-A992-0F1B516387AE}" srcOrd="2" destOrd="0" presId="urn:microsoft.com/office/officeart/2005/8/layout/orgChart1"/>
    <dgm:cxn modelId="{E72CDA96-1DFD-40A7-8CF7-92A47CA0781C}" type="presParOf" srcId="{1798AB09-A300-45F2-9591-F7447CE69E83}" destId="{C142D48F-03F0-405B-93F9-9BE5C4721D37}" srcOrd="2" destOrd="0" presId="urn:microsoft.com/office/officeart/2005/8/layout/orgChart1"/>
    <dgm:cxn modelId="{4025CF52-2C77-4614-8773-529159933B9C}" type="presParOf" srcId="{1798AB09-A300-45F2-9591-F7447CE69E83}" destId="{3906C26C-B3B6-48FF-972A-908E70F60EA3}" srcOrd="3" destOrd="0" presId="urn:microsoft.com/office/officeart/2005/8/layout/orgChart1"/>
    <dgm:cxn modelId="{93EBA53D-BDA1-4E72-8A49-52D9472E1481}" type="presParOf" srcId="{3906C26C-B3B6-48FF-972A-908E70F60EA3}" destId="{55B85796-A879-4705-B6B4-CFE9CCB14082}" srcOrd="0" destOrd="0" presId="urn:microsoft.com/office/officeart/2005/8/layout/orgChart1"/>
    <dgm:cxn modelId="{335DFA4B-5DD9-4082-9E59-0B9207D8B43E}" type="presParOf" srcId="{55B85796-A879-4705-B6B4-CFE9CCB14082}" destId="{57D7626B-42F8-403C-81E4-7B22811CB8B6}" srcOrd="0" destOrd="0" presId="urn:microsoft.com/office/officeart/2005/8/layout/orgChart1"/>
    <dgm:cxn modelId="{714F066E-1232-43B5-8277-C6B8BC10F1D4}" type="presParOf" srcId="{55B85796-A879-4705-B6B4-CFE9CCB14082}" destId="{44FD9504-5DF5-41A7-A009-C5D02A2D643B}" srcOrd="1" destOrd="0" presId="urn:microsoft.com/office/officeart/2005/8/layout/orgChart1"/>
    <dgm:cxn modelId="{BCB8C635-67F1-498A-B64F-F7B1CF54920D}" type="presParOf" srcId="{3906C26C-B3B6-48FF-972A-908E70F60EA3}" destId="{494D679D-B070-4C62-BF94-E7882CC42FDA}" srcOrd="1" destOrd="0" presId="urn:microsoft.com/office/officeart/2005/8/layout/orgChart1"/>
    <dgm:cxn modelId="{5360E454-10FB-495D-B596-7E969D8063D9}" type="presParOf" srcId="{3906C26C-B3B6-48FF-972A-908E70F60EA3}" destId="{76C5C91F-DC1A-4CE5-B566-F558327527A9}" srcOrd="2" destOrd="0" presId="urn:microsoft.com/office/officeart/2005/8/layout/orgChart1"/>
    <dgm:cxn modelId="{2D35F657-4783-44ED-91FA-D57C685A8E69}" type="presParOf" srcId="{B1897EA7-8B78-4D38-B974-AAC344B62DF3}" destId="{5B9B7FF2-5336-42E6-9922-F834533D34FD}" srcOrd="2" destOrd="0" presId="urn:microsoft.com/office/officeart/2005/8/layout/orgChart1"/>
    <dgm:cxn modelId="{A9482AAA-AE6B-4624-9F17-3D2406198111}" type="presParOf" srcId="{0E47DF4C-5E90-469E-BA58-7399EC2B0D94}" destId="{28CF4198-1755-4E4F-BE82-1A58DC27579A}" srcOrd="2" destOrd="0" presId="urn:microsoft.com/office/officeart/2005/8/layout/orgChart1"/>
    <dgm:cxn modelId="{490C9195-F868-494F-AAFE-BDB6096227EE}" type="presParOf" srcId="{0E47DF4C-5E90-469E-BA58-7399EC2B0D94}" destId="{2FF85A88-BC44-420B-9036-9486AC0D4DE3}" srcOrd="3" destOrd="0" presId="urn:microsoft.com/office/officeart/2005/8/layout/orgChart1"/>
    <dgm:cxn modelId="{F8701905-FD1D-4819-9411-954119CA4B98}" type="presParOf" srcId="{2FF85A88-BC44-420B-9036-9486AC0D4DE3}" destId="{6F3CDF76-D22E-47FE-A9AB-5CB93AA42FC9}" srcOrd="0" destOrd="0" presId="urn:microsoft.com/office/officeart/2005/8/layout/orgChart1"/>
    <dgm:cxn modelId="{B5CE1B0A-0704-4FB4-AB33-5FDD27BA2101}" type="presParOf" srcId="{6F3CDF76-D22E-47FE-A9AB-5CB93AA42FC9}" destId="{90378FE5-12AF-4B35-9EC2-0E47B7EB6C1B}" srcOrd="0" destOrd="0" presId="urn:microsoft.com/office/officeart/2005/8/layout/orgChart1"/>
    <dgm:cxn modelId="{926DE630-ADEE-4228-979F-9811689CB107}" type="presParOf" srcId="{6F3CDF76-D22E-47FE-A9AB-5CB93AA42FC9}" destId="{BC4030DE-940B-4C61-8781-5DE76333AB3E}" srcOrd="1" destOrd="0" presId="urn:microsoft.com/office/officeart/2005/8/layout/orgChart1"/>
    <dgm:cxn modelId="{61FB1D31-9985-4212-9A77-216D0DAD866D}" type="presParOf" srcId="{2FF85A88-BC44-420B-9036-9486AC0D4DE3}" destId="{1D84D66E-367B-4EE4-B180-76FAD9A635B5}" srcOrd="1" destOrd="0" presId="urn:microsoft.com/office/officeart/2005/8/layout/orgChart1"/>
    <dgm:cxn modelId="{E7A9E293-CE94-44D4-A9A3-31932FCAA2AC}" type="presParOf" srcId="{2FF85A88-BC44-420B-9036-9486AC0D4DE3}" destId="{08B5C217-A9D3-4641-861C-D8BB6D434462}" srcOrd="2" destOrd="0" presId="urn:microsoft.com/office/officeart/2005/8/layout/orgChart1"/>
    <dgm:cxn modelId="{3BED9C4B-7219-4CAB-8E1C-1106A5C627A1}" type="presParOf" srcId="{79C4F520-94E5-43E7-9535-DF16ACCDEF79}" destId="{1A5285D4-69E5-4461-B809-AAF3B2DBB9BE}" srcOrd="2" destOrd="0" presId="urn:microsoft.com/office/officeart/2005/8/layout/orgChart1"/>
    <dgm:cxn modelId="{1DFDA2B5-72A5-43CD-A5F3-5549D506C065}" type="presParOf" srcId="{8ADFDE44-E53A-4AF7-8F66-0035637C4ED8}" destId="{D770AEBA-75E1-4270-982A-8E83D4FAEF5A}" srcOrd="2" destOrd="0" presId="urn:microsoft.com/office/officeart/2005/8/layout/orgChart1"/>
    <dgm:cxn modelId="{34B158A8-EA6B-43AA-8E90-5CE09A9CBF26}" type="presParOf" srcId="{1CA92164-2BD9-48A9-B343-3DB8E49C8777}" destId="{88F02EF1-741C-46E3-B785-7C3D01C4F72F}" srcOrd="4" destOrd="0" presId="urn:microsoft.com/office/officeart/2005/8/layout/orgChart1"/>
    <dgm:cxn modelId="{D4BAC26D-15F5-40DA-B7CF-B36B621D88E1}" type="presParOf" srcId="{1CA92164-2BD9-48A9-B343-3DB8E49C8777}" destId="{AC6D946F-6CDC-4972-ABB8-C8B3E3CC98B7}" srcOrd="5" destOrd="0" presId="urn:microsoft.com/office/officeart/2005/8/layout/orgChart1"/>
    <dgm:cxn modelId="{B0C8C8A1-DD0A-47D7-BE4D-5B74FD97D064}" type="presParOf" srcId="{AC6D946F-6CDC-4972-ABB8-C8B3E3CC98B7}" destId="{E62DE0ED-0663-4AC9-AE12-7919D9ACB94E}" srcOrd="0" destOrd="0" presId="urn:microsoft.com/office/officeart/2005/8/layout/orgChart1"/>
    <dgm:cxn modelId="{E2E6A689-9C40-497F-A566-C26F4F9997DE}" type="presParOf" srcId="{E62DE0ED-0663-4AC9-AE12-7919D9ACB94E}" destId="{01619F3E-CDE0-44C0-A088-D005512E8341}" srcOrd="0" destOrd="0" presId="urn:microsoft.com/office/officeart/2005/8/layout/orgChart1"/>
    <dgm:cxn modelId="{FE821CC9-3610-4F2B-B9B9-8AC83C39597D}" type="presParOf" srcId="{E62DE0ED-0663-4AC9-AE12-7919D9ACB94E}" destId="{F6A0BC95-4086-4358-AE5E-C30D881F45CD}" srcOrd="1" destOrd="0" presId="urn:microsoft.com/office/officeart/2005/8/layout/orgChart1"/>
    <dgm:cxn modelId="{D50A35AB-0876-42F0-88D0-EB7B311F645E}" type="presParOf" srcId="{AC6D946F-6CDC-4972-ABB8-C8B3E3CC98B7}" destId="{0C13491F-1098-44B4-8A3A-2353343CC49A}" srcOrd="1" destOrd="0" presId="urn:microsoft.com/office/officeart/2005/8/layout/orgChart1"/>
    <dgm:cxn modelId="{2C992972-937B-4AD5-AC61-79D0D78BEDF9}" type="presParOf" srcId="{AC6D946F-6CDC-4972-ABB8-C8B3E3CC98B7}" destId="{C86E5C66-C02E-4D07-9A2E-CC91B80B9229}" srcOrd="2" destOrd="0" presId="urn:microsoft.com/office/officeart/2005/8/layout/orgChart1"/>
    <dgm:cxn modelId="{DB99B758-1AED-4E25-8D37-25EDC287FF6D}" type="presParOf" srcId="{838174D1-D39E-468F-8FC7-ADB7BDF4AEF1}" destId="{6D7E42ED-135B-4C35-BB3A-830DD7FA6E72}" srcOrd="2" destOrd="0" presId="urn:microsoft.com/office/officeart/2005/8/layout/orgChart1"/>
    <dgm:cxn modelId="{68281832-A67C-4400-A506-921C5B20790E}" type="presParOf" srcId="{FC6C31C4-10ED-46EF-AFA9-87BAB1EDB5D4}" destId="{2300F4C3-66C8-4FA9-9D6C-5E1BEF811C21}" srcOrd="2" destOrd="0" presId="urn:microsoft.com/office/officeart/2005/8/layout/orgChart1"/>
    <dgm:cxn modelId="{935679C3-2249-41AD-A1E6-ED2720AD43A5}" type="presParOf" srcId="{2300F4C3-66C8-4FA9-9D6C-5E1BEF811C21}" destId="{6C80A1D9-B70A-47F5-9C9C-B603641308F0}" srcOrd="0" destOrd="0" presId="urn:microsoft.com/office/officeart/2005/8/layout/orgChart1"/>
    <dgm:cxn modelId="{0035AB41-1505-4AD0-9DA5-2F72626BCDFE}" type="presParOf" srcId="{2300F4C3-66C8-4FA9-9D6C-5E1BEF811C21}" destId="{F872B38C-D870-4B0B-96F3-8647585BB6B2}" srcOrd="1" destOrd="0" presId="urn:microsoft.com/office/officeart/2005/8/layout/orgChart1"/>
    <dgm:cxn modelId="{E95BFC43-5F48-42A2-BC34-58848D2E2479}" type="presParOf" srcId="{F872B38C-D870-4B0B-96F3-8647585BB6B2}" destId="{57742A60-577F-48D8-977C-9FF23CA65101}" srcOrd="0" destOrd="0" presId="urn:microsoft.com/office/officeart/2005/8/layout/orgChart1"/>
    <dgm:cxn modelId="{CF380246-0445-4A8F-9929-569B22B8F335}" type="presParOf" srcId="{57742A60-577F-48D8-977C-9FF23CA65101}" destId="{A266DBEB-4EBF-48D1-8E50-F62E37A9DCBE}" srcOrd="0" destOrd="0" presId="urn:microsoft.com/office/officeart/2005/8/layout/orgChart1"/>
    <dgm:cxn modelId="{CF4EB44E-EB58-4D3F-91BD-137A6044063C}" type="presParOf" srcId="{57742A60-577F-48D8-977C-9FF23CA65101}" destId="{A9288764-7234-4684-9FE4-54F6A075D206}" srcOrd="1" destOrd="0" presId="urn:microsoft.com/office/officeart/2005/8/layout/orgChart1"/>
    <dgm:cxn modelId="{48C6E9A1-25BE-4AF0-85C3-68149F5A44F5}" type="presParOf" srcId="{F872B38C-D870-4B0B-96F3-8647585BB6B2}" destId="{DF92EF28-6F3E-40AB-ABBF-2B5A17F75ACB}" srcOrd="1" destOrd="0" presId="urn:microsoft.com/office/officeart/2005/8/layout/orgChart1"/>
    <dgm:cxn modelId="{9CCD77C1-FA73-4B5F-8F7F-249282709893}" type="presParOf" srcId="{F872B38C-D870-4B0B-96F3-8647585BB6B2}" destId="{675072D6-24D7-48CD-915D-32A39ECA5E08}" srcOrd="2" destOrd="0" presId="urn:microsoft.com/office/officeart/2005/8/layout/orgChart1"/>
    <dgm:cxn modelId="{F5B5DFFA-00B3-4625-B59A-3DFE9E672CDD}" type="presParOf" srcId="{675072D6-24D7-48CD-915D-32A39ECA5E08}" destId="{120CD2E2-DF97-46DA-9694-EB713A9923A6}" srcOrd="0" destOrd="0" presId="urn:microsoft.com/office/officeart/2005/8/layout/orgChart1"/>
    <dgm:cxn modelId="{BAC317E4-B9D3-4F56-A39B-E2D7F2A5C807}" type="presParOf" srcId="{675072D6-24D7-48CD-915D-32A39ECA5E08}" destId="{2B318E94-91C4-45A6-AA85-ACFCA2449275}" srcOrd="1" destOrd="0" presId="urn:microsoft.com/office/officeart/2005/8/layout/orgChart1"/>
    <dgm:cxn modelId="{F55871DC-9661-4C6C-AEC6-FA7368F46F15}" type="presParOf" srcId="{2B318E94-91C4-45A6-AA85-ACFCA2449275}" destId="{980C9A78-8273-46CD-A0A9-65399773F757}" srcOrd="0" destOrd="0" presId="urn:microsoft.com/office/officeart/2005/8/layout/orgChart1"/>
    <dgm:cxn modelId="{A1C15B43-2572-4862-A794-83C1DAB6660B}" type="presParOf" srcId="{980C9A78-8273-46CD-A0A9-65399773F757}" destId="{F684FB2F-39CA-4546-87EB-20035BF59C6C}" srcOrd="0" destOrd="0" presId="urn:microsoft.com/office/officeart/2005/8/layout/orgChart1"/>
    <dgm:cxn modelId="{1ED29D55-D7B0-49A0-AD09-F08D4ECEECCE}" type="presParOf" srcId="{980C9A78-8273-46CD-A0A9-65399773F757}" destId="{F8AC972F-1CF5-4D9A-99FA-45AC8D54D756}" srcOrd="1" destOrd="0" presId="urn:microsoft.com/office/officeart/2005/8/layout/orgChart1"/>
    <dgm:cxn modelId="{902864E9-673A-408E-B083-63D9B54D236B}" type="presParOf" srcId="{2B318E94-91C4-45A6-AA85-ACFCA2449275}" destId="{82EDB6C9-9379-4693-B237-9023D899DFAA}" srcOrd="1" destOrd="0" presId="urn:microsoft.com/office/officeart/2005/8/layout/orgChart1"/>
    <dgm:cxn modelId="{FB2F0B3D-BDFF-4295-B3E3-C1F3004C99F9}" type="presParOf" srcId="{2B318E94-91C4-45A6-AA85-ACFCA2449275}" destId="{A885BEFF-7BD0-4A13-ABA5-B8E01EE85C3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DE5BA3-4685-49E1-B6BB-D4476258FFA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EEF85B-7F7F-486C-9B61-B0D381CD338D}">
      <dgm:prSet phldrT="[Text]"/>
      <dgm:spPr/>
      <dgm:t>
        <a:bodyPr/>
        <a:lstStyle/>
        <a:p>
          <a:r>
            <a:rPr lang="en-IN" dirty="0"/>
            <a:t>Profile</a:t>
          </a:r>
        </a:p>
      </dgm:t>
    </dgm:pt>
    <dgm:pt modelId="{CFEFC894-A1A3-4D53-B769-C7FE2B47954B}" type="parTrans" cxnId="{94C3A298-2CBE-4016-B862-80D608208C13}">
      <dgm:prSet/>
      <dgm:spPr/>
      <dgm:t>
        <a:bodyPr/>
        <a:lstStyle/>
        <a:p>
          <a:endParaRPr lang="en-IN"/>
        </a:p>
      </dgm:t>
    </dgm:pt>
    <dgm:pt modelId="{00DB0740-62EF-454F-B82A-5BFDC5CEC93A}" type="sibTrans" cxnId="{94C3A298-2CBE-4016-B862-80D608208C13}">
      <dgm:prSet/>
      <dgm:spPr/>
      <dgm:t>
        <a:bodyPr/>
        <a:lstStyle/>
        <a:p>
          <a:endParaRPr lang="en-IN"/>
        </a:p>
      </dgm:t>
    </dgm:pt>
    <dgm:pt modelId="{1BF993A6-CC1C-468D-B29E-50F8722A80E0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B2F339D9-490B-4BF7-BBC7-14AC9AA9DA5E}" type="parTrans" cxnId="{2E64E9EE-5E97-4FC7-B630-1F6C308438B4}">
      <dgm:prSet/>
      <dgm:spPr/>
      <dgm:t>
        <a:bodyPr/>
        <a:lstStyle/>
        <a:p>
          <a:endParaRPr lang="en-IN"/>
        </a:p>
      </dgm:t>
    </dgm:pt>
    <dgm:pt modelId="{53B91346-FB55-49B4-9A22-36DA39914E65}" type="sibTrans" cxnId="{2E64E9EE-5E97-4FC7-B630-1F6C308438B4}">
      <dgm:prSet/>
      <dgm:spPr/>
      <dgm:t>
        <a:bodyPr/>
        <a:lstStyle/>
        <a:p>
          <a:endParaRPr lang="en-IN"/>
        </a:p>
      </dgm:t>
    </dgm:pt>
    <dgm:pt modelId="{27F58834-E575-4DB7-BC75-A1989F1DD5B4}">
      <dgm:prSet phldrT="[Text]"/>
      <dgm:spPr/>
      <dgm:t>
        <a:bodyPr/>
        <a:lstStyle/>
        <a:p>
          <a:r>
            <a:rPr lang="en-IN" dirty="0"/>
            <a:t>Department</a:t>
          </a:r>
        </a:p>
      </dgm:t>
    </dgm:pt>
    <dgm:pt modelId="{49E7FE5C-56EC-4AE6-A7D5-C4D09C03AE91}" type="parTrans" cxnId="{780B9295-CB75-4132-82C9-30EC89DAAC21}">
      <dgm:prSet/>
      <dgm:spPr/>
      <dgm:t>
        <a:bodyPr/>
        <a:lstStyle/>
        <a:p>
          <a:endParaRPr lang="en-IN"/>
        </a:p>
      </dgm:t>
    </dgm:pt>
    <dgm:pt modelId="{AB5D303A-90FC-420E-806E-9E17A7215543}" type="sibTrans" cxnId="{780B9295-CB75-4132-82C9-30EC89DAAC21}">
      <dgm:prSet/>
      <dgm:spPr/>
      <dgm:t>
        <a:bodyPr/>
        <a:lstStyle/>
        <a:p>
          <a:endParaRPr lang="en-IN"/>
        </a:p>
      </dgm:t>
    </dgm:pt>
    <dgm:pt modelId="{A3805923-8B03-47F0-9670-C6BC8B782C26}">
      <dgm:prSet phldrT="[Text]"/>
      <dgm:spPr/>
      <dgm:t>
        <a:bodyPr/>
        <a:lstStyle/>
        <a:p>
          <a:r>
            <a:rPr lang="en-IN" dirty="0"/>
            <a:t>Faculty ID</a:t>
          </a:r>
        </a:p>
      </dgm:t>
    </dgm:pt>
    <dgm:pt modelId="{21F4934D-EAD2-454C-AEEE-8287D79F24A1}" type="sibTrans" cxnId="{88DFD284-56D2-48E3-AF4D-1F80DA3A53A7}">
      <dgm:prSet/>
      <dgm:spPr/>
      <dgm:t>
        <a:bodyPr/>
        <a:lstStyle/>
        <a:p>
          <a:endParaRPr lang="en-IN"/>
        </a:p>
      </dgm:t>
    </dgm:pt>
    <dgm:pt modelId="{2B396719-5CAA-49B8-9D45-30B6D19EA17B}" type="parTrans" cxnId="{88DFD284-56D2-48E3-AF4D-1F80DA3A53A7}">
      <dgm:prSet/>
      <dgm:spPr/>
      <dgm:t>
        <a:bodyPr/>
        <a:lstStyle/>
        <a:p>
          <a:endParaRPr lang="en-IN"/>
        </a:p>
      </dgm:t>
    </dgm:pt>
    <dgm:pt modelId="{76D294C0-1187-487E-8F90-CB8517AC5879}" type="pres">
      <dgm:prSet presAssocID="{17DE5BA3-4685-49E1-B6BB-D4476258FF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328F6F2-E7C8-4794-884B-07C221C1C38C}" type="pres">
      <dgm:prSet presAssocID="{D6EEF85B-7F7F-486C-9B61-B0D381CD338D}" presName="hierRoot1" presStyleCnt="0">
        <dgm:presLayoutVars>
          <dgm:hierBranch val="init"/>
        </dgm:presLayoutVars>
      </dgm:prSet>
      <dgm:spPr/>
    </dgm:pt>
    <dgm:pt modelId="{7FB93BB7-45FE-4DFB-B5B1-3554E13A2187}" type="pres">
      <dgm:prSet presAssocID="{D6EEF85B-7F7F-486C-9B61-B0D381CD338D}" presName="rootComposite1" presStyleCnt="0"/>
      <dgm:spPr/>
    </dgm:pt>
    <dgm:pt modelId="{85BDD28B-EF74-4D57-86AF-7BCBDCD64292}" type="pres">
      <dgm:prSet presAssocID="{D6EEF85B-7F7F-486C-9B61-B0D381CD338D}" presName="rootText1" presStyleLbl="node0" presStyleIdx="0" presStyleCnt="1">
        <dgm:presLayoutVars>
          <dgm:chPref val="3"/>
        </dgm:presLayoutVars>
      </dgm:prSet>
      <dgm:spPr/>
    </dgm:pt>
    <dgm:pt modelId="{E67B6738-FE66-4B96-AF68-0A9CD2642D11}" type="pres">
      <dgm:prSet presAssocID="{D6EEF85B-7F7F-486C-9B61-B0D381CD338D}" presName="rootConnector1" presStyleLbl="node1" presStyleIdx="0" presStyleCnt="0"/>
      <dgm:spPr/>
    </dgm:pt>
    <dgm:pt modelId="{026C788C-7EDB-4079-877F-02470B6955B1}" type="pres">
      <dgm:prSet presAssocID="{D6EEF85B-7F7F-486C-9B61-B0D381CD338D}" presName="hierChild2" presStyleCnt="0"/>
      <dgm:spPr/>
    </dgm:pt>
    <dgm:pt modelId="{AD16DA7B-E1C8-42D8-83FF-162F8D71D53A}" type="pres">
      <dgm:prSet presAssocID="{2B396719-5CAA-49B8-9D45-30B6D19EA17B}" presName="Name37" presStyleLbl="parChTrans1D2" presStyleIdx="0" presStyleCnt="3"/>
      <dgm:spPr/>
    </dgm:pt>
    <dgm:pt modelId="{121302D3-9938-4AC2-991D-F478E1CA00B2}" type="pres">
      <dgm:prSet presAssocID="{A3805923-8B03-47F0-9670-C6BC8B782C26}" presName="hierRoot2" presStyleCnt="0">
        <dgm:presLayoutVars>
          <dgm:hierBranch val="init"/>
        </dgm:presLayoutVars>
      </dgm:prSet>
      <dgm:spPr/>
    </dgm:pt>
    <dgm:pt modelId="{149888E0-ED87-401E-92C3-8DD050A46840}" type="pres">
      <dgm:prSet presAssocID="{A3805923-8B03-47F0-9670-C6BC8B782C26}" presName="rootComposite" presStyleCnt="0"/>
      <dgm:spPr/>
    </dgm:pt>
    <dgm:pt modelId="{0C781BFF-86BA-4711-BC60-A8145D02D83F}" type="pres">
      <dgm:prSet presAssocID="{A3805923-8B03-47F0-9670-C6BC8B782C26}" presName="rootText" presStyleLbl="node2" presStyleIdx="0" presStyleCnt="3">
        <dgm:presLayoutVars>
          <dgm:chPref val="3"/>
        </dgm:presLayoutVars>
      </dgm:prSet>
      <dgm:spPr/>
    </dgm:pt>
    <dgm:pt modelId="{A3605AE3-E354-4EAC-BB50-E27416EE7600}" type="pres">
      <dgm:prSet presAssocID="{A3805923-8B03-47F0-9670-C6BC8B782C26}" presName="rootConnector" presStyleLbl="node2" presStyleIdx="0" presStyleCnt="3"/>
      <dgm:spPr/>
    </dgm:pt>
    <dgm:pt modelId="{6407BB99-06FD-4B8E-8FCB-26759CBA9519}" type="pres">
      <dgm:prSet presAssocID="{A3805923-8B03-47F0-9670-C6BC8B782C26}" presName="hierChild4" presStyleCnt="0"/>
      <dgm:spPr/>
    </dgm:pt>
    <dgm:pt modelId="{A1C467CC-E07A-424F-878A-65479FB3014E}" type="pres">
      <dgm:prSet presAssocID="{A3805923-8B03-47F0-9670-C6BC8B782C26}" presName="hierChild5" presStyleCnt="0"/>
      <dgm:spPr/>
    </dgm:pt>
    <dgm:pt modelId="{42EA5102-E350-4BB9-911C-78D6126B58D9}" type="pres">
      <dgm:prSet presAssocID="{B2F339D9-490B-4BF7-BBC7-14AC9AA9DA5E}" presName="Name37" presStyleLbl="parChTrans1D2" presStyleIdx="1" presStyleCnt="3"/>
      <dgm:spPr/>
    </dgm:pt>
    <dgm:pt modelId="{F1F959D9-52CC-4FC8-8D3E-06F949C83A3D}" type="pres">
      <dgm:prSet presAssocID="{1BF993A6-CC1C-468D-B29E-50F8722A80E0}" presName="hierRoot2" presStyleCnt="0">
        <dgm:presLayoutVars>
          <dgm:hierBranch val="init"/>
        </dgm:presLayoutVars>
      </dgm:prSet>
      <dgm:spPr/>
    </dgm:pt>
    <dgm:pt modelId="{F7A7B8D0-B6CD-4C50-BCAA-681B77571971}" type="pres">
      <dgm:prSet presAssocID="{1BF993A6-CC1C-468D-B29E-50F8722A80E0}" presName="rootComposite" presStyleCnt="0"/>
      <dgm:spPr/>
    </dgm:pt>
    <dgm:pt modelId="{FE58358E-6C74-461A-9E7A-96F7C0394BC2}" type="pres">
      <dgm:prSet presAssocID="{1BF993A6-CC1C-468D-B29E-50F8722A80E0}" presName="rootText" presStyleLbl="node2" presStyleIdx="1" presStyleCnt="3">
        <dgm:presLayoutVars>
          <dgm:chPref val="3"/>
        </dgm:presLayoutVars>
      </dgm:prSet>
      <dgm:spPr/>
    </dgm:pt>
    <dgm:pt modelId="{FBB0518F-5A42-4CDD-8667-B4EE2511D3A7}" type="pres">
      <dgm:prSet presAssocID="{1BF993A6-CC1C-468D-B29E-50F8722A80E0}" presName="rootConnector" presStyleLbl="node2" presStyleIdx="1" presStyleCnt="3"/>
      <dgm:spPr/>
    </dgm:pt>
    <dgm:pt modelId="{679520F2-3093-459C-907B-9819960A0030}" type="pres">
      <dgm:prSet presAssocID="{1BF993A6-CC1C-468D-B29E-50F8722A80E0}" presName="hierChild4" presStyleCnt="0"/>
      <dgm:spPr/>
    </dgm:pt>
    <dgm:pt modelId="{D6FFA0BA-8ED5-4303-A796-C290349619AA}" type="pres">
      <dgm:prSet presAssocID="{1BF993A6-CC1C-468D-B29E-50F8722A80E0}" presName="hierChild5" presStyleCnt="0"/>
      <dgm:spPr/>
    </dgm:pt>
    <dgm:pt modelId="{8E48E3A2-2F8C-4A6F-A331-256D13A3F592}" type="pres">
      <dgm:prSet presAssocID="{49E7FE5C-56EC-4AE6-A7D5-C4D09C03AE91}" presName="Name37" presStyleLbl="parChTrans1D2" presStyleIdx="2" presStyleCnt="3"/>
      <dgm:spPr/>
    </dgm:pt>
    <dgm:pt modelId="{9DFBAC29-01D3-4BD6-A984-B87104D24D22}" type="pres">
      <dgm:prSet presAssocID="{27F58834-E575-4DB7-BC75-A1989F1DD5B4}" presName="hierRoot2" presStyleCnt="0">
        <dgm:presLayoutVars>
          <dgm:hierBranch val="init"/>
        </dgm:presLayoutVars>
      </dgm:prSet>
      <dgm:spPr/>
    </dgm:pt>
    <dgm:pt modelId="{0D6268EC-AB6E-48FD-B3D7-B0E6F70E1E1F}" type="pres">
      <dgm:prSet presAssocID="{27F58834-E575-4DB7-BC75-A1989F1DD5B4}" presName="rootComposite" presStyleCnt="0"/>
      <dgm:spPr/>
    </dgm:pt>
    <dgm:pt modelId="{E0859B91-C22C-4E1A-9679-D1B5DA2B7CBD}" type="pres">
      <dgm:prSet presAssocID="{27F58834-E575-4DB7-BC75-A1989F1DD5B4}" presName="rootText" presStyleLbl="node2" presStyleIdx="2" presStyleCnt="3">
        <dgm:presLayoutVars>
          <dgm:chPref val="3"/>
        </dgm:presLayoutVars>
      </dgm:prSet>
      <dgm:spPr/>
    </dgm:pt>
    <dgm:pt modelId="{09A807FB-8F40-47E4-85F4-4F101A94EC91}" type="pres">
      <dgm:prSet presAssocID="{27F58834-E575-4DB7-BC75-A1989F1DD5B4}" presName="rootConnector" presStyleLbl="node2" presStyleIdx="2" presStyleCnt="3"/>
      <dgm:spPr/>
    </dgm:pt>
    <dgm:pt modelId="{BA592A1A-55A2-4D08-B75C-826D9C9C3C12}" type="pres">
      <dgm:prSet presAssocID="{27F58834-E575-4DB7-BC75-A1989F1DD5B4}" presName="hierChild4" presStyleCnt="0"/>
      <dgm:spPr/>
    </dgm:pt>
    <dgm:pt modelId="{3765F721-182A-4C1E-AC75-E1CDB2FC4410}" type="pres">
      <dgm:prSet presAssocID="{27F58834-E575-4DB7-BC75-A1989F1DD5B4}" presName="hierChild5" presStyleCnt="0"/>
      <dgm:spPr/>
    </dgm:pt>
    <dgm:pt modelId="{C5AC056B-39E9-410A-B013-5249127928DA}" type="pres">
      <dgm:prSet presAssocID="{D6EEF85B-7F7F-486C-9B61-B0D381CD338D}" presName="hierChild3" presStyleCnt="0"/>
      <dgm:spPr/>
    </dgm:pt>
  </dgm:ptLst>
  <dgm:cxnLst>
    <dgm:cxn modelId="{6F76C965-F5AD-45E1-A88C-BFB181C76762}" type="presOf" srcId="{27F58834-E575-4DB7-BC75-A1989F1DD5B4}" destId="{09A807FB-8F40-47E4-85F4-4F101A94EC91}" srcOrd="1" destOrd="0" presId="urn:microsoft.com/office/officeart/2005/8/layout/orgChart1"/>
    <dgm:cxn modelId="{D582027D-D566-43BE-8CEA-E604555CB5D2}" type="presOf" srcId="{2B396719-5CAA-49B8-9D45-30B6D19EA17B}" destId="{AD16DA7B-E1C8-42D8-83FF-162F8D71D53A}" srcOrd="0" destOrd="0" presId="urn:microsoft.com/office/officeart/2005/8/layout/orgChart1"/>
    <dgm:cxn modelId="{5906C082-9301-46F9-A10C-D7730DF81E0C}" type="presOf" srcId="{D6EEF85B-7F7F-486C-9B61-B0D381CD338D}" destId="{85BDD28B-EF74-4D57-86AF-7BCBDCD64292}" srcOrd="0" destOrd="0" presId="urn:microsoft.com/office/officeart/2005/8/layout/orgChart1"/>
    <dgm:cxn modelId="{88DFD284-56D2-48E3-AF4D-1F80DA3A53A7}" srcId="{D6EEF85B-7F7F-486C-9B61-B0D381CD338D}" destId="{A3805923-8B03-47F0-9670-C6BC8B782C26}" srcOrd="0" destOrd="0" parTransId="{2B396719-5CAA-49B8-9D45-30B6D19EA17B}" sibTransId="{21F4934D-EAD2-454C-AEEE-8287D79F24A1}"/>
    <dgm:cxn modelId="{4BF23D90-FFD1-427C-BF1D-0B0343A368F2}" type="presOf" srcId="{1BF993A6-CC1C-468D-B29E-50F8722A80E0}" destId="{FBB0518F-5A42-4CDD-8667-B4EE2511D3A7}" srcOrd="1" destOrd="0" presId="urn:microsoft.com/office/officeart/2005/8/layout/orgChart1"/>
    <dgm:cxn modelId="{780B9295-CB75-4132-82C9-30EC89DAAC21}" srcId="{D6EEF85B-7F7F-486C-9B61-B0D381CD338D}" destId="{27F58834-E575-4DB7-BC75-A1989F1DD5B4}" srcOrd="2" destOrd="0" parTransId="{49E7FE5C-56EC-4AE6-A7D5-C4D09C03AE91}" sibTransId="{AB5D303A-90FC-420E-806E-9E17A7215543}"/>
    <dgm:cxn modelId="{94C3A298-2CBE-4016-B862-80D608208C13}" srcId="{17DE5BA3-4685-49E1-B6BB-D4476258FFA9}" destId="{D6EEF85B-7F7F-486C-9B61-B0D381CD338D}" srcOrd="0" destOrd="0" parTransId="{CFEFC894-A1A3-4D53-B769-C7FE2B47954B}" sibTransId="{00DB0740-62EF-454F-B82A-5BFDC5CEC93A}"/>
    <dgm:cxn modelId="{8895139A-F933-473C-99A2-0DD21D0FA358}" type="presOf" srcId="{A3805923-8B03-47F0-9670-C6BC8B782C26}" destId="{0C781BFF-86BA-4711-BC60-A8145D02D83F}" srcOrd="0" destOrd="0" presId="urn:microsoft.com/office/officeart/2005/8/layout/orgChart1"/>
    <dgm:cxn modelId="{DBE3F9AA-BAEE-494E-8FEE-EE788542A6EA}" type="presOf" srcId="{27F58834-E575-4DB7-BC75-A1989F1DD5B4}" destId="{E0859B91-C22C-4E1A-9679-D1B5DA2B7CBD}" srcOrd="0" destOrd="0" presId="urn:microsoft.com/office/officeart/2005/8/layout/orgChart1"/>
    <dgm:cxn modelId="{0896FDBB-8238-4E06-A05F-C06E5BEE2A06}" type="presOf" srcId="{17DE5BA3-4685-49E1-B6BB-D4476258FFA9}" destId="{76D294C0-1187-487E-8F90-CB8517AC5879}" srcOrd="0" destOrd="0" presId="urn:microsoft.com/office/officeart/2005/8/layout/orgChart1"/>
    <dgm:cxn modelId="{4D101ED9-86D9-47CC-A3A9-022493C62C0E}" type="presOf" srcId="{1BF993A6-CC1C-468D-B29E-50F8722A80E0}" destId="{FE58358E-6C74-461A-9E7A-96F7C0394BC2}" srcOrd="0" destOrd="0" presId="urn:microsoft.com/office/officeart/2005/8/layout/orgChart1"/>
    <dgm:cxn modelId="{FB5C07DA-8251-40E8-94EF-C91E08FD463A}" type="presOf" srcId="{A3805923-8B03-47F0-9670-C6BC8B782C26}" destId="{A3605AE3-E354-4EAC-BB50-E27416EE7600}" srcOrd="1" destOrd="0" presId="urn:microsoft.com/office/officeart/2005/8/layout/orgChart1"/>
    <dgm:cxn modelId="{40291ADB-1647-4032-B5CD-0097D44AFCE3}" type="presOf" srcId="{49E7FE5C-56EC-4AE6-A7D5-C4D09C03AE91}" destId="{8E48E3A2-2F8C-4A6F-A331-256D13A3F592}" srcOrd="0" destOrd="0" presId="urn:microsoft.com/office/officeart/2005/8/layout/orgChart1"/>
    <dgm:cxn modelId="{42CBEFE2-FDE0-4B61-B39E-0B42924987B2}" type="presOf" srcId="{B2F339D9-490B-4BF7-BBC7-14AC9AA9DA5E}" destId="{42EA5102-E350-4BB9-911C-78D6126B58D9}" srcOrd="0" destOrd="0" presId="urn:microsoft.com/office/officeart/2005/8/layout/orgChart1"/>
    <dgm:cxn modelId="{2E64E9EE-5E97-4FC7-B630-1F6C308438B4}" srcId="{D6EEF85B-7F7F-486C-9B61-B0D381CD338D}" destId="{1BF993A6-CC1C-468D-B29E-50F8722A80E0}" srcOrd="1" destOrd="0" parTransId="{B2F339D9-490B-4BF7-BBC7-14AC9AA9DA5E}" sibTransId="{53B91346-FB55-49B4-9A22-36DA39914E65}"/>
    <dgm:cxn modelId="{852A8EF9-E4BB-48CB-8693-BE287FC3DAC9}" type="presOf" srcId="{D6EEF85B-7F7F-486C-9B61-B0D381CD338D}" destId="{E67B6738-FE66-4B96-AF68-0A9CD2642D11}" srcOrd="1" destOrd="0" presId="urn:microsoft.com/office/officeart/2005/8/layout/orgChart1"/>
    <dgm:cxn modelId="{D212DE9A-D92D-4C08-8C3E-91B1AF7DE29D}" type="presParOf" srcId="{76D294C0-1187-487E-8F90-CB8517AC5879}" destId="{4328F6F2-E7C8-4794-884B-07C221C1C38C}" srcOrd="0" destOrd="0" presId="urn:microsoft.com/office/officeart/2005/8/layout/orgChart1"/>
    <dgm:cxn modelId="{6B4F5327-4826-4A4B-B7C8-4EB31656C492}" type="presParOf" srcId="{4328F6F2-E7C8-4794-884B-07C221C1C38C}" destId="{7FB93BB7-45FE-4DFB-B5B1-3554E13A2187}" srcOrd="0" destOrd="0" presId="urn:microsoft.com/office/officeart/2005/8/layout/orgChart1"/>
    <dgm:cxn modelId="{65E625C1-D479-4B6C-8652-915A3C03E3FA}" type="presParOf" srcId="{7FB93BB7-45FE-4DFB-B5B1-3554E13A2187}" destId="{85BDD28B-EF74-4D57-86AF-7BCBDCD64292}" srcOrd="0" destOrd="0" presId="urn:microsoft.com/office/officeart/2005/8/layout/orgChart1"/>
    <dgm:cxn modelId="{E4943177-8D02-4F54-9049-815D4FA4E013}" type="presParOf" srcId="{7FB93BB7-45FE-4DFB-B5B1-3554E13A2187}" destId="{E67B6738-FE66-4B96-AF68-0A9CD2642D11}" srcOrd="1" destOrd="0" presId="urn:microsoft.com/office/officeart/2005/8/layout/orgChart1"/>
    <dgm:cxn modelId="{F5D8D8F4-6AC3-4B1C-87A9-0AA440172AD3}" type="presParOf" srcId="{4328F6F2-E7C8-4794-884B-07C221C1C38C}" destId="{026C788C-7EDB-4079-877F-02470B6955B1}" srcOrd="1" destOrd="0" presId="urn:microsoft.com/office/officeart/2005/8/layout/orgChart1"/>
    <dgm:cxn modelId="{D167D560-C9CE-40DE-AE7F-3BF74EA64AE9}" type="presParOf" srcId="{026C788C-7EDB-4079-877F-02470B6955B1}" destId="{AD16DA7B-E1C8-42D8-83FF-162F8D71D53A}" srcOrd="0" destOrd="0" presId="urn:microsoft.com/office/officeart/2005/8/layout/orgChart1"/>
    <dgm:cxn modelId="{3D0A7B07-9364-41A2-A796-0EEA651BE7B0}" type="presParOf" srcId="{026C788C-7EDB-4079-877F-02470B6955B1}" destId="{121302D3-9938-4AC2-991D-F478E1CA00B2}" srcOrd="1" destOrd="0" presId="urn:microsoft.com/office/officeart/2005/8/layout/orgChart1"/>
    <dgm:cxn modelId="{FAB5F68A-AB61-4282-A698-CF67B00A4722}" type="presParOf" srcId="{121302D3-9938-4AC2-991D-F478E1CA00B2}" destId="{149888E0-ED87-401E-92C3-8DD050A46840}" srcOrd="0" destOrd="0" presId="urn:microsoft.com/office/officeart/2005/8/layout/orgChart1"/>
    <dgm:cxn modelId="{8A43CC03-5FF7-4D7C-B115-EB5B567766FA}" type="presParOf" srcId="{149888E0-ED87-401E-92C3-8DD050A46840}" destId="{0C781BFF-86BA-4711-BC60-A8145D02D83F}" srcOrd="0" destOrd="0" presId="urn:microsoft.com/office/officeart/2005/8/layout/orgChart1"/>
    <dgm:cxn modelId="{9B81C555-D06F-4086-B307-3935607B0B70}" type="presParOf" srcId="{149888E0-ED87-401E-92C3-8DD050A46840}" destId="{A3605AE3-E354-4EAC-BB50-E27416EE7600}" srcOrd="1" destOrd="0" presId="urn:microsoft.com/office/officeart/2005/8/layout/orgChart1"/>
    <dgm:cxn modelId="{D20BA30B-2980-4A73-9EDF-621E945B253F}" type="presParOf" srcId="{121302D3-9938-4AC2-991D-F478E1CA00B2}" destId="{6407BB99-06FD-4B8E-8FCB-26759CBA9519}" srcOrd="1" destOrd="0" presId="urn:microsoft.com/office/officeart/2005/8/layout/orgChart1"/>
    <dgm:cxn modelId="{8F99F0B6-9957-4C00-AEAE-A7A375B65017}" type="presParOf" srcId="{121302D3-9938-4AC2-991D-F478E1CA00B2}" destId="{A1C467CC-E07A-424F-878A-65479FB3014E}" srcOrd="2" destOrd="0" presId="urn:microsoft.com/office/officeart/2005/8/layout/orgChart1"/>
    <dgm:cxn modelId="{C60E07B4-497B-4565-B6D8-12FE9DCD6E90}" type="presParOf" srcId="{026C788C-7EDB-4079-877F-02470B6955B1}" destId="{42EA5102-E350-4BB9-911C-78D6126B58D9}" srcOrd="2" destOrd="0" presId="urn:microsoft.com/office/officeart/2005/8/layout/orgChart1"/>
    <dgm:cxn modelId="{B29CCC79-86EB-4A87-AB44-8BDD521534F8}" type="presParOf" srcId="{026C788C-7EDB-4079-877F-02470B6955B1}" destId="{F1F959D9-52CC-4FC8-8D3E-06F949C83A3D}" srcOrd="3" destOrd="0" presId="urn:microsoft.com/office/officeart/2005/8/layout/orgChart1"/>
    <dgm:cxn modelId="{56ADA44C-4F73-4FC5-A23E-4E9156443148}" type="presParOf" srcId="{F1F959D9-52CC-4FC8-8D3E-06F949C83A3D}" destId="{F7A7B8D0-B6CD-4C50-BCAA-681B77571971}" srcOrd="0" destOrd="0" presId="urn:microsoft.com/office/officeart/2005/8/layout/orgChart1"/>
    <dgm:cxn modelId="{0F34B594-FF4F-40E6-9A69-383F7CAB9AF2}" type="presParOf" srcId="{F7A7B8D0-B6CD-4C50-BCAA-681B77571971}" destId="{FE58358E-6C74-461A-9E7A-96F7C0394BC2}" srcOrd="0" destOrd="0" presId="urn:microsoft.com/office/officeart/2005/8/layout/orgChart1"/>
    <dgm:cxn modelId="{CAA1D239-0EB3-48B3-B2C3-2FA1A5CD1BEA}" type="presParOf" srcId="{F7A7B8D0-B6CD-4C50-BCAA-681B77571971}" destId="{FBB0518F-5A42-4CDD-8667-B4EE2511D3A7}" srcOrd="1" destOrd="0" presId="urn:microsoft.com/office/officeart/2005/8/layout/orgChart1"/>
    <dgm:cxn modelId="{47599F99-FBE4-45C9-A6E5-243D079CEF3F}" type="presParOf" srcId="{F1F959D9-52CC-4FC8-8D3E-06F949C83A3D}" destId="{679520F2-3093-459C-907B-9819960A0030}" srcOrd="1" destOrd="0" presId="urn:microsoft.com/office/officeart/2005/8/layout/orgChart1"/>
    <dgm:cxn modelId="{5D9A0EE7-D095-4393-B18D-4E5D9BCB463A}" type="presParOf" srcId="{F1F959D9-52CC-4FC8-8D3E-06F949C83A3D}" destId="{D6FFA0BA-8ED5-4303-A796-C290349619AA}" srcOrd="2" destOrd="0" presId="urn:microsoft.com/office/officeart/2005/8/layout/orgChart1"/>
    <dgm:cxn modelId="{8C3C9C63-D276-49BA-9360-01049E9D6BCB}" type="presParOf" srcId="{026C788C-7EDB-4079-877F-02470B6955B1}" destId="{8E48E3A2-2F8C-4A6F-A331-256D13A3F592}" srcOrd="4" destOrd="0" presId="urn:microsoft.com/office/officeart/2005/8/layout/orgChart1"/>
    <dgm:cxn modelId="{959EF729-6676-4957-920F-26C4E002E683}" type="presParOf" srcId="{026C788C-7EDB-4079-877F-02470B6955B1}" destId="{9DFBAC29-01D3-4BD6-A984-B87104D24D22}" srcOrd="5" destOrd="0" presId="urn:microsoft.com/office/officeart/2005/8/layout/orgChart1"/>
    <dgm:cxn modelId="{268EAA7F-6CA1-4D53-A6DE-C39097D265CF}" type="presParOf" srcId="{9DFBAC29-01D3-4BD6-A984-B87104D24D22}" destId="{0D6268EC-AB6E-48FD-B3D7-B0E6F70E1E1F}" srcOrd="0" destOrd="0" presId="urn:microsoft.com/office/officeart/2005/8/layout/orgChart1"/>
    <dgm:cxn modelId="{E571B2C2-5478-4866-AB82-6271574DDD00}" type="presParOf" srcId="{0D6268EC-AB6E-48FD-B3D7-B0E6F70E1E1F}" destId="{E0859B91-C22C-4E1A-9679-D1B5DA2B7CBD}" srcOrd="0" destOrd="0" presId="urn:microsoft.com/office/officeart/2005/8/layout/orgChart1"/>
    <dgm:cxn modelId="{B7019FF9-EF22-423C-9CD0-F138A9226C09}" type="presParOf" srcId="{0D6268EC-AB6E-48FD-B3D7-B0E6F70E1E1F}" destId="{09A807FB-8F40-47E4-85F4-4F101A94EC91}" srcOrd="1" destOrd="0" presId="urn:microsoft.com/office/officeart/2005/8/layout/orgChart1"/>
    <dgm:cxn modelId="{F2C01FEE-1F4A-413B-83D5-85283CD462B7}" type="presParOf" srcId="{9DFBAC29-01D3-4BD6-A984-B87104D24D22}" destId="{BA592A1A-55A2-4D08-B75C-826D9C9C3C12}" srcOrd="1" destOrd="0" presId="urn:microsoft.com/office/officeart/2005/8/layout/orgChart1"/>
    <dgm:cxn modelId="{F0EB1741-129F-4517-9D75-2CAB2002C1F5}" type="presParOf" srcId="{9DFBAC29-01D3-4BD6-A984-B87104D24D22}" destId="{3765F721-182A-4C1E-AC75-E1CDB2FC4410}" srcOrd="2" destOrd="0" presId="urn:microsoft.com/office/officeart/2005/8/layout/orgChart1"/>
    <dgm:cxn modelId="{D9EC145A-D2F3-40E3-BBFB-DE2E0446E126}" type="presParOf" srcId="{4328F6F2-E7C8-4794-884B-07C221C1C38C}" destId="{C5AC056B-39E9-410A-B013-5249127928D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3EDE1C-78C4-40C1-A938-383AC403E6A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DA3C974-F95D-46FF-9D45-6CF4A6122AEF}">
      <dgm:prSet phldrT="[Text]"/>
      <dgm:spPr/>
      <dgm:t>
        <a:bodyPr/>
        <a:lstStyle/>
        <a:p>
          <a:r>
            <a:rPr lang="en-IN" dirty="0"/>
            <a:t>Substitute </a:t>
          </a:r>
        </a:p>
        <a:p>
          <a:r>
            <a:rPr lang="en-IN" dirty="0"/>
            <a:t>    Staff	</a:t>
          </a:r>
        </a:p>
      </dgm:t>
    </dgm:pt>
    <dgm:pt modelId="{99F423AF-B5E0-4704-AA5A-298E9F2E1457}" type="parTrans" cxnId="{8DABA026-77A7-450E-95E0-737872650DB0}">
      <dgm:prSet/>
      <dgm:spPr/>
      <dgm:t>
        <a:bodyPr/>
        <a:lstStyle/>
        <a:p>
          <a:endParaRPr lang="en-IN"/>
        </a:p>
      </dgm:t>
    </dgm:pt>
    <dgm:pt modelId="{21C3F19F-BDEA-4B33-8045-B59F979B2A9D}" type="sibTrans" cxnId="{8DABA026-77A7-450E-95E0-737872650DB0}">
      <dgm:prSet/>
      <dgm:spPr/>
      <dgm:t>
        <a:bodyPr/>
        <a:lstStyle/>
        <a:p>
          <a:endParaRPr lang="en-IN"/>
        </a:p>
      </dgm:t>
    </dgm:pt>
    <dgm:pt modelId="{5614188A-5665-464F-ABE6-2EF237D47F09}">
      <dgm:prSet phldrT="[Text]"/>
      <dgm:spPr/>
      <dgm:t>
        <a:bodyPr/>
        <a:lstStyle/>
        <a:p>
          <a:r>
            <a:rPr lang="en-IN" dirty="0"/>
            <a:t>Date </a:t>
          </a:r>
        </a:p>
      </dgm:t>
    </dgm:pt>
    <dgm:pt modelId="{CBF6EBE5-325A-49BE-A30E-6AFF19D954D8}" type="parTrans" cxnId="{20F274F7-08E1-4270-96FA-A153A958B745}">
      <dgm:prSet/>
      <dgm:spPr/>
      <dgm:t>
        <a:bodyPr/>
        <a:lstStyle/>
        <a:p>
          <a:endParaRPr lang="en-IN"/>
        </a:p>
      </dgm:t>
    </dgm:pt>
    <dgm:pt modelId="{90938228-B323-4CDD-B657-92F36CC06C9E}" type="sibTrans" cxnId="{20F274F7-08E1-4270-96FA-A153A958B745}">
      <dgm:prSet/>
      <dgm:spPr/>
      <dgm:t>
        <a:bodyPr/>
        <a:lstStyle/>
        <a:p>
          <a:endParaRPr lang="en-IN"/>
        </a:p>
      </dgm:t>
    </dgm:pt>
    <dgm:pt modelId="{B80CA793-6E1E-4C66-A66B-EAFC3C0B35D4}">
      <dgm:prSet phldrT="[Text]"/>
      <dgm:spPr/>
      <dgm:t>
        <a:bodyPr/>
        <a:lstStyle/>
        <a:p>
          <a:r>
            <a:rPr lang="en-IN" dirty="0"/>
            <a:t>Department</a:t>
          </a:r>
        </a:p>
      </dgm:t>
    </dgm:pt>
    <dgm:pt modelId="{4AC7A33C-B38F-4B69-BA83-8E78DC8C205A}" type="parTrans" cxnId="{4CFFC07B-9A5D-476B-89D6-7843B8A18D0E}">
      <dgm:prSet/>
      <dgm:spPr/>
      <dgm:t>
        <a:bodyPr/>
        <a:lstStyle/>
        <a:p>
          <a:endParaRPr lang="en-IN"/>
        </a:p>
      </dgm:t>
    </dgm:pt>
    <dgm:pt modelId="{72790E29-4827-4B01-BC95-55ABA53324C8}" type="sibTrans" cxnId="{4CFFC07B-9A5D-476B-89D6-7843B8A18D0E}">
      <dgm:prSet/>
      <dgm:spPr/>
      <dgm:t>
        <a:bodyPr/>
        <a:lstStyle/>
        <a:p>
          <a:endParaRPr lang="en-IN"/>
        </a:p>
      </dgm:t>
    </dgm:pt>
    <dgm:pt modelId="{26ABED75-B570-4527-869C-99682814EF0A}">
      <dgm:prSet phldrT="[Text]"/>
      <dgm:spPr/>
      <dgm:t>
        <a:bodyPr/>
        <a:lstStyle/>
        <a:p>
          <a:r>
            <a:rPr lang="en-IN" dirty="0"/>
            <a:t>Course ID and Name</a:t>
          </a:r>
        </a:p>
      </dgm:t>
    </dgm:pt>
    <dgm:pt modelId="{713853A6-A553-475C-A557-9E3661F4A7EF}" type="parTrans" cxnId="{0FC99259-F5FA-4DC5-B4E9-11345DFB890B}">
      <dgm:prSet/>
      <dgm:spPr/>
      <dgm:t>
        <a:bodyPr/>
        <a:lstStyle/>
        <a:p>
          <a:endParaRPr lang="en-IN"/>
        </a:p>
      </dgm:t>
    </dgm:pt>
    <dgm:pt modelId="{EC4893CC-443D-4C5C-9853-5807FE1273CA}" type="sibTrans" cxnId="{0FC99259-F5FA-4DC5-B4E9-11345DFB890B}">
      <dgm:prSet/>
      <dgm:spPr/>
      <dgm:t>
        <a:bodyPr/>
        <a:lstStyle/>
        <a:p>
          <a:endParaRPr lang="en-IN"/>
        </a:p>
      </dgm:t>
    </dgm:pt>
    <dgm:pt modelId="{D251DC5F-4A06-457F-9964-02CDCE87E7FF}">
      <dgm:prSet phldrT="[Text]"/>
      <dgm:spPr/>
      <dgm:t>
        <a:bodyPr/>
        <a:lstStyle/>
        <a:p>
          <a:r>
            <a:rPr lang="en-IN" dirty="0"/>
            <a:t>Time</a:t>
          </a:r>
        </a:p>
      </dgm:t>
    </dgm:pt>
    <dgm:pt modelId="{744FD97E-AFB0-4E4A-8296-E73E1AB19E1F}" type="parTrans" cxnId="{B5BCF4BB-67E9-4B9E-91F7-4277ECEC0316}">
      <dgm:prSet/>
      <dgm:spPr/>
      <dgm:t>
        <a:bodyPr/>
        <a:lstStyle/>
        <a:p>
          <a:endParaRPr lang="en-IN"/>
        </a:p>
      </dgm:t>
    </dgm:pt>
    <dgm:pt modelId="{611E8F31-B476-4D74-A5C2-1565FCA0A767}" type="sibTrans" cxnId="{B5BCF4BB-67E9-4B9E-91F7-4277ECEC0316}">
      <dgm:prSet/>
      <dgm:spPr/>
      <dgm:t>
        <a:bodyPr/>
        <a:lstStyle/>
        <a:p>
          <a:endParaRPr lang="en-IN"/>
        </a:p>
      </dgm:t>
    </dgm:pt>
    <dgm:pt modelId="{8943FFDF-6594-4478-A9CE-6359543BA259}">
      <dgm:prSet phldrT="[Text]"/>
      <dgm:spPr/>
      <dgm:t>
        <a:bodyPr/>
        <a:lstStyle/>
        <a:p>
          <a:r>
            <a:rPr lang="en-IN" dirty="0"/>
            <a:t>Year</a:t>
          </a:r>
        </a:p>
      </dgm:t>
    </dgm:pt>
    <dgm:pt modelId="{E886C172-94A9-421E-8B1D-A273E2E01706}" type="parTrans" cxnId="{DEF6EFE2-1B63-4CFB-A325-FF1A9CAABE37}">
      <dgm:prSet/>
      <dgm:spPr/>
      <dgm:t>
        <a:bodyPr/>
        <a:lstStyle/>
        <a:p>
          <a:endParaRPr lang="en-IN"/>
        </a:p>
      </dgm:t>
    </dgm:pt>
    <dgm:pt modelId="{0E435392-0A2B-484D-8CFD-F7273EBA3F28}" type="sibTrans" cxnId="{DEF6EFE2-1B63-4CFB-A325-FF1A9CAABE37}">
      <dgm:prSet/>
      <dgm:spPr/>
      <dgm:t>
        <a:bodyPr/>
        <a:lstStyle/>
        <a:p>
          <a:endParaRPr lang="en-IN"/>
        </a:p>
      </dgm:t>
    </dgm:pt>
    <dgm:pt modelId="{8520ABCB-0E97-48D4-AC6B-C49718940F70}">
      <dgm:prSet phldrT="[Text]"/>
      <dgm:spPr/>
      <dgm:t>
        <a:bodyPr/>
        <a:lstStyle/>
        <a:p>
          <a:r>
            <a:rPr lang="en-IN" dirty="0"/>
            <a:t>Section</a:t>
          </a:r>
        </a:p>
      </dgm:t>
    </dgm:pt>
    <dgm:pt modelId="{69251719-A17F-49B3-BBB5-A4EBFA81BF44}" type="parTrans" cxnId="{034ADFDF-FE73-400F-90E0-8028CAC7C70D}">
      <dgm:prSet/>
      <dgm:spPr/>
      <dgm:t>
        <a:bodyPr/>
        <a:lstStyle/>
        <a:p>
          <a:endParaRPr lang="en-IN"/>
        </a:p>
      </dgm:t>
    </dgm:pt>
    <dgm:pt modelId="{6207853E-223B-422E-A58C-903C8C4C4DF6}" type="sibTrans" cxnId="{034ADFDF-FE73-400F-90E0-8028CAC7C70D}">
      <dgm:prSet/>
      <dgm:spPr/>
      <dgm:t>
        <a:bodyPr/>
        <a:lstStyle/>
        <a:p>
          <a:endParaRPr lang="en-IN"/>
        </a:p>
      </dgm:t>
    </dgm:pt>
    <dgm:pt modelId="{03B77B21-5839-4BC8-9BF9-53FCFB8FBBD4}">
      <dgm:prSet phldrT="[Text]"/>
      <dgm:spPr/>
      <dgm:t>
        <a:bodyPr/>
        <a:lstStyle/>
        <a:p>
          <a:r>
            <a:rPr lang="en-IN" dirty="0"/>
            <a:t>Faculty ID and Name</a:t>
          </a:r>
        </a:p>
      </dgm:t>
    </dgm:pt>
    <dgm:pt modelId="{BA757415-921D-424E-ADB5-2780410AB849}" type="parTrans" cxnId="{6C798B5A-8744-4767-B9DE-3933B49EA8AD}">
      <dgm:prSet/>
      <dgm:spPr/>
      <dgm:t>
        <a:bodyPr/>
        <a:lstStyle/>
        <a:p>
          <a:endParaRPr lang="en-IN"/>
        </a:p>
      </dgm:t>
    </dgm:pt>
    <dgm:pt modelId="{F39D6B7B-05B5-4FA0-9885-8D04F6D5DBC3}" type="sibTrans" cxnId="{6C798B5A-8744-4767-B9DE-3933B49EA8AD}">
      <dgm:prSet/>
      <dgm:spPr/>
      <dgm:t>
        <a:bodyPr/>
        <a:lstStyle/>
        <a:p>
          <a:endParaRPr lang="en-IN"/>
        </a:p>
      </dgm:t>
    </dgm:pt>
    <dgm:pt modelId="{A043FCD6-D44B-4056-98FE-7C1CA3B65551}" type="pres">
      <dgm:prSet presAssocID="{413EDE1C-78C4-40C1-A938-383AC403E6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4E3EA5-5134-41E7-9396-8AFE6F11AA55}" type="pres">
      <dgm:prSet presAssocID="{EDA3C974-F95D-46FF-9D45-6CF4A6122AEF}" presName="hierRoot1" presStyleCnt="0">
        <dgm:presLayoutVars>
          <dgm:hierBranch val="init"/>
        </dgm:presLayoutVars>
      </dgm:prSet>
      <dgm:spPr/>
    </dgm:pt>
    <dgm:pt modelId="{7B5A7CA8-332F-4FDA-AE6A-1D8F64A88D4F}" type="pres">
      <dgm:prSet presAssocID="{EDA3C974-F95D-46FF-9D45-6CF4A6122AEF}" presName="rootComposite1" presStyleCnt="0"/>
      <dgm:spPr/>
    </dgm:pt>
    <dgm:pt modelId="{F7BAABD2-2760-401F-AEB0-E07EEB408201}" type="pres">
      <dgm:prSet presAssocID="{EDA3C974-F95D-46FF-9D45-6CF4A6122AEF}" presName="rootText1" presStyleLbl="node0" presStyleIdx="0" presStyleCnt="1">
        <dgm:presLayoutVars>
          <dgm:chPref val="3"/>
        </dgm:presLayoutVars>
      </dgm:prSet>
      <dgm:spPr/>
    </dgm:pt>
    <dgm:pt modelId="{5323A355-8CFD-4EAD-A8F9-4E40078BFB02}" type="pres">
      <dgm:prSet presAssocID="{EDA3C974-F95D-46FF-9D45-6CF4A6122AEF}" presName="rootConnector1" presStyleLbl="node1" presStyleIdx="0" presStyleCnt="0"/>
      <dgm:spPr/>
    </dgm:pt>
    <dgm:pt modelId="{BF740161-42D6-43BB-8641-9E9E2C44224A}" type="pres">
      <dgm:prSet presAssocID="{EDA3C974-F95D-46FF-9D45-6CF4A6122AEF}" presName="hierChild2" presStyleCnt="0"/>
      <dgm:spPr/>
    </dgm:pt>
    <dgm:pt modelId="{2EA57465-B6FC-4524-969E-A19ED8E9BE89}" type="pres">
      <dgm:prSet presAssocID="{CBF6EBE5-325A-49BE-A30E-6AFF19D954D8}" presName="Name37" presStyleLbl="parChTrans1D2" presStyleIdx="0" presStyleCnt="7"/>
      <dgm:spPr/>
    </dgm:pt>
    <dgm:pt modelId="{247D8D41-3A04-4615-9543-6AD4BCC68E26}" type="pres">
      <dgm:prSet presAssocID="{5614188A-5665-464F-ABE6-2EF237D47F09}" presName="hierRoot2" presStyleCnt="0">
        <dgm:presLayoutVars>
          <dgm:hierBranch val="init"/>
        </dgm:presLayoutVars>
      </dgm:prSet>
      <dgm:spPr/>
    </dgm:pt>
    <dgm:pt modelId="{A7B084EC-28BD-4FDA-9DB4-AAF6BF0C2F88}" type="pres">
      <dgm:prSet presAssocID="{5614188A-5665-464F-ABE6-2EF237D47F09}" presName="rootComposite" presStyleCnt="0"/>
      <dgm:spPr/>
    </dgm:pt>
    <dgm:pt modelId="{AB16B6FE-C61B-4D30-907E-C62A34EE6540}" type="pres">
      <dgm:prSet presAssocID="{5614188A-5665-464F-ABE6-2EF237D47F09}" presName="rootText" presStyleLbl="node2" presStyleIdx="0" presStyleCnt="7">
        <dgm:presLayoutVars>
          <dgm:chPref val="3"/>
        </dgm:presLayoutVars>
      </dgm:prSet>
      <dgm:spPr/>
    </dgm:pt>
    <dgm:pt modelId="{6EDEE338-CAEC-4BE6-BADD-68BF61E8E402}" type="pres">
      <dgm:prSet presAssocID="{5614188A-5665-464F-ABE6-2EF237D47F09}" presName="rootConnector" presStyleLbl="node2" presStyleIdx="0" presStyleCnt="7"/>
      <dgm:spPr/>
    </dgm:pt>
    <dgm:pt modelId="{F766F516-F36B-4CBE-AA01-D0E7BFA0C08E}" type="pres">
      <dgm:prSet presAssocID="{5614188A-5665-464F-ABE6-2EF237D47F09}" presName="hierChild4" presStyleCnt="0"/>
      <dgm:spPr/>
    </dgm:pt>
    <dgm:pt modelId="{425B6989-E830-4C13-97F0-7742BADA2EF1}" type="pres">
      <dgm:prSet presAssocID="{5614188A-5665-464F-ABE6-2EF237D47F09}" presName="hierChild5" presStyleCnt="0"/>
      <dgm:spPr/>
    </dgm:pt>
    <dgm:pt modelId="{5A799164-5EB8-4822-B22E-8516A7B35BD1}" type="pres">
      <dgm:prSet presAssocID="{744FD97E-AFB0-4E4A-8296-E73E1AB19E1F}" presName="Name37" presStyleLbl="parChTrans1D2" presStyleIdx="1" presStyleCnt="7"/>
      <dgm:spPr/>
    </dgm:pt>
    <dgm:pt modelId="{C7D9E8A8-9364-4FA7-AC31-9434A12DB38E}" type="pres">
      <dgm:prSet presAssocID="{D251DC5F-4A06-457F-9964-02CDCE87E7FF}" presName="hierRoot2" presStyleCnt="0">
        <dgm:presLayoutVars>
          <dgm:hierBranch val="init"/>
        </dgm:presLayoutVars>
      </dgm:prSet>
      <dgm:spPr/>
    </dgm:pt>
    <dgm:pt modelId="{9BB2ED85-811E-47F6-8714-87B7E0C67AED}" type="pres">
      <dgm:prSet presAssocID="{D251DC5F-4A06-457F-9964-02CDCE87E7FF}" presName="rootComposite" presStyleCnt="0"/>
      <dgm:spPr/>
    </dgm:pt>
    <dgm:pt modelId="{FBF97E11-CE24-403B-AD5E-EE5BE6E9CD93}" type="pres">
      <dgm:prSet presAssocID="{D251DC5F-4A06-457F-9964-02CDCE87E7FF}" presName="rootText" presStyleLbl="node2" presStyleIdx="1" presStyleCnt="7">
        <dgm:presLayoutVars>
          <dgm:chPref val="3"/>
        </dgm:presLayoutVars>
      </dgm:prSet>
      <dgm:spPr/>
    </dgm:pt>
    <dgm:pt modelId="{49B4A3A6-0CB0-455C-81A7-6572C688B71F}" type="pres">
      <dgm:prSet presAssocID="{D251DC5F-4A06-457F-9964-02CDCE87E7FF}" presName="rootConnector" presStyleLbl="node2" presStyleIdx="1" presStyleCnt="7"/>
      <dgm:spPr/>
    </dgm:pt>
    <dgm:pt modelId="{11DDFE40-4415-41EB-B294-56CB9BE517CE}" type="pres">
      <dgm:prSet presAssocID="{D251DC5F-4A06-457F-9964-02CDCE87E7FF}" presName="hierChild4" presStyleCnt="0"/>
      <dgm:spPr/>
    </dgm:pt>
    <dgm:pt modelId="{D6A8A399-7E70-4503-BBBD-0AF69D4E7EC5}" type="pres">
      <dgm:prSet presAssocID="{D251DC5F-4A06-457F-9964-02CDCE87E7FF}" presName="hierChild5" presStyleCnt="0"/>
      <dgm:spPr/>
    </dgm:pt>
    <dgm:pt modelId="{A88847BC-787A-432B-979E-8B0B9999B927}" type="pres">
      <dgm:prSet presAssocID="{4AC7A33C-B38F-4B69-BA83-8E78DC8C205A}" presName="Name37" presStyleLbl="parChTrans1D2" presStyleIdx="2" presStyleCnt="7"/>
      <dgm:spPr/>
    </dgm:pt>
    <dgm:pt modelId="{879920AF-B61D-4CEE-A48D-09290F5FC7BD}" type="pres">
      <dgm:prSet presAssocID="{B80CA793-6E1E-4C66-A66B-EAFC3C0B35D4}" presName="hierRoot2" presStyleCnt="0">
        <dgm:presLayoutVars>
          <dgm:hierBranch val="init"/>
        </dgm:presLayoutVars>
      </dgm:prSet>
      <dgm:spPr/>
    </dgm:pt>
    <dgm:pt modelId="{DE2DA4DC-2AC1-4D7E-BD90-C72F8E4C868C}" type="pres">
      <dgm:prSet presAssocID="{B80CA793-6E1E-4C66-A66B-EAFC3C0B35D4}" presName="rootComposite" presStyleCnt="0"/>
      <dgm:spPr/>
    </dgm:pt>
    <dgm:pt modelId="{18C9320B-ACA0-4C68-BEC0-21E35901F75C}" type="pres">
      <dgm:prSet presAssocID="{B80CA793-6E1E-4C66-A66B-EAFC3C0B35D4}" presName="rootText" presStyleLbl="node2" presStyleIdx="2" presStyleCnt="7">
        <dgm:presLayoutVars>
          <dgm:chPref val="3"/>
        </dgm:presLayoutVars>
      </dgm:prSet>
      <dgm:spPr/>
    </dgm:pt>
    <dgm:pt modelId="{47AAB007-27A4-4681-81A8-3ECCB7654356}" type="pres">
      <dgm:prSet presAssocID="{B80CA793-6E1E-4C66-A66B-EAFC3C0B35D4}" presName="rootConnector" presStyleLbl="node2" presStyleIdx="2" presStyleCnt="7"/>
      <dgm:spPr/>
    </dgm:pt>
    <dgm:pt modelId="{33CBD6BE-5E78-40F8-95DE-21C259758744}" type="pres">
      <dgm:prSet presAssocID="{B80CA793-6E1E-4C66-A66B-EAFC3C0B35D4}" presName="hierChild4" presStyleCnt="0"/>
      <dgm:spPr/>
    </dgm:pt>
    <dgm:pt modelId="{B72031FD-A7C6-42C4-B40F-3C7351178DF1}" type="pres">
      <dgm:prSet presAssocID="{B80CA793-6E1E-4C66-A66B-EAFC3C0B35D4}" presName="hierChild5" presStyleCnt="0"/>
      <dgm:spPr/>
    </dgm:pt>
    <dgm:pt modelId="{6B76752C-18B7-48BD-96F4-5B77F12BB1A0}" type="pres">
      <dgm:prSet presAssocID="{E886C172-94A9-421E-8B1D-A273E2E01706}" presName="Name37" presStyleLbl="parChTrans1D2" presStyleIdx="3" presStyleCnt="7"/>
      <dgm:spPr/>
    </dgm:pt>
    <dgm:pt modelId="{B2F2A8BB-BAF6-4B7B-82EE-70C0D2181A90}" type="pres">
      <dgm:prSet presAssocID="{8943FFDF-6594-4478-A9CE-6359543BA259}" presName="hierRoot2" presStyleCnt="0">
        <dgm:presLayoutVars>
          <dgm:hierBranch val="init"/>
        </dgm:presLayoutVars>
      </dgm:prSet>
      <dgm:spPr/>
    </dgm:pt>
    <dgm:pt modelId="{926D7D00-E6DE-4226-BC97-63BE676A930B}" type="pres">
      <dgm:prSet presAssocID="{8943FFDF-6594-4478-A9CE-6359543BA259}" presName="rootComposite" presStyleCnt="0"/>
      <dgm:spPr/>
    </dgm:pt>
    <dgm:pt modelId="{75E580B6-C64D-4888-AED5-6CC3011CA28A}" type="pres">
      <dgm:prSet presAssocID="{8943FFDF-6594-4478-A9CE-6359543BA259}" presName="rootText" presStyleLbl="node2" presStyleIdx="3" presStyleCnt="7">
        <dgm:presLayoutVars>
          <dgm:chPref val="3"/>
        </dgm:presLayoutVars>
      </dgm:prSet>
      <dgm:spPr/>
    </dgm:pt>
    <dgm:pt modelId="{A3327BAE-0A3D-4F6A-8DB4-38D6277A3907}" type="pres">
      <dgm:prSet presAssocID="{8943FFDF-6594-4478-A9CE-6359543BA259}" presName="rootConnector" presStyleLbl="node2" presStyleIdx="3" presStyleCnt="7"/>
      <dgm:spPr/>
    </dgm:pt>
    <dgm:pt modelId="{46AC2B3D-BE60-4C9B-BBE7-491F28E53330}" type="pres">
      <dgm:prSet presAssocID="{8943FFDF-6594-4478-A9CE-6359543BA259}" presName="hierChild4" presStyleCnt="0"/>
      <dgm:spPr/>
    </dgm:pt>
    <dgm:pt modelId="{CB512369-EB44-46CA-B19B-F3E2D2557C9C}" type="pres">
      <dgm:prSet presAssocID="{8943FFDF-6594-4478-A9CE-6359543BA259}" presName="hierChild5" presStyleCnt="0"/>
      <dgm:spPr/>
    </dgm:pt>
    <dgm:pt modelId="{82E48CE2-CC38-4D85-B4FC-B29D2ACCD5B1}" type="pres">
      <dgm:prSet presAssocID="{69251719-A17F-49B3-BBB5-A4EBFA81BF44}" presName="Name37" presStyleLbl="parChTrans1D2" presStyleIdx="4" presStyleCnt="7"/>
      <dgm:spPr/>
    </dgm:pt>
    <dgm:pt modelId="{89F00234-C451-44D6-A17A-72BBFFCA0E23}" type="pres">
      <dgm:prSet presAssocID="{8520ABCB-0E97-48D4-AC6B-C49718940F70}" presName="hierRoot2" presStyleCnt="0">
        <dgm:presLayoutVars>
          <dgm:hierBranch val="init"/>
        </dgm:presLayoutVars>
      </dgm:prSet>
      <dgm:spPr/>
    </dgm:pt>
    <dgm:pt modelId="{F73043E9-D938-4DB6-BD07-B7A3F4F935AA}" type="pres">
      <dgm:prSet presAssocID="{8520ABCB-0E97-48D4-AC6B-C49718940F70}" presName="rootComposite" presStyleCnt="0"/>
      <dgm:spPr/>
    </dgm:pt>
    <dgm:pt modelId="{D2FDB617-C595-42A6-8C40-A9D2C53C02C2}" type="pres">
      <dgm:prSet presAssocID="{8520ABCB-0E97-48D4-AC6B-C49718940F70}" presName="rootText" presStyleLbl="node2" presStyleIdx="4" presStyleCnt="7">
        <dgm:presLayoutVars>
          <dgm:chPref val="3"/>
        </dgm:presLayoutVars>
      </dgm:prSet>
      <dgm:spPr/>
    </dgm:pt>
    <dgm:pt modelId="{05DF269C-2D14-4B80-AD8B-58039B9828F5}" type="pres">
      <dgm:prSet presAssocID="{8520ABCB-0E97-48D4-AC6B-C49718940F70}" presName="rootConnector" presStyleLbl="node2" presStyleIdx="4" presStyleCnt="7"/>
      <dgm:spPr/>
    </dgm:pt>
    <dgm:pt modelId="{292B4633-0E60-4BB7-8CE3-B276C70641AC}" type="pres">
      <dgm:prSet presAssocID="{8520ABCB-0E97-48D4-AC6B-C49718940F70}" presName="hierChild4" presStyleCnt="0"/>
      <dgm:spPr/>
    </dgm:pt>
    <dgm:pt modelId="{646D5AA7-F9B0-4688-9951-CC0C92040339}" type="pres">
      <dgm:prSet presAssocID="{8520ABCB-0E97-48D4-AC6B-C49718940F70}" presName="hierChild5" presStyleCnt="0"/>
      <dgm:spPr/>
    </dgm:pt>
    <dgm:pt modelId="{CC91B9D5-0A16-4B03-ADAF-6D294ECE39F0}" type="pres">
      <dgm:prSet presAssocID="{713853A6-A553-475C-A557-9E3661F4A7EF}" presName="Name37" presStyleLbl="parChTrans1D2" presStyleIdx="5" presStyleCnt="7"/>
      <dgm:spPr/>
    </dgm:pt>
    <dgm:pt modelId="{2F0023FB-687C-4D30-9B99-C21652664CFB}" type="pres">
      <dgm:prSet presAssocID="{26ABED75-B570-4527-869C-99682814EF0A}" presName="hierRoot2" presStyleCnt="0">
        <dgm:presLayoutVars>
          <dgm:hierBranch val="init"/>
        </dgm:presLayoutVars>
      </dgm:prSet>
      <dgm:spPr/>
    </dgm:pt>
    <dgm:pt modelId="{9C75A3A9-FF0E-48E2-87F7-61A30F19B9E5}" type="pres">
      <dgm:prSet presAssocID="{26ABED75-B570-4527-869C-99682814EF0A}" presName="rootComposite" presStyleCnt="0"/>
      <dgm:spPr/>
    </dgm:pt>
    <dgm:pt modelId="{91A38B9D-8515-4CE7-B925-030D3A636E6E}" type="pres">
      <dgm:prSet presAssocID="{26ABED75-B570-4527-869C-99682814EF0A}" presName="rootText" presStyleLbl="node2" presStyleIdx="5" presStyleCnt="7">
        <dgm:presLayoutVars>
          <dgm:chPref val="3"/>
        </dgm:presLayoutVars>
      </dgm:prSet>
      <dgm:spPr/>
    </dgm:pt>
    <dgm:pt modelId="{3BE291F6-9902-4E1A-90CD-2704DEB3E79A}" type="pres">
      <dgm:prSet presAssocID="{26ABED75-B570-4527-869C-99682814EF0A}" presName="rootConnector" presStyleLbl="node2" presStyleIdx="5" presStyleCnt="7"/>
      <dgm:spPr/>
    </dgm:pt>
    <dgm:pt modelId="{C16AA4D9-812B-43CA-88BB-92245650C4EE}" type="pres">
      <dgm:prSet presAssocID="{26ABED75-B570-4527-869C-99682814EF0A}" presName="hierChild4" presStyleCnt="0"/>
      <dgm:spPr/>
    </dgm:pt>
    <dgm:pt modelId="{D304F775-1D91-412A-93DE-F32941E5E312}" type="pres">
      <dgm:prSet presAssocID="{26ABED75-B570-4527-869C-99682814EF0A}" presName="hierChild5" presStyleCnt="0"/>
      <dgm:spPr/>
    </dgm:pt>
    <dgm:pt modelId="{306B0B89-142A-46C5-ADB4-E3F1CA131CD1}" type="pres">
      <dgm:prSet presAssocID="{BA757415-921D-424E-ADB5-2780410AB849}" presName="Name37" presStyleLbl="parChTrans1D2" presStyleIdx="6" presStyleCnt="7"/>
      <dgm:spPr/>
    </dgm:pt>
    <dgm:pt modelId="{FE4FD10E-D112-42C2-9683-353AFEFF6811}" type="pres">
      <dgm:prSet presAssocID="{03B77B21-5839-4BC8-9BF9-53FCFB8FBBD4}" presName="hierRoot2" presStyleCnt="0">
        <dgm:presLayoutVars>
          <dgm:hierBranch val="init"/>
        </dgm:presLayoutVars>
      </dgm:prSet>
      <dgm:spPr/>
    </dgm:pt>
    <dgm:pt modelId="{E847F736-D65F-4857-AC6F-54A0C8066E54}" type="pres">
      <dgm:prSet presAssocID="{03B77B21-5839-4BC8-9BF9-53FCFB8FBBD4}" presName="rootComposite" presStyleCnt="0"/>
      <dgm:spPr/>
    </dgm:pt>
    <dgm:pt modelId="{4681A56F-81E4-4B2B-9EBB-5478ADAA6ADE}" type="pres">
      <dgm:prSet presAssocID="{03B77B21-5839-4BC8-9BF9-53FCFB8FBBD4}" presName="rootText" presStyleLbl="node2" presStyleIdx="6" presStyleCnt="7">
        <dgm:presLayoutVars>
          <dgm:chPref val="3"/>
        </dgm:presLayoutVars>
      </dgm:prSet>
      <dgm:spPr/>
    </dgm:pt>
    <dgm:pt modelId="{66E054A5-C0C1-4131-90BD-6322916C8DA2}" type="pres">
      <dgm:prSet presAssocID="{03B77B21-5839-4BC8-9BF9-53FCFB8FBBD4}" presName="rootConnector" presStyleLbl="node2" presStyleIdx="6" presStyleCnt="7"/>
      <dgm:spPr/>
    </dgm:pt>
    <dgm:pt modelId="{CBA3DD53-682D-4ADC-8059-B7D2ED10ACB5}" type="pres">
      <dgm:prSet presAssocID="{03B77B21-5839-4BC8-9BF9-53FCFB8FBBD4}" presName="hierChild4" presStyleCnt="0"/>
      <dgm:spPr/>
    </dgm:pt>
    <dgm:pt modelId="{A7D116FB-C10C-4FA6-A5FC-E756D6BD4B28}" type="pres">
      <dgm:prSet presAssocID="{03B77B21-5839-4BC8-9BF9-53FCFB8FBBD4}" presName="hierChild5" presStyleCnt="0"/>
      <dgm:spPr/>
    </dgm:pt>
    <dgm:pt modelId="{30C5C213-1D38-45C0-A380-1C90F605A580}" type="pres">
      <dgm:prSet presAssocID="{EDA3C974-F95D-46FF-9D45-6CF4A6122AEF}" presName="hierChild3" presStyleCnt="0"/>
      <dgm:spPr/>
    </dgm:pt>
  </dgm:ptLst>
  <dgm:cxnLst>
    <dgm:cxn modelId="{3E12461C-9881-44D9-B581-66F8D42D51F5}" type="presOf" srcId="{713853A6-A553-475C-A557-9E3661F4A7EF}" destId="{CC91B9D5-0A16-4B03-ADAF-6D294ECE39F0}" srcOrd="0" destOrd="0" presId="urn:microsoft.com/office/officeart/2005/8/layout/orgChart1"/>
    <dgm:cxn modelId="{8DABA026-77A7-450E-95E0-737872650DB0}" srcId="{413EDE1C-78C4-40C1-A938-383AC403E6AC}" destId="{EDA3C974-F95D-46FF-9D45-6CF4A6122AEF}" srcOrd="0" destOrd="0" parTransId="{99F423AF-B5E0-4704-AA5A-298E9F2E1457}" sibTransId="{21C3F19F-BDEA-4B33-8045-B59F979B2A9D}"/>
    <dgm:cxn modelId="{794A972B-404E-4EE2-984B-E6C03436030A}" type="presOf" srcId="{26ABED75-B570-4527-869C-99682814EF0A}" destId="{91A38B9D-8515-4CE7-B925-030D3A636E6E}" srcOrd="0" destOrd="0" presId="urn:microsoft.com/office/officeart/2005/8/layout/orgChart1"/>
    <dgm:cxn modelId="{6B586E2F-7220-48AC-A918-1C2FDDDF7DDA}" type="presOf" srcId="{5614188A-5665-464F-ABE6-2EF237D47F09}" destId="{AB16B6FE-C61B-4D30-907E-C62A34EE6540}" srcOrd="0" destOrd="0" presId="urn:microsoft.com/office/officeart/2005/8/layout/orgChart1"/>
    <dgm:cxn modelId="{46F33732-1A8C-4984-BD2A-78BBCC30AC41}" type="presOf" srcId="{BA757415-921D-424E-ADB5-2780410AB849}" destId="{306B0B89-142A-46C5-ADB4-E3F1CA131CD1}" srcOrd="0" destOrd="0" presId="urn:microsoft.com/office/officeart/2005/8/layout/orgChart1"/>
    <dgm:cxn modelId="{7BF59733-D7AC-4B0C-BC06-542DA3EBFDF7}" type="presOf" srcId="{413EDE1C-78C4-40C1-A938-383AC403E6AC}" destId="{A043FCD6-D44B-4056-98FE-7C1CA3B65551}" srcOrd="0" destOrd="0" presId="urn:microsoft.com/office/officeart/2005/8/layout/orgChart1"/>
    <dgm:cxn modelId="{A256203A-64A8-4BEE-9AD5-F070CA75D1EA}" type="presOf" srcId="{5614188A-5665-464F-ABE6-2EF237D47F09}" destId="{6EDEE338-CAEC-4BE6-BADD-68BF61E8E402}" srcOrd="1" destOrd="0" presId="urn:microsoft.com/office/officeart/2005/8/layout/orgChart1"/>
    <dgm:cxn modelId="{F6245B3E-C9FB-43D9-941C-9CC687E537B7}" type="presOf" srcId="{26ABED75-B570-4527-869C-99682814EF0A}" destId="{3BE291F6-9902-4E1A-90CD-2704DEB3E79A}" srcOrd="1" destOrd="0" presId="urn:microsoft.com/office/officeart/2005/8/layout/orgChart1"/>
    <dgm:cxn modelId="{0421765B-DFC6-462C-A140-533D0669C022}" type="presOf" srcId="{D251DC5F-4A06-457F-9964-02CDCE87E7FF}" destId="{FBF97E11-CE24-403B-AD5E-EE5BE6E9CD93}" srcOrd="0" destOrd="0" presId="urn:microsoft.com/office/officeart/2005/8/layout/orgChart1"/>
    <dgm:cxn modelId="{2ABF3441-1A29-4CFB-B1BA-7AEA8BF6A3AA}" type="presOf" srcId="{4AC7A33C-B38F-4B69-BA83-8E78DC8C205A}" destId="{A88847BC-787A-432B-979E-8B0B9999B927}" srcOrd="0" destOrd="0" presId="urn:microsoft.com/office/officeart/2005/8/layout/orgChart1"/>
    <dgm:cxn modelId="{E52A0543-8385-49F8-8ACC-AEF06EAA774D}" type="presOf" srcId="{B80CA793-6E1E-4C66-A66B-EAFC3C0B35D4}" destId="{18C9320B-ACA0-4C68-BEC0-21E35901F75C}" srcOrd="0" destOrd="0" presId="urn:microsoft.com/office/officeart/2005/8/layout/orgChart1"/>
    <dgm:cxn modelId="{28B0BA4E-8A5E-42A6-8BF3-707EF40636F0}" type="presOf" srcId="{EDA3C974-F95D-46FF-9D45-6CF4A6122AEF}" destId="{F7BAABD2-2760-401F-AEB0-E07EEB408201}" srcOrd="0" destOrd="0" presId="urn:microsoft.com/office/officeart/2005/8/layout/orgChart1"/>
    <dgm:cxn modelId="{2CA1E652-3169-4F02-86B4-73365BC94347}" type="presOf" srcId="{69251719-A17F-49B3-BBB5-A4EBFA81BF44}" destId="{82E48CE2-CC38-4D85-B4FC-B29D2ACCD5B1}" srcOrd="0" destOrd="0" presId="urn:microsoft.com/office/officeart/2005/8/layout/orgChart1"/>
    <dgm:cxn modelId="{0FC99259-F5FA-4DC5-B4E9-11345DFB890B}" srcId="{EDA3C974-F95D-46FF-9D45-6CF4A6122AEF}" destId="{26ABED75-B570-4527-869C-99682814EF0A}" srcOrd="5" destOrd="0" parTransId="{713853A6-A553-475C-A557-9E3661F4A7EF}" sibTransId="{EC4893CC-443D-4C5C-9853-5807FE1273CA}"/>
    <dgm:cxn modelId="{6C798B5A-8744-4767-B9DE-3933B49EA8AD}" srcId="{EDA3C974-F95D-46FF-9D45-6CF4A6122AEF}" destId="{03B77B21-5839-4BC8-9BF9-53FCFB8FBBD4}" srcOrd="6" destOrd="0" parTransId="{BA757415-921D-424E-ADB5-2780410AB849}" sibTransId="{F39D6B7B-05B5-4FA0-9885-8D04F6D5DBC3}"/>
    <dgm:cxn modelId="{4CFFC07B-9A5D-476B-89D6-7843B8A18D0E}" srcId="{EDA3C974-F95D-46FF-9D45-6CF4A6122AEF}" destId="{B80CA793-6E1E-4C66-A66B-EAFC3C0B35D4}" srcOrd="2" destOrd="0" parTransId="{4AC7A33C-B38F-4B69-BA83-8E78DC8C205A}" sibTransId="{72790E29-4827-4B01-BC95-55ABA53324C8}"/>
    <dgm:cxn modelId="{6DD54389-9A3E-435D-B3EE-C1D9BB308F77}" type="presOf" srcId="{E886C172-94A9-421E-8B1D-A273E2E01706}" destId="{6B76752C-18B7-48BD-96F4-5B77F12BB1A0}" srcOrd="0" destOrd="0" presId="urn:microsoft.com/office/officeart/2005/8/layout/orgChart1"/>
    <dgm:cxn modelId="{53FC968C-F75D-4B47-8222-0A924B988426}" type="presOf" srcId="{8943FFDF-6594-4478-A9CE-6359543BA259}" destId="{75E580B6-C64D-4888-AED5-6CC3011CA28A}" srcOrd="0" destOrd="0" presId="urn:microsoft.com/office/officeart/2005/8/layout/orgChart1"/>
    <dgm:cxn modelId="{C58AB78C-236D-4541-92E3-1AF00CFD287D}" type="presOf" srcId="{8520ABCB-0E97-48D4-AC6B-C49718940F70}" destId="{05DF269C-2D14-4B80-AD8B-58039B9828F5}" srcOrd="1" destOrd="0" presId="urn:microsoft.com/office/officeart/2005/8/layout/orgChart1"/>
    <dgm:cxn modelId="{B3377A94-0F18-4F25-8470-5C8A581AF402}" type="presOf" srcId="{B80CA793-6E1E-4C66-A66B-EAFC3C0B35D4}" destId="{47AAB007-27A4-4681-81A8-3ECCB7654356}" srcOrd="1" destOrd="0" presId="urn:microsoft.com/office/officeart/2005/8/layout/orgChart1"/>
    <dgm:cxn modelId="{D4463D95-BFC6-4F18-9248-9088319C64B1}" type="presOf" srcId="{03B77B21-5839-4BC8-9BF9-53FCFB8FBBD4}" destId="{4681A56F-81E4-4B2B-9EBB-5478ADAA6ADE}" srcOrd="0" destOrd="0" presId="urn:microsoft.com/office/officeart/2005/8/layout/orgChart1"/>
    <dgm:cxn modelId="{1B2DE69E-5038-4598-B6AE-72242BB296B8}" type="presOf" srcId="{03B77B21-5839-4BC8-9BF9-53FCFB8FBBD4}" destId="{66E054A5-C0C1-4131-90BD-6322916C8DA2}" srcOrd="1" destOrd="0" presId="urn:microsoft.com/office/officeart/2005/8/layout/orgChart1"/>
    <dgm:cxn modelId="{D7C768AA-6BB5-4FDF-B945-3B119F1B4DD4}" type="presOf" srcId="{D251DC5F-4A06-457F-9964-02CDCE87E7FF}" destId="{49B4A3A6-0CB0-455C-81A7-6572C688B71F}" srcOrd="1" destOrd="0" presId="urn:microsoft.com/office/officeart/2005/8/layout/orgChart1"/>
    <dgm:cxn modelId="{244721B8-867F-4C2D-8237-53902344E4AD}" type="presOf" srcId="{8943FFDF-6594-4478-A9CE-6359543BA259}" destId="{A3327BAE-0A3D-4F6A-8DB4-38D6277A3907}" srcOrd="1" destOrd="0" presId="urn:microsoft.com/office/officeart/2005/8/layout/orgChart1"/>
    <dgm:cxn modelId="{8D04F8B9-0758-4D86-B0DE-2B784677428C}" type="presOf" srcId="{CBF6EBE5-325A-49BE-A30E-6AFF19D954D8}" destId="{2EA57465-B6FC-4524-969E-A19ED8E9BE89}" srcOrd="0" destOrd="0" presId="urn:microsoft.com/office/officeart/2005/8/layout/orgChart1"/>
    <dgm:cxn modelId="{8AF492BB-E318-4667-8789-D8E98F714C71}" type="presOf" srcId="{EDA3C974-F95D-46FF-9D45-6CF4A6122AEF}" destId="{5323A355-8CFD-4EAD-A8F9-4E40078BFB02}" srcOrd="1" destOrd="0" presId="urn:microsoft.com/office/officeart/2005/8/layout/orgChart1"/>
    <dgm:cxn modelId="{B5BCF4BB-67E9-4B9E-91F7-4277ECEC0316}" srcId="{EDA3C974-F95D-46FF-9D45-6CF4A6122AEF}" destId="{D251DC5F-4A06-457F-9964-02CDCE87E7FF}" srcOrd="1" destOrd="0" parTransId="{744FD97E-AFB0-4E4A-8296-E73E1AB19E1F}" sibTransId="{611E8F31-B476-4D74-A5C2-1565FCA0A767}"/>
    <dgm:cxn modelId="{962B6ABD-2756-43F9-BCB7-8952B94EC852}" type="presOf" srcId="{8520ABCB-0E97-48D4-AC6B-C49718940F70}" destId="{D2FDB617-C595-42A6-8C40-A9D2C53C02C2}" srcOrd="0" destOrd="0" presId="urn:microsoft.com/office/officeart/2005/8/layout/orgChart1"/>
    <dgm:cxn modelId="{034ADFDF-FE73-400F-90E0-8028CAC7C70D}" srcId="{EDA3C974-F95D-46FF-9D45-6CF4A6122AEF}" destId="{8520ABCB-0E97-48D4-AC6B-C49718940F70}" srcOrd="4" destOrd="0" parTransId="{69251719-A17F-49B3-BBB5-A4EBFA81BF44}" sibTransId="{6207853E-223B-422E-A58C-903C8C4C4DF6}"/>
    <dgm:cxn modelId="{DEF6EFE2-1B63-4CFB-A325-FF1A9CAABE37}" srcId="{EDA3C974-F95D-46FF-9D45-6CF4A6122AEF}" destId="{8943FFDF-6594-4478-A9CE-6359543BA259}" srcOrd="3" destOrd="0" parTransId="{E886C172-94A9-421E-8B1D-A273E2E01706}" sibTransId="{0E435392-0A2B-484D-8CFD-F7273EBA3F28}"/>
    <dgm:cxn modelId="{20F274F7-08E1-4270-96FA-A153A958B745}" srcId="{EDA3C974-F95D-46FF-9D45-6CF4A6122AEF}" destId="{5614188A-5665-464F-ABE6-2EF237D47F09}" srcOrd="0" destOrd="0" parTransId="{CBF6EBE5-325A-49BE-A30E-6AFF19D954D8}" sibTransId="{90938228-B323-4CDD-B657-92F36CC06C9E}"/>
    <dgm:cxn modelId="{D71026FE-950E-4036-8691-1F2A05BD4D52}" type="presOf" srcId="{744FD97E-AFB0-4E4A-8296-E73E1AB19E1F}" destId="{5A799164-5EB8-4822-B22E-8516A7B35BD1}" srcOrd="0" destOrd="0" presId="urn:microsoft.com/office/officeart/2005/8/layout/orgChart1"/>
    <dgm:cxn modelId="{EBEFDC7E-4CEE-4668-8848-665EA81CADBA}" type="presParOf" srcId="{A043FCD6-D44B-4056-98FE-7C1CA3B65551}" destId="{8E4E3EA5-5134-41E7-9396-8AFE6F11AA55}" srcOrd="0" destOrd="0" presId="urn:microsoft.com/office/officeart/2005/8/layout/orgChart1"/>
    <dgm:cxn modelId="{B798D1BF-4F72-44EC-9372-1DD319A8AD1D}" type="presParOf" srcId="{8E4E3EA5-5134-41E7-9396-8AFE6F11AA55}" destId="{7B5A7CA8-332F-4FDA-AE6A-1D8F64A88D4F}" srcOrd="0" destOrd="0" presId="urn:microsoft.com/office/officeart/2005/8/layout/orgChart1"/>
    <dgm:cxn modelId="{44222C72-5416-4730-868F-48F70D78D764}" type="presParOf" srcId="{7B5A7CA8-332F-4FDA-AE6A-1D8F64A88D4F}" destId="{F7BAABD2-2760-401F-AEB0-E07EEB408201}" srcOrd="0" destOrd="0" presId="urn:microsoft.com/office/officeart/2005/8/layout/orgChart1"/>
    <dgm:cxn modelId="{EB87A2E1-ADA8-46C6-926F-74EA9B68220C}" type="presParOf" srcId="{7B5A7CA8-332F-4FDA-AE6A-1D8F64A88D4F}" destId="{5323A355-8CFD-4EAD-A8F9-4E40078BFB02}" srcOrd="1" destOrd="0" presId="urn:microsoft.com/office/officeart/2005/8/layout/orgChart1"/>
    <dgm:cxn modelId="{5694FB3A-C439-4C0B-8D36-A36DD15F2152}" type="presParOf" srcId="{8E4E3EA5-5134-41E7-9396-8AFE6F11AA55}" destId="{BF740161-42D6-43BB-8641-9E9E2C44224A}" srcOrd="1" destOrd="0" presId="urn:microsoft.com/office/officeart/2005/8/layout/orgChart1"/>
    <dgm:cxn modelId="{7F6EE488-71FA-4A06-A2C2-6DFCCB694C79}" type="presParOf" srcId="{BF740161-42D6-43BB-8641-9E9E2C44224A}" destId="{2EA57465-B6FC-4524-969E-A19ED8E9BE89}" srcOrd="0" destOrd="0" presId="urn:microsoft.com/office/officeart/2005/8/layout/orgChart1"/>
    <dgm:cxn modelId="{2F6FB1C4-522B-4D4F-87A7-22DD0D6C6E3E}" type="presParOf" srcId="{BF740161-42D6-43BB-8641-9E9E2C44224A}" destId="{247D8D41-3A04-4615-9543-6AD4BCC68E26}" srcOrd="1" destOrd="0" presId="urn:microsoft.com/office/officeart/2005/8/layout/orgChart1"/>
    <dgm:cxn modelId="{682A2083-B5F1-47F0-8A70-3D8391450372}" type="presParOf" srcId="{247D8D41-3A04-4615-9543-6AD4BCC68E26}" destId="{A7B084EC-28BD-4FDA-9DB4-AAF6BF0C2F88}" srcOrd="0" destOrd="0" presId="urn:microsoft.com/office/officeart/2005/8/layout/orgChart1"/>
    <dgm:cxn modelId="{C83CEE92-D4D5-4EB6-A487-9C69E2733620}" type="presParOf" srcId="{A7B084EC-28BD-4FDA-9DB4-AAF6BF0C2F88}" destId="{AB16B6FE-C61B-4D30-907E-C62A34EE6540}" srcOrd="0" destOrd="0" presId="urn:microsoft.com/office/officeart/2005/8/layout/orgChart1"/>
    <dgm:cxn modelId="{AF2161EC-66B6-4BBA-BE8C-6A74EE3CF859}" type="presParOf" srcId="{A7B084EC-28BD-4FDA-9DB4-AAF6BF0C2F88}" destId="{6EDEE338-CAEC-4BE6-BADD-68BF61E8E402}" srcOrd="1" destOrd="0" presId="urn:microsoft.com/office/officeart/2005/8/layout/orgChart1"/>
    <dgm:cxn modelId="{AE62F5E0-C8F9-4513-BFE8-AADE27D57D22}" type="presParOf" srcId="{247D8D41-3A04-4615-9543-6AD4BCC68E26}" destId="{F766F516-F36B-4CBE-AA01-D0E7BFA0C08E}" srcOrd="1" destOrd="0" presId="urn:microsoft.com/office/officeart/2005/8/layout/orgChart1"/>
    <dgm:cxn modelId="{FF93C0B5-CB05-40C1-BD11-82AA8D016F0A}" type="presParOf" srcId="{247D8D41-3A04-4615-9543-6AD4BCC68E26}" destId="{425B6989-E830-4C13-97F0-7742BADA2EF1}" srcOrd="2" destOrd="0" presId="urn:microsoft.com/office/officeart/2005/8/layout/orgChart1"/>
    <dgm:cxn modelId="{E25EB891-B2EC-46E6-9052-ED0A6AAE94CC}" type="presParOf" srcId="{BF740161-42D6-43BB-8641-9E9E2C44224A}" destId="{5A799164-5EB8-4822-B22E-8516A7B35BD1}" srcOrd="2" destOrd="0" presId="urn:microsoft.com/office/officeart/2005/8/layout/orgChart1"/>
    <dgm:cxn modelId="{F13E1562-D5FD-412F-8AB3-21605574F669}" type="presParOf" srcId="{BF740161-42D6-43BB-8641-9E9E2C44224A}" destId="{C7D9E8A8-9364-4FA7-AC31-9434A12DB38E}" srcOrd="3" destOrd="0" presId="urn:microsoft.com/office/officeart/2005/8/layout/orgChart1"/>
    <dgm:cxn modelId="{34B37D3B-B7E5-4378-8EC1-4566AC83D351}" type="presParOf" srcId="{C7D9E8A8-9364-4FA7-AC31-9434A12DB38E}" destId="{9BB2ED85-811E-47F6-8714-87B7E0C67AED}" srcOrd="0" destOrd="0" presId="urn:microsoft.com/office/officeart/2005/8/layout/orgChart1"/>
    <dgm:cxn modelId="{99B07A1E-B958-4910-BFB1-347B2715D9D8}" type="presParOf" srcId="{9BB2ED85-811E-47F6-8714-87B7E0C67AED}" destId="{FBF97E11-CE24-403B-AD5E-EE5BE6E9CD93}" srcOrd="0" destOrd="0" presId="urn:microsoft.com/office/officeart/2005/8/layout/orgChart1"/>
    <dgm:cxn modelId="{E874DAA9-7915-42E6-AF01-E04DC525E188}" type="presParOf" srcId="{9BB2ED85-811E-47F6-8714-87B7E0C67AED}" destId="{49B4A3A6-0CB0-455C-81A7-6572C688B71F}" srcOrd="1" destOrd="0" presId="urn:microsoft.com/office/officeart/2005/8/layout/orgChart1"/>
    <dgm:cxn modelId="{77ADB569-0946-4E78-B542-6A13BD4C23E1}" type="presParOf" srcId="{C7D9E8A8-9364-4FA7-AC31-9434A12DB38E}" destId="{11DDFE40-4415-41EB-B294-56CB9BE517CE}" srcOrd="1" destOrd="0" presId="urn:microsoft.com/office/officeart/2005/8/layout/orgChart1"/>
    <dgm:cxn modelId="{F20B3EF7-EBBE-40BC-9F8C-B05F4DA95061}" type="presParOf" srcId="{C7D9E8A8-9364-4FA7-AC31-9434A12DB38E}" destId="{D6A8A399-7E70-4503-BBBD-0AF69D4E7EC5}" srcOrd="2" destOrd="0" presId="urn:microsoft.com/office/officeart/2005/8/layout/orgChart1"/>
    <dgm:cxn modelId="{D5332CD8-6ADD-48EC-968D-F17110631619}" type="presParOf" srcId="{BF740161-42D6-43BB-8641-9E9E2C44224A}" destId="{A88847BC-787A-432B-979E-8B0B9999B927}" srcOrd="4" destOrd="0" presId="urn:microsoft.com/office/officeart/2005/8/layout/orgChart1"/>
    <dgm:cxn modelId="{EA8CD3DF-6240-4B46-8EBB-A9A40B0BA55B}" type="presParOf" srcId="{BF740161-42D6-43BB-8641-9E9E2C44224A}" destId="{879920AF-B61D-4CEE-A48D-09290F5FC7BD}" srcOrd="5" destOrd="0" presId="urn:microsoft.com/office/officeart/2005/8/layout/orgChart1"/>
    <dgm:cxn modelId="{210C981A-5304-4300-BB84-8E1E7CCF4295}" type="presParOf" srcId="{879920AF-B61D-4CEE-A48D-09290F5FC7BD}" destId="{DE2DA4DC-2AC1-4D7E-BD90-C72F8E4C868C}" srcOrd="0" destOrd="0" presId="urn:microsoft.com/office/officeart/2005/8/layout/orgChart1"/>
    <dgm:cxn modelId="{5F5BBD73-877A-4525-92F6-921D5E903992}" type="presParOf" srcId="{DE2DA4DC-2AC1-4D7E-BD90-C72F8E4C868C}" destId="{18C9320B-ACA0-4C68-BEC0-21E35901F75C}" srcOrd="0" destOrd="0" presId="urn:microsoft.com/office/officeart/2005/8/layout/orgChart1"/>
    <dgm:cxn modelId="{9D930593-C42E-45BA-A71A-A1E3E76CB071}" type="presParOf" srcId="{DE2DA4DC-2AC1-4D7E-BD90-C72F8E4C868C}" destId="{47AAB007-27A4-4681-81A8-3ECCB7654356}" srcOrd="1" destOrd="0" presId="urn:microsoft.com/office/officeart/2005/8/layout/orgChart1"/>
    <dgm:cxn modelId="{33948175-BCD0-43EB-9D01-00F61BC46DDE}" type="presParOf" srcId="{879920AF-B61D-4CEE-A48D-09290F5FC7BD}" destId="{33CBD6BE-5E78-40F8-95DE-21C259758744}" srcOrd="1" destOrd="0" presId="urn:microsoft.com/office/officeart/2005/8/layout/orgChart1"/>
    <dgm:cxn modelId="{4B8F724E-8012-4390-9DC9-7EB6A43CB0B4}" type="presParOf" srcId="{879920AF-B61D-4CEE-A48D-09290F5FC7BD}" destId="{B72031FD-A7C6-42C4-B40F-3C7351178DF1}" srcOrd="2" destOrd="0" presId="urn:microsoft.com/office/officeart/2005/8/layout/orgChart1"/>
    <dgm:cxn modelId="{D13E0D6B-9884-48F2-AC7C-EC2E2C3902D9}" type="presParOf" srcId="{BF740161-42D6-43BB-8641-9E9E2C44224A}" destId="{6B76752C-18B7-48BD-96F4-5B77F12BB1A0}" srcOrd="6" destOrd="0" presId="urn:microsoft.com/office/officeart/2005/8/layout/orgChart1"/>
    <dgm:cxn modelId="{3491B5C4-1651-41FB-A194-FBEAA15CBE1A}" type="presParOf" srcId="{BF740161-42D6-43BB-8641-9E9E2C44224A}" destId="{B2F2A8BB-BAF6-4B7B-82EE-70C0D2181A90}" srcOrd="7" destOrd="0" presId="urn:microsoft.com/office/officeart/2005/8/layout/orgChart1"/>
    <dgm:cxn modelId="{6DFFF386-1541-4C8F-A846-1CAA1DC789F5}" type="presParOf" srcId="{B2F2A8BB-BAF6-4B7B-82EE-70C0D2181A90}" destId="{926D7D00-E6DE-4226-BC97-63BE676A930B}" srcOrd="0" destOrd="0" presId="urn:microsoft.com/office/officeart/2005/8/layout/orgChart1"/>
    <dgm:cxn modelId="{4200191E-833C-4F0D-BB5A-0CF872D62AB4}" type="presParOf" srcId="{926D7D00-E6DE-4226-BC97-63BE676A930B}" destId="{75E580B6-C64D-4888-AED5-6CC3011CA28A}" srcOrd="0" destOrd="0" presId="urn:microsoft.com/office/officeart/2005/8/layout/orgChart1"/>
    <dgm:cxn modelId="{CAEC6004-4CA4-4128-BA4F-CAE6B2A817E1}" type="presParOf" srcId="{926D7D00-E6DE-4226-BC97-63BE676A930B}" destId="{A3327BAE-0A3D-4F6A-8DB4-38D6277A3907}" srcOrd="1" destOrd="0" presId="urn:microsoft.com/office/officeart/2005/8/layout/orgChart1"/>
    <dgm:cxn modelId="{E7E1C63C-6891-4BFF-8B42-52E513F4156A}" type="presParOf" srcId="{B2F2A8BB-BAF6-4B7B-82EE-70C0D2181A90}" destId="{46AC2B3D-BE60-4C9B-BBE7-491F28E53330}" srcOrd="1" destOrd="0" presId="urn:microsoft.com/office/officeart/2005/8/layout/orgChart1"/>
    <dgm:cxn modelId="{198B609B-7B8F-47DC-BAFD-B0918EE4B744}" type="presParOf" srcId="{B2F2A8BB-BAF6-4B7B-82EE-70C0D2181A90}" destId="{CB512369-EB44-46CA-B19B-F3E2D2557C9C}" srcOrd="2" destOrd="0" presId="urn:microsoft.com/office/officeart/2005/8/layout/orgChart1"/>
    <dgm:cxn modelId="{C101793B-B31A-46E1-BC27-47F4CD058C63}" type="presParOf" srcId="{BF740161-42D6-43BB-8641-9E9E2C44224A}" destId="{82E48CE2-CC38-4D85-B4FC-B29D2ACCD5B1}" srcOrd="8" destOrd="0" presId="urn:microsoft.com/office/officeart/2005/8/layout/orgChart1"/>
    <dgm:cxn modelId="{BA64F866-EF5A-4C1D-A58C-2DFF0D53DF19}" type="presParOf" srcId="{BF740161-42D6-43BB-8641-9E9E2C44224A}" destId="{89F00234-C451-44D6-A17A-72BBFFCA0E23}" srcOrd="9" destOrd="0" presId="urn:microsoft.com/office/officeart/2005/8/layout/orgChart1"/>
    <dgm:cxn modelId="{B7F79521-BA2D-425B-983B-D6E02F07FEB4}" type="presParOf" srcId="{89F00234-C451-44D6-A17A-72BBFFCA0E23}" destId="{F73043E9-D938-4DB6-BD07-B7A3F4F935AA}" srcOrd="0" destOrd="0" presId="urn:microsoft.com/office/officeart/2005/8/layout/orgChart1"/>
    <dgm:cxn modelId="{28AAA491-89B1-4FD1-8C70-AF75671CD803}" type="presParOf" srcId="{F73043E9-D938-4DB6-BD07-B7A3F4F935AA}" destId="{D2FDB617-C595-42A6-8C40-A9D2C53C02C2}" srcOrd="0" destOrd="0" presId="urn:microsoft.com/office/officeart/2005/8/layout/orgChart1"/>
    <dgm:cxn modelId="{BE83F6B9-D949-4CAA-A0E1-1F1DABEBF049}" type="presParOf" srcId="{F73043E9-D938-4DB6-BD07-B7A3F4F935AA}" destId="{05DF269C-2D14-4B80-AD8B-58039B9828F5}" srcOrd="1" destOrd="0" presId="urn:microsoft.com/office/officeart/2005/8/layout/orgChart1"/>
    <dgm:cxn modelId="{6235415D-0B05-4600-858F-1EEF39C45FB9}" type="presParOf" srcId="{89F00234-C451-44D6-A17A-72BBFFCA0E23}" destId="{292B4633-0E60-4BB7-8CE3-B276C70641AC}" srcOrd="1" destOrd="0" presId="urn:microsoft.com/office/officeart/2005/8/layout/orgChart1"/>
    <dgm:cxn modelId="{2574F1E4-78DB-47DA-BD9F-3ACADAD50C1E}" type="presParOf" srcId="{89F00234-C451-44D6-A17A-72BBFFCA0E23}" destId="{646D5AA7-F9B0-4688-9951-CC0C92040339}" srcOrd="2" destOrd="0" presId="urn:microsoft.com/office/officeart/2005/8/layout/orgChart1"/>
    <dgm:cxn modelId="{CB1C3F9C-B536-427E-BB51-30C8325A57B8}" type="presParOf" srcId="{BF740161-42D6-43BB-8641-9E9E2C44224A}" destId="{CC91B9D5-0A16-4B03-ADAF-6D294ECE39F0}" srcOrd="10" destOrd="0" presId="urn:microsoft.com/office/officeart/2005/8/layout/orgChart1"/>
    <dgm:cxn modelId="{EF1B173B-6494-4236-B179-9574D276D1F5}" type="presParOf" srcId="{BF740161-42D6-43BB-8641-9E9E2C44224A}" destId="{2F0023FB-687C-4D30-9B99-C21652664CFB}" srcOrd="11" destOrd="0" presId="urn:microsoft.com/office/officeart/2005/8/layout/orgChart1"/>
    <dgm:cxn modelId="{1D28B32E-7D52-4138-8454-EE9375AC1201}" type="presParOf" srcId="{2F0023FB-687C-4D30-9B99-C21652664CFB}" destId="{9C75A3A9-FF0E-48E2-87F7-61A30F19B9E5}" srcOrd="0" destOrd="0" presId="urn:microsoft.com/office/officeart/2005/8/layout/orgChart1"/>
    <dgm:cxn modelId="{C5ACA24B-895E-42F8-A400-965C477A4953}" type="presParOf" srcId="{9C75A3A9-FF0E-48E2-87F7-61A30F19B9E5}" destId="{91A38B9D-8515-4CE7-B925-030D3A636E6E}" srcOrd="0" destOrd="0" presId="urn:microsoft.com/office/officeart/2005/8/layout/orgChart1"/>
    <dgm:cxn modelId="{71C64162-B096-4A7A-9753-5F8F04B9C5BC}" type="presParOf" srcId="{9C75A3A9-FF0E-48E2-87F7-61A30F19B9E5}" destId="{3BE291F6-9902-4E1A-90CD-2704DEB3E79A}" srcOrd="1" destOrd="0" presId="urn:microsoft.com/office/officeart/2005/8/layout/orgChart1"/>
    <dgm:cxn modelId="{7675E391-A639-494F-A00D-549068404C1B}" type="presParOf" srcId="{2F0023FB-687C-4D30-9B99-C21652664CFB}" destId="{C16AA4D9-812B-43CA-88BB-92245650C4EE}" srcOrd="1" destOrd="0" presId="urn:microsoft.com/office/officeart/2005/8/layout/orgChart1"/>
    <dgm:cxn modelId="{271A713A-0007-4F8F-9480-B4766FFD6408}" type="presParOf" srcId="{2F0023FB-687C-4D30-9B99-C21652664CFB}" destId="{D304F775-1D91-412A-93DE-F32941E5E312}" srcOrd="2" destOrd="0" presId="urn:microsoft.com/office/officeart/2005/8/layout/orgChart1"/>
    <dgm:cxn modelId="{C86F7523-B9C2-4DE2-8856-98398B4D9616}" type="presParOf" srcId="{BF740161-42D6-43BB-8641-9E9E2C44224A}" destId="{306B0B89-142A-46C5-ADB4-E3F1CA131CD1}" srcOrd="12" destOrd="0" presId="urn:microsoft.com/office/officeart/2005/8/layout/orgChart1"/>
    <dgm:cxn modelId="{8D8BFD18-E5C7-45C6-90BE-83400E2A6D0F}" type="presParOf" srcId="{BF740161-42D6-43BB-8641-9E9E2C44224A}" destId="{FE4FD10E-D112-42C2-9683-353AFEFF6811}" srcOrd="13" destOrd="0" presId="urn:microsoft.com/office/officeart/2005/8/layout/orgChart1"/>
    <dgm:cxn modelId="{3E661635-DC1D-4CD4-93A2-9E1C5AB965C6}" type="presParOf" srcId="{FE4FD10E-D112-42C2-9683-353AFEFF6811}" destId="{E847F736-D65F-4857-AC6F-54A0C8066E54}" srcOrd="0" destOrd="0" presId="urn:microsoft.com/office/officeart/2005/8/layout/orgChart1"/>
    <dgm:cxn modelId="{E02DC129-7BBA-46A5-A63D-0CBBEF9B4D81}" type="presParOf" srcId="{E847F736-D65F-4857-AC6F-54A0C8066E54}" destId="{4681A56F-81E4-4B2B-9EBB-5478ADAA6ADE}" srcOrd="0" destOrd="0" presId="urn:microsoft.com/office/officeart/2005/8/layout/orgChart1"/>
    <dgm:cxn modelId="{6B8F2BF0-39ED-4421-918A-6ACADF0C57D6}" type="presParOf" srcId="{E847F736-D65F-4857-AC6F-54A0C8066E54}" destId="{66E054A5-C0C1-4131-90BD-6322916C8DA2}" srcOrd="1" destOrd="0" presId="urn:microsoft.com/office/officeart/2005/8/layout/orgChart1"/>
    <dgm:cxn modelId="{8D0C55FA-5CB1-4514-9773-2024C495322A}" type="presParOf" srcId="{FE4FD10E-D112-42C2-9683-353AFEFF6811}" destId="{CBA3DD53-682D-4ADC-8059-B7D2ED10ACB5}" srcOrd="1" destOrd="0" presId="urn:microsoft.com/office/officeart/2005/8/layout/orgChart1"/>
    <dgm:cxn modelId="{4BDEB08E-60AA-4FFF-9718-2FFCF4D12627}" type="presParOf" srcId="{FE4FD10E-D112-42C2-9683-353AFEFF6811}" destId="{A7D116FB-C10C-4FA6-A5FC-E756D6BD4B28}" srcOrd="2" destOrd="0" presId="urn:microsoft.com/office/officeart/2005/8/layout/orgChart1"/>
    <dgm:cxn modelId="{118F6DF7-69CE-4745-8ADD-3C9536B7DFE6}" type="presParOf" srcId="{8E4E3EA5-5134-41E7-9396-8AFE6F11AA55}" destId="{30C5C213-1D38-45C0-A380-1C90F605A5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07CCA2-2E98-4D7D-BE2C-74AC1C90C5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30F7D0B-0178-4AA5-8E63-F401EBD8277D}">
      <dgm:prSet phldrT="[Text]"/>
      <dgm:spPr/>
      <dgm:t>
        <a:bodyPr/>
        <a:lstStyle/>
        <a:p>
          <a:r>
            <a:rPr lang="en-IN" dirty="0"/>
            <a:t>View Details</a:t>
          </a:r>
        </a:p>
      </dgm:t>
    </dgm:pt>
    <dgm:pt modelId="{8E5517E7-100F-4F01-9C5F-5204FE2AC9F2}" type="parTrans" cxnId="{C32633DA-3945-4B6D-95EF-6AF7DC4FBADC}">
      <dgm:prSet/>
      <dgm:spPr/>
      <dgm:t>
        <a:bodyPr/>
        <a:lstStyle/>
        <a:p>
          <a:endParaRPr lang="en-IN"/>
        </a:p>
      </dgm:t>
    </dgm:pt>
    <dgm:pt modelId="{B789220D-DC56-4E60-87AA-73D057B4C5AA}" type="sibTrans" cxnId="{C32633DA-3945-4B6D-95EF-6AF7DC4FBADC}">
      <dgm:prSet/>
      <dgm:spPr/>
      <dgm:t>
        <a:bodyPr/>
        <a:lstStyle/>
        <a:p>
          <a:endParaRPr lang="en-IN"/>
        </a:p>
      </dgm:t>
    </dgm:pt>
    <dgm:pt modelId="{75153728-44C7-41A0-9C82-E4E1DEA0220B}">
      <dgm:prSet phldrT="[Text]"/>
      <dgm:spPr/>
      <dgm:t>
        <a:bodyPr/>
        <a:lstStyle/>
        <a:p>
          <a:r>
            <a:rPr lang="en-IN" dirty="0"/>
            <a:t>Attendance Percentage	</a:t>
          </a:r>
        </a:p>
      </dgm:t>
    </dgm:pt>
    <dgm:pt modelId="{510CAB17-9162-47FF-85DD-2760356BC053}" type="parTrans" cxnId="{656E581B-BF0D-47E9-957A-7E1F8F768B05}">
      <dgm:prSet/>
      <dgm:spPr/>
      <dgm:t>
        <a:bodyPr/>
        <a:lstStyle/>
        <a:p>
          <a:endParaRPr lang="en-IN"/>
        </a:p>
      </dgm:t>
    </dgm:pt>
    <dgm:pt modelId="{AF453F15-2F17-4DA3-81B2-0B01E49CA02E}" type="sibTrans" cxnId="{656E581B-BF0D-47E9-957A-7E1F8F768B05}">
      <dgm:prSet/>
      <dgm:spPr/>
      <dgm:t>
        <a:bodyPr/>
        <a:lstStyle/>
        <a:p>
          <a:endParaRPr lang="en-IN"/>
        </a:p>
      </dgm:t>
    </dgm:pt>
    <dgm:pt modelId="{6005B6D2-35B3-4C7A-A788-AF1FA03C5CA5}">
      <dgm:prSet phldrT="[Text]"/>
      <dgm:spPr/>
      <dgm:t>
        <a:bodyPr/>
        <a:lstStyle/>
        <a:p>
          <a:r>
            <a:rPr lang="en-IN" dirty="0"/>
            <a:t>Details</a:t>
          </a:r>
        </a:p>
      </dgm:t>
    </dgm:pt>
    <dgm:pt modelId="{A01E3909-F521-4361-A875-599C2C4CEF8B}" type="parTrans" cxnId="{CDF911CE-0FB5-4625-B400-3E8C2B06EECB}">
      <dgm:prSet/>
      <dgm:spPr/>
      <dgm:t>
        <a:bodyPr/>
        <a:lstStyle/>
        <a:p>
          <a:endParaRPr lang="en-IN"/>
        </a:p>
      </dgm:t>
    </dgm:pt>
    <dgm:pt modelId="{C45D1FAB-4F7C-403B-B946-C72D386F8F10}" type="sibTrans" cxnId="{CDF911CE-0FB5-4625-B400-3E8C2B06EECB}">
      <dgm:prSet/>
      <dgm:spPr/>
      <dgm:t>
        <a:bodyPr/>
        <a:lstStyle/>
        <a:p>
          <a:endParaRPr lang="en-IN"/>
        </a:p>
      </dgm:t>
    </dgm:pt>
    <dgm:pt modelId="{2C3308BA-DD4A-41D7-9120-0F49EAF11497}">
      <dgm:prSet phldrT="[Text]"/>
      <dgm:spPr/>
      <dgm:t>
        <a:bodyPr/>
        <a:lstStyle/>
        <a:p>
          <a:r>
            <a:rPr lang="en-IN" dirty="0"/>
            <a:t>Download Option</a:t>
          </a:r>
        </a:p>
      </dgm:t>
    </dgm:pt>
    <dgm:pt modelId="{F154CA14-2759-416A-85AE-32B22E1442AF}" type="parTrans" cxnId="{40AD8FFD-E948-4D15-97EE-30DEC1892986}">
      <dgm:prSet/>
      <dgm:spPr/>
      <dgm:t>
        <a:bodyPr/>
        <a:lstStyle/>
        <a:p>
          <a:endParaRPr lang="en-IN"/>
        </a:p>
      </dgm:t>
    </dgm:pt>
    <dgm:pt modelId="{F3366F00-5739-45FD-A2EF-F2EDA3DC2D60}" type="sibTrans" cxnId="{40AD8FFD-E948-4D15-97EE-30DEC1892986}">
      <dgm:prSet/>
      <dgm:spPr/>
      <dgm:t>
        <a:bodyPr/>
        <a:lstStyle/>
        <a:p>
          <a:endParaRPr lang="en-IN"/>
        </a:p>
      </dgm:t>
    </dgm:pt>
    <dgm:pt modelId="{3A703B46-5EFE-49D3-8CE7-20CAE8BDEC5D}">
      <dgm:prSet phldrT="[Text]"/>
      <dgm:spPr/>
      <dgm:t>
        <a:bodyPr/>
        <a:lstStyle/>
        <a:p>
          <a:r>
            <a:rPr lang="en-IN" dirty="0"/>
            <a:t>Specific Details to Download Menu </a:t>
          </a:r>
        </a:p>
      </dgm:t>
    </dgm:pt>
    <dgm:pt modelId="{C85B8FFB-4B4D-48E6-BC6E-C9FCBCFC4B33}" type="parTrans" cxnId="{9E3F432A-3CFD-4CFF-86E5-669A6C92F6BD}">
      <dgm:prSet/>
      <dgm:spPr/>
      <dgm:t>
        <a:bodyPr/>
        <a:lstStyle/>
        <a:p>
          <a:endParaRPr lang="en-IN"/>
        </a:p>
      </dgm:t>
    </dgm:pt>
    <dgm:pt modelId="{76A871F2-EBA0-4B5E-8187-D30888DD7F29}" type="sibTrans" cxnId="{9E3F432A-3CFD-4CFF-86E5-669A6C92F6BD}">
      <dgm:prSet/>
      <dgm:spPr/>
      <dgm:t>
        <a:bodyPr/>
        <a:lstStyle/>
        <a:p>
          <a:endParaRPr lang="en-IN"/>
        </a:p>
      </dgm:t>
    </dgm:pt>
    <dgm:pt modelId="{27D6358F-2CE6-4E1A-9F67-51D30AC0DF35}" type="pres">
      <dgm:prSet presAssocID="{C507CCA2-2E98-4D7D-BE2C-74AC1C90C5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195357-14C9-4690-B873-34F885A7E30D}" type="pres">
      <dgm:prSet presAssocID="{330F7D0B-0178-4AA5-8E63-F401EBD8277D}" presName="hierRoot1" presStyleCnt="0">
        <dgm:presLayoutVars>
          <dgm:hierBranch val="init"/>
        </dgm:presLayoutVars>
      </dgm:prSet>
      <dgm:spPr/>
    </dgm:pt>
    <dgm:pt modelId="{F64DB4E6-E777-4340-9F1C-4DE17EA8ACB8}" type="pres">
      <dgm:prSet presAssocID="{330F7D0B-0178-4AA5-8E63-F401EBD8277D}" presName="rootComposite1" presStyleCnt="0"/>
      <dgm:spPr/>
    </dgm:pt>
    <dgm:pt modelId="{A86ECC2F-2E4E-4DBC-992C-D2DA32A1BBB5}" type="pres">
      <dgm:prSet presAssocID="{330F7D0B-0178-4AA5-8E63-F401EBD8277D}" presName="rootText1" presStyleLbl="node0" presStyleIdx="0" presStyleCnt="1">
        <dgm:presLayoutVars>
          <dgm:chPref val="3"/>
        </dgm:presLayoutVars>
      </dgm:prSet>
      <dgm:spPr/>
    </dgm:pt>
    <dgm:pt modelId="{9E7E6793-0A79-4372-A968-420A445447E9}" type="pres">
      <dgm:prSet presAssocID="{330F7D0B-0178-4AA5-8E63-F401EBD8277D}" presName="rootConnector1" presStyleLbl="node1" presStyleIdx="0" presStyleCnt="0"/>
      <dgm:spPr/>
    </dgm:pt>
    <dgm:pt modelId="{242D59F3-7795-425E-950A-AE0AA8203E62}" type="pres">
      <dgm:prSet presAssocID="{330F7D0B-0178-4AA5-8E63-F401EBD8277D}" presName="hierChild2" presStyleCnt="0"/>
      <dgm:spPr/>
    </dgm:pt>
    <dgm:pt modelId="{FFF6B6C8-7405-40B3-B144-ACB90E2599A3}" type="pres">
      <dgm:prSet presAssocID="{510CAB17-9162-47FF-85DD-2760356BC053}" presName="Name37" presStyleLbl="parChTrans1D2" presStyleIdx="0" presStyleCnt="3"/>
      <dgm:spPr/>
    </dgm:pt>
    <dgm:pt modelId="{E4D25B9D-7F91-4D43-A569-0EA946B837EE}" type="pres">
      <dgm:prSet presAssocID="{75153728-44C7-41A0-9C82-E4E1DEA0220B}" presName="hierRoot2" presStyleCnt="0">
        <dgm:presLayoutVars>
          <dgm:hierBranch val="init"/>
        </dgm:presLayoutVars>
      </dgm:prSet>
      <dgm:spPr/>
    </dgm:pt>
    <dgm:pt modelId="{9D87CBA2-F850-4AB7-B825-C2F145B7E7B2}" type="pres">
      <dgm:prSet presAssocID="{75153728-44C7-41A0-9C82-E4E1DEA0220B}" presName="rootComposite" presStyleCnt="0"/>
      <dgm:spPr/>
    </dgm:pt>
    <dgm:pt modelId="{E3FC6BE9-E946-4E86-AE3C-0477CFC1E296}" type="pres">
      <dgm:prSet presAssocID="{75153728-44C7-41A0-9C82-E4E1DEA0220B}" presName="rootText" presStyleLbl="node2" presStyleIdx="0" presStyleCnt="3">
        <dgm:presLayoutVars>
          <dgm:chPref val="3"/>
        </dgm:presLayoutVars>
      </dgm:prSet>
      <dgm:spPr/>
    </dgm:pt>
    <dgm:pt modelId="{90981145-7D1C-4D8F-8ECD-A9B1DE89D378}" type="pres">
      <dgm:prSet presAssocID="{75153728-44C7-41A0-9C82-E4E1DEA0220B}" presName="rootConnector" presStyleLbl="node2" presStyleIdx="0" presStyleCnt="3"/>
      <dgm:spPr/>
    </dgm:pt>
    <dgm:pt modelId="{50C7608F-FB95-48A5-8E0F-9F7101642EB3}" type="pres">
      <dgm:prSet presAssocID="{75153728-44C7-41A0-9C82-E4E1DEA0220B}" presName="hierChild4" presStyleCnt="0"/>
      <dgm:spPr/>
    </dgm:pt>
    <dgm:pt modelId="{AF714F25-F16B-4486-B33A-46943C0D4E20}" type="pres">
      <dgm:prSet presAssocID="{75153728-44C7-41A0-9C82-E4E1DEA0220B}" presName="hierChild5" presStyleCnt="0"/>
      <dgm:spPr/>
    </dgm:pt>
    <dgm:pt modelId="{E2E465C3-C0CD-486F-8047-938602474B5C}" type="pres">
      <dgm:prSet presAssocID="{A01E3909-F521-4361-A875-599C2C4CEF8B}" presName="Name37" presStyleLbl="parChTrans1D2" presStyleIdx="1" presStyleCnt="3"/>
      <dgm:spPr/>
    </dgm:pt>
    <dgm:pt modelId="{99177BE7-72BD-44D3-8931-6B44DCD249DB}" type="pres">
      <dgm:prSet presAssocID="{6005B6D2-35B3-4C7A-A788-AF1FA03C5CA5}" presName="hierRoot2" presStyleCnt="0">
        <dgm:presLayoutVars>
          <dgm:hierBranch val="init"/>
        </dgm:presLayoutVars>
      </dgm:prSet>
      <dgm:spPr/>
    </dgm:pt>
    <dgm:pt modelId="{B7B687DF-1560-4068-8843-7C0D203B811B}" type="pres">
      <dgm:prSet presAssocID="{6005B6D2-35B3-4C7A-A788-AF1FA03C5CA5}" presName="rootComposite" presStyleCnt="0"/>
      <dgm:spPr/>
    </dgm:pt>
    <dgm:pt modelId="{6E9218F4-27DE-4063-B7B4-7ECD2DAA60AE}" type="pres">
      <dgm:prSet presAssocID="{6005B6D2-35B3-4C7A-A788-AF1FA03C5CA5}" presName="rootText" presStyleLbl="node2" presStyleIdx="1" presStyleCnt="3">
        <dgm:presLayoutVars>
          <dgm:chPref val="3"/>
        </dgm:presLayoutVars>
      </dgm:prSet>
      <dgm:spPr/>
    </dgm:pt>
    <dgm:pt modelId="{0D58C7E4-606D-467E-9B50-60ED8E0FF211}" type="pres">
      <dgm:prSet presAssocID="{6005B6D2-35B3-4C7A-A788-AF1FA03C5CA5}" presName="rootConnector" presStyleLbl="node2" presStyleIdx="1" presStyleCnt="3"/>
      <dgm:spPr/>
    </dgm:pt>
    <dgm:pt modelId="{03264EDC-90AE-45C0-AFB7-76D5FC154462}" type="pres">
      <dgm:prSet presAssocID="{6005B6D2-35B3-4C7A-A788-AF1FA03C5CA5}" presName="hierChild4" presStyleCnt="0"/>
      <dgm:spPr/>
    </dgm:pt>
    <dgm:pt modelId="{A4D92347-23D9-49F3-B700-BF449BA66340}" type="pres">
      <dgm:prSet presAssocID="{6005B6D2-35B3-4C7A-A788-AF1FA03C5CA5}" presName="hierChild5" presStyleCnt="0"/>
      <dgm:spPr/>
    </dgm:pt>
    <dgm:pt modelId="{97E42248-7DC5-4D33-AEEF-351ADADE6603}" type="pres">
      <dgm:prSet presAssocID="{F154CA14-2759-416A-85AE-32B22E1442AF}" presName="Name37" presStyleLbl="parChTrans1D2" presStyleIdx="2" presStyleCnt="3"/>
      <dgm:spPr/>
    </dgm:pt>
    <dgm:pt modelId="{3E9DDB60-AC5E-4874-8EA6-5ECF09C3FEDC}" type="pres">
      <dgm:prSet presAssocID="{2C3308BA-DD4A-41D7-9120-0F49EAF11497}" presName="hierRoot2" presStyleCnt="0">
        <dgm:presLayoutVars>
          <dgm:hierBranch val="init"/>
        </dgm:presLayoutVars>
      </dgm:prSet>
      <dgm:spPr/>
    </dgm:pt>
    <dgm:pt modelId="{B11B5991-6703-4B1B-9383-32A03C59880D}" type="pres">
      <dgm:prSet presAssocID="{2C3308BA-DD4A-41D7-9120-0F49EAF11497}" presName="rootComposite" presStyleCnt="0"/>
      <dgm:spPr/>
    </dgm:pt>
    <dgm:pt modelId="{E68F77A1-4AE1-45B1-B348-8E86607D18C6}" type="pres">
      <dgm:prSet presAssocID="{2C3308BA-DD4A-41D7-9120-0F49EAF11497}" presName="rootText" presStyleLbl="node2" presStyleIdx="2" presStyleCnt="3">
        <dgm:presLayoutVars>
          <dgm:chPref val="3"/>
        </dgm:presLayoutVars>
      </dgm:prSet>
      <dgm:spPr/>
    </dgm:pt>
    <dgm:pt modelId="{69E77ECA-AD4C-4E4D-B6F8-52DAAE3F59DA}" type="pres">
      <dgm:prSet presAssocID="{2C3308BA-DD4A-41D7-9120-0F49EAF11497}" presName="rootConnector" presStyleLbl="node2" presStyleIdx="2" presStyleCnt="3"/>
      <dgm:spPr/>
    </dgm:pt>
    <dgm:pt modelId="{27B81B5A-A196-4F80-870D-F95221958816}" type="pres">
      <dgm:prSet presAssocID="{2C3308BA-DD4A-41D7-9120-0F49EAF11497}" presName="hierChild4" presStyleCnt="0"/>
      <dgm:spPr/>
    </dgm:pt>
    <dgm:pt modelId="{CE05C7F4-49DF-4B53-8517-BACB00533321}" type="pres">
      <dgm:prSet presAssocID="{C85B8FFB-4B4D-48E6-BC6E-C9FCBCFC4B33}" presName="Name37" presStyleLbl="parChTrans1D3" presStyleIdx="0" presStyleCnt="1"/>
      <dgm:spPr/>
    </dgm:pt>
    <dgm:pt modelId="{51DDAF43-8B5B-4BFC-9D51-3E0A8C1BF058}" type="pres">
      <dgm:prSet presAssocID="{3A703B46-5EFE-49D3-8CE7-20CAE8BDEC5D}" presName="hierRoot2" presStyleCnt="0">
        <dgm:presLayoutVars>
          <dgm:hierBranch val="init"/>
        </dgm:presLayoutVars>
      </dgm:prSet>
      <dgm:spPr/>
    </dgm:pt>
    <dgm:pt modelId="{1AC7FE90-70F4-4CB7-BA38-54A278F9BBF2}" type="pres">
      <dgm:prSet presAssocID="{3A703B46-5EFE-49D3-8CE7-20CAE8BDEC5D}" presName="rootComposite" presStyleCnt="0"/>
      <dgm:spPr/>
    </dgm:pt>
    <dgm:pt modelId="{FA3FFB6D-4A2F-435C-9A2A-7496B2AB80F2}" type="pres">
      <dgm:prSet presAssocID="{3A703B46-5EFE-49D3-8CE7-20CAE8BDEC5D}" presName="rootText" presStyleLbl="node3" presStyleIdx="0" presStyleCnt="1">
        <dgm:presLayoutVars>
          <dgm:chPref val="3"/>
        </dgm:presLayoutVars>
      </dgm:prSet>
      <dgm:spPr/>
    </dgm:pt>
    <dgm:pt modelId="{ED31CD24-AB48-40CE-BF46-78D8BA24015E}" type="pres">
      <dgm:prSet presAssocID="{3A703B46-5EFE-49D3-8CE7-20CAE8BDEC5D}" presName="rootConnector" presStyleLbl="node3" presStyleIdx="0" presStyleCnt="1"/>
      <dgm:spPr/>
    </dgm:pt>
    <dgm:pt modelId="{B5019E1A-5B02-44B2-8AED-6A2F7AE5B6BE}" type="pres">
      <dgm:prSet presAssocID="{3A703B46-5EFE-49D3-8CE7-20CAE8BDEC5D}" presName="hierChild4" presStyleCnt="0"/>
      <dgm:spPr/>
    </dgm:pt>
    <dgm:pt modelId="{21E4911F-B346-40E4-A09E-892A4FD920FE}" type="pres">
      <dgm:prSet presAssocID="{3A703B46-5EFE-49D3-8CE7-20CAE8BDEC5D}" presName="hierChild5" presStyleCnt="0"/>
      <dgm:spPr/>
    </dgm:pt>
    <dgm:pt modelId="{98A5DEA1-E97C-4066-B41D-35FED0D36F6C}" type="pres">
      <dgm:prSet presAssocID="{2C3308BA-DD4A-41D7-9120-0F49EAF11497}" presName="hierChild5" presStyleCnt="0"/>
      <dgm:spPr/>
    </dgm:pt>
    <dgm:pt modelId="{9DC357B0-3428-4C73-A8C6-FCD0E219BC28}" type="pres">
      <dgm:prSet presAssocID="{330F7D0B-0178-4AA5-8E63-F401EBD8277D}" presName="hierChild3" presStyleCnt="0"/>
      <dgm:spPr/>
    </dgm:pt>
  </dgm:ptLst>
  <dgm:cxnLst>
    <dgm:cxn modelId="{DDA03A09-C7D8-44D3-A185-301E1D94F8B6}" type="presOf" srcId="{330F7D0B-0178-4AA5-8E63-F401EBD8277D}" destId="{9E7E6793-0A79-4372-A968-420A445447E9}" srcOrd="1" destOrd="0" presId="urn:microsoft.com/office/officeart/2005/8/layout/orgChart1"/>
    <dgm:cxn modelId="{67C9BF12-6F65-414F-9623-1A75F9EED163}" type="presOf" srcId="{510CAB17-9162-47FF-85DD-2760356BC053}" destId="{FFF6B6C8-7405-40B3-B144-ACB90E2599A3}" srcOrd="0" destOrd="0" presId="urn:microsoft.com/office/officeart/2005/8/layout/orgChart1"/>
    <dgm:cxn modelId="{656E581B-BF0D-47E9-957A-7E1F8F768B05}" srcId="{330F7D0B-0178-4AA5-8E63-F401EBD8277D}" destId="{75153728-44C7-41A0-9C82-E4E1DEA0220B}" srcOrd="0" destOrd="0" parTransId="{510CAB17-9162-47FF-85DD-2760356BC053}" sibTransId="{AF453F15-2F17-4DA3-81B2-0B01E49CA02E}"/>
    <dgm:cxn modelId="{9E3F432A-3CFD-4CFF-86E5-669A6C92F6BD}" srcId="{2C3308BA-DD4A-41D7-9120-0F49EAF11497}" destId="{3A703B46-5EFE-49D3-8CE7-20CAE8BDEC5D}" srcOrd="0" destOrd="0" parTransId="{C85B8FFB-4B4D-48E6-BC6E-C9FCBCFC4B33}" sibTransId="{76A871F2-EBA0-4B5E-8187-D30888DD7F29}"/>
    <dgm:cxn modelId="{F06F7267-0803-4343-A009-123ED232DD9F}" type="presOf" srcId="{75153728-44C7-41A0-9C82-E4E1DEA0220B}" destId="{E3FC6BE9-E946-4E86-AE3C-0477CFC1E296}" srcOrd="0" destOrd="0" presId="urn:microsoft.com/office/officeart/2005/8/layout/orgChart1"/>
    <dgm:cxn modelId="{AA688E4A-A848-4005-90EC-6426156F3D5F}" type="presOf" srcId="{3A703B46-5EFE-49D3-8CE7-20CAE8BDEC5D}" destId="{ED31CD24-AB48-40CE-BF46-78D8BA24015E}" srcOrd="1" destOrd="0" presId="urn:microsoft.com/office/officeart/2005/8/layout/orgChart1"/>
    <dgm:cxn modelId="{9810A050-1510-4324-B3A2-D5B95DE32953}" type="presOf" srcId="{330F7D0B-0178-4AA5-8E63-F401EBD8277D}" destId="{A86ECC2F-2E4E-4DBC-992C-D2DA32A1BBB5}" srcOrd="0" destOrd="0" presId="urn:microsoft.com/office/officeart/2005/8/layout/orgChart1"/>
    <dgm:cxn modelId="{9407B772-C6C7-4A82-809D-7AC1EC68E93C}" type="presOf" srcId="{2C3308BA-DD4A-41D7-9120-0F49EAF11497}" destId="{69E77ECA-AD4C-4E4D-B6F8-52DAAE3F59DA}" srcOrd="1" destOrd="0" presId="urn:microsoft.com/office/officeart/2005/8/layout/orgChart1"/>
    <dgm:cxn modelId="{8DA51553-76A3-4BD1-8C0C-F04778D60DEA}" type="presOf" srcId="{C85B8FFB-4B4D-48E6-BC6E-C9FCBCFC4B33}" destId="{CE05C7F4-49DF-4B53-8517-BACB00533321}" srcOrd="0" destOrd="0" presId="urn:microsoft.com/office/officeart/2005/8/layout/orgChart1"/>
    <dgm:cxn modelId="{DC981680-55AD-4A29-A745-2842CD98B017}" type="presOf" srcId="{6005B6D2-35B3-4C7A-A788-AF1FA03C5CA5}" destId="{0D58C7E4-606D-467E-9B50-60ED8E0FF211}" srcOrd="1" destOrd="0" presId="urn:microsoft.com/office/officeart/2005/8/layout/orgChart1"/>
    <dgm:cxn modelId="{F92608B3-ABA9-4410-B206-7C685ED32E87}" type="presOf" srcId="{F154CA14-2759-416A-85AE-32B22E1442AF}" destId="{97E42248-7DC5-4D33-AEEF-351ADADE6603}" srcOrd="0" destOrd="0" presId="urn:microsoft.com/office/officeart/2005/8/layout/orgChart1"/>
    <dgm:cxn modelId="{45BF89CD-9B1C-4ADA-B454-7D9C6A2F2AE6}" type="presOf" srcId="{2C3308BA-DD4A-41D7-9120-0F49EAF11497}" destId="{E68F77A1-4AE1-45B1-B348-8E86607D18C6}" srcOrd="0" destOrd="0" presId="urn:microsoft.com/office/officeart/2005/8/layout/orgChart1"/>
    <dgm:cxn modelId="{CDF911CE-0FB5-4625-B400-3E8C2B06EECB}" srcId="{330F7D0B-0178-4AA5-8E63-F401EBD8277D}" destId="{6005B6D2-35B3-4C7A-A788-AF1FA03C5CA5}" srcOrd="1" destOrd="0" parTransId="{A01E3909-F521-4361-A875-599C2C4CEF8B}" sibTransId="{C45D1FAB-4F7C-403B-B946-C72D386F8F10}"/>
    <dgm:cxn modelId="{064F9CD8-A130-4D01-BA9E-0AFF3295F64B}" type="presOf" srcId="{A01E3909-F521-4361-A875-599C2C4CEF8B}" destId="{E2E465C3-C0CD-486F-8047-938602474B5C}" srcOrd="0" destOrd="0" presId="urn:microsoft.com/office/officeart/2005/8/layout/orgChart1"/>
    <dgm:cxn modelId="{C32633DA-3945-4B6D-95EF-6AF7DC4FBADC}" srcId="{C507CCA2-2E98-4D7D-BE2C-74AC1C90C565}" destId="{330F7D0B-0178-4AA5-8E63-F401EBD8277D}" srcOrd="0" destOrd="0" parTransId="{8E5517E7-100F-4F01-9C5F-5204FE2AC9F2}" sibTransId="{B789220D-DC56-4E60-87AA-73D057B4C5AA}"/>
    <dgm:cxn modelId="{98ED85E0-893B-4E04-9694-C97874AF3F3C}" type="presOf" srcId="{75153728-44C7-41A0-9C82-E4E1DEA0220B}" destId="{90981145-7D1C-4D8F-8ECD-A9B1DE89D378}" srcOrd="1" destOrd="0" presId="urn:microsoft.com/office/officeart/2005/8/layout/orgChart1"/>
    <dgm:cxn modelId="{A41CCEE7-292F-409C-A8F0-1C146CC5AB42}" type="presOf" srcId="{3A703B46-5EFE-49D3-8CE7-20CAE8BDEC5D}" destId="{FA3FFB6D-4A2F-435C-9A2A-7496B2AB80F2}" srcOrd="0" destOrd="0" presId="urn:microsoft.com/office/officeart/2005/8/layout/orgChart1"/>
    <dgm:cxn modelId="{0519DCF2-8ECF-497C-82B8-23F6A67DFAF2}" type="presOf" srcId="{6005B6D2-35B3-4C7A-A788-AF1FA03C5CA5}" destId="{6E9218F4-27DE-4063-B7B4-7ECD2DAA60AE}" srcOrd="0" destOrd="0" presId="urn:microsoft.com/office/officeart/2005/8/layout/orgChart1"/>
    <dgm:cxn modelId="{AFF762F8-3FE6-406B-A5A1-7E4C60BB08DB}" type="presOf" srcId="{C507CCA2-2E98-4D7D-BE2C-74AC1C90C565}" destId="{27D6358F-2CE6-4E1A-9F67-51D30AC0DF35}" srcOrd="0" destOrd="0" presId="urn:microsoft.com/office/officeart/2005/8/layout/orgChart1"/>
    <dgm:cxn modelId="{40AD8FFD-E948-4D15-97EE-30DEC1892986}" srcId="{330F7D0B-0178-4AA5-8E63-F401EBD8277D}" destId="{2C3308BA-DD4A-41D7-9120-0F49EAF11497}" srcOrd="2" destOrd="0" parTransId="{F154CA14-2759-416A-85AE-32B22E1442AF}" sibTransId="{F3366F00-5739-45FD-A2EF-F2EDA3DC2D60}"/>
    <dgm:cxn modelId="{49CC3856-4ACE-4281-BA85-CFFE2558771D}" type="presParOf" srcId="{27D6358F-2CE6-4E1A-9F67-51D30AC0DF35}" destId="{D1195357-14C9-4690-B873-34F885A7E30D}" srcOrd="0" destOrd="0" presId="urn:microsoft.com/office/officeart/2005/8/layout/orgChart1"/>
    <dgm:cxn modelId="{D6E0E3B5-6E2F-4DFD-A09B-B4FD7C5BDB34}" type="presParOf" srcId="{D1195357-14C9-4690-B873-34F885A7E30D}" destId="{F64DB4E6-E777-4340-9F1C-4DE17EA8ACB8}" srcOrd="0" destOrd="0" presId="urn:microsoft.com/office/officeart/2005/8/layout/orgChart1"/>
    <dgm:cxn modelId="{8E64D5DE-2F05-4CD8-B0C6-C26C23133B62}" type="presParOf" srcId="{F64DB4E6-E777-4340-9F1C-4DE17EA8ACB8}" destId="{A86ECC2F-2E4E-4DBC-992C-D2DA32A1BBB5}" srcOrd="0" destOrd="0" presId="urn:microsoft.com/office/officeart/2005/8/layout/orgChart1"/>
    <dgm:cxn modelId="{1BAF2F91-4B30-4453-917A-32B7FCD61BE4}" type="presParOf" srcId="{F64DB4E6-E777-4340-9F1C-4DE17EA8ACB8}" destId="{9E7E6793-0A79-4372-A968-420A445447E9}" srcOrd="1" destOrd="0" presId="urn:microsoft.com/office/officeart/2005/8/layout/orgChart1"/>
    <dgm:cxn modelId="{D159BD17-AB6F-492F-B680-223EB166278A}" type="presParOf" srcId="{D1195357-14C9-4690-B873-34F885A7E30D}" destId="{242D59F3-7795-425E-950A-AE0AA8203E62}" srcOrd="1" destOrd="0" presId="urn:microsoft.com/office/officeart/2005/8/layout/orgChart1"/>
    <dgm:cxn modelId="{0F6383E4-5DF9-466F-BD16-6CCE2F6A7D04}" type="presParOf" srcId="{242D59F3-7795-425E-950A-AE0AA8203E62}" destId="{FFF6B6C8-7405-40B3-B144-ACB90E2599A3}" srcOrd="0" destOrd="0" presId="urn:microsoft.com/office/officeart/2005/8/layout/orgChart1"/>
    <dgm:cxn modelId="{51694D73-F4AB-4BFC-BB3D-A3E540EDFC5E}" type="presParOf" srcId="{242D59F3-7795-425E-950A-AE0AA8203E62}" destId="{E4D25B9D-7F91-4D43-A569-0EA946B837EE}" srcOrd="1" destOrd="0" presId="urn:microsoft.com/office/officeart/2005/8/layout/orgChart1"/>
    <dgm:cxn modelId="{23416D00-A9AF-46EC-9230-2AE93860E566}" type="presParOf" srcId="{E4D25B9D-7F91-4D43-A569-0EA946B837EE}" destId="{9D87CBA2-F850-4AB7-B825-C2F145B7E7B2}" srcOrd="0" destOrd="0" presId="urn:microsoft.com/office/officeart/2005/8/layout/orgChart1"/>
    <dgm:cxn modelId="{560D0DDA-5F50-41E0-B727-667480572423}" type="presParOf" srcId="{9D87CBA2-F850-4AB7-B825-C2F145B7E7B2}" destId="{E3FC6BE9-E946-4E86-AE3C-0477CFC1E296}" srcOrd="0" destOrd="0" presId="urn:microsoft.com/office/officeart/2005/8/layout/orgChart1"/>
    <dgm:cxn modelId="{8EC408C4-7B97-4FFF-ABBF-0DB72E9E1B11}" type="presParOf" srcId="{9D87CBA2-F850-4AB7-B825-C2F145B7E7B2}" destId="{90981145-7D1C-4D8F-8ECD-A9B1DE89D378}" srcOrd="1" destOrd="0" presId="urn:microsoft.com/office/officeart/2005/8/layout/orgChart1"/>
    <dgm:cxn modelId="{814CB1A3-126A-497B-8772-910116125E8F}" type="presParOf" srcId="{E4D25B9D-7F91-4D43-A569-0EA946B837EE}" destId="{50C7608F-FB95-48A5-8E0F-9F7101642EB3}" srcOrd="1" destOrd="0" presId="urn:microsoft.com/office/officeart/2005/8/layout/orgChart1"/>
    <dgm:cxn modelId="{78301E58-BF6D-4678-B7E8-2A8E3CAD319E}" type="presParOf" srcId="{E4D25B9D-7F91-4D43-A569-0EA946B837EE}" destId="{AF714F25-F16B-4486-B33A-46943C0D4E20}" srcOrd="2" destOrd="0" presId="urn:microsoft.com/office/officeart/2005/8/layout/orgChart1"/>
    <dgm:cxn modelId="{ECB87F1C-E1DE-4AD1-A14B-D66D384C3A81}" type="presParOf" srcId="{242D59F3-7795-425E-950A-AE0AA8203E62}" destId="{E2E465C3-C0CD-486F-8047-938602474B5C}" srcOrd="2" destOrd="0" presId="urn:microsoft.com/office/officeart/2005/8/layout/orgChart1"/>
    <dgm:cxn modelId="{E2347F3A-B861-4175-AE46-0FCAD0C18946}" type="presParOf" srcId="{242D59F3-7795-425E-950A-AE0AA8203E62}" destId="{99177BE7-72BD-44D3-8931-6B44DCD249DB}" srcOrd="3" destOrd="0" presId="urn:microsoft.com/office/officeart/2005/8/layout/orgChart1"/>
    <dgm:cxn modelId="{42F90405-B9C2-4215-8A2D-1FF0089FC6C5}" type="presParOf" srcId="{99177BE7-72BD-44D3-8931-6B44DCD249DB}" destId="{B7B687DF-1560-4068-8843-7C0D203B811B}" srcOrd="0" destOrd="0" presId="urn:microsoft.com/office/officeart/2005/8/layout/orgChart1"/>
    <dgm:cxn modelId="{0B384D70-F5BD-4ECD-B7E7-67D822608103}" type="presParOf" srcId="{B7B687DF-1560-4068-8843-7C0D203B811B}" destId="{6E9218F4-27DE-4063-B7B4-7ECD2DAA60AE}" srcOrd="0" destOrd="0" presId="urn:microsoft.com/office/officeart/2005/8/layout/orgChart1"/>
    <dgm:cxn modelId="{75E47404-DF41-4373-A1DE-B9AAEF7C5E5C}" type="presParOf" srcId="{B7B687DF-1560-4068-8843-7C0D203B811B}" destId="{0D58C7E4-606D-467E-9B50-60ED8E0FF211}" srcOrd="1" destOrd="0" presId="urn:microsoft.com/office/officeart/2005/8/layout/orgChart1"/>
    <dgm:cxn modelId="{548689B1-4B1B-4831-A111-0D647BDA4C37}" type="presParOf" srcId="{99177BE7-72BD-44D3-8931-6B44DCD249DB}" destId="{03264EDC-90AE-45C0-AFB7-76D5FC154462}" srcOrd="1" destOrd="0" presId="urn:microsoft.com/office/officeart/2005/8/layout/orgChart1"/>
    <dgm:cxn modelId="{60DE8D12-FF37-4D8A-89C4-59D71FE126F7}" type="presParOf" srcId="{99177BE7-72BD-44D3-8931-6B44DCD249DB}" destId="{A4D92347-23D9-49F3-B700-BF449BA66340}" srcOrd="2" destOrd="0" presId="urn:microsoft.com/office/officeart/2005/8/layout/orgChart1"/>
    <dgm:cxn modelId="{38931855-DA1E-4849-A1E2-5ED6C96CA067}" type="presParOf" srcId="{242D59F3-7795-425E-950A-AE0AA8203E62}" destId="{97E42248-7DC5-4D33-AEEF-351ADADE6603}" srcOrd="4" destOrd="0" presId="urn:microsoft.com/office/officeart/2005/8/layout/orgChart1"/>
    <dgm:cxn modelId="{A5542C4D-B5A7-4811-A4DF-0C1933D80244}" type="presParOf" srcId="{242D59F3-7795-425E-950A-AE0AA8203E62}" destId="{3E9DDB60-AC5E-4874-8EA6-5ECF09C3FEDC}" srcOrd="5" destOrd="0" presId="urn:microsoft.com/office/officeart/2005/8/layout/orgChart1"/>
    <dgm:cxn modelId="{486206B9-FC60-4435-9A08-E4E679655CCB}" type="presParOf" srcId="{3E9DDB60-AC5E-4874-8EA6-5ECF09C3FEDC}" destId="{B11B5991-6703-4B1B-9383-32A03C59880D}" srcOrd="0" destOrd="0" presId="urn:microsoft.com/office/officeart/2005/8/layout/orgChart1"/>
    <dgm:cxn modelId="{28F6F02F-531C-45AE-87B4-2D2096A905AF}" type="presParOf" srcId="{B11B5991-6703-4B1B-9383-32A03C59880D}" destId="{E68F77A1-4AE1-45B1-B348-8E86607D18C6}" srcOrd="0" destOrd="0" presId="urn:microsoft.com/office/officeart/2005/8/layout/orgChart1"/>
    <dgm:cxn modelId="{A44BBD1D-187E-4338-9EC0-DFFB962EE79A}" type="presParOf" srcId="{B11B5991-6703-4B1B-9383-32A03C59880D}" destId="{69E77ECA-AD4C-4E4D-B6F8-52DAAE3F59DA}" srcOrd="1" destOrd="0" presId="urn:microsoft.com/office/officeart/2005/8/layout/orgChart1"/>
    <dgm:cxn modelId="{0E725277-89F9-4BB2-BCD6-BE67EB443E9B}" type="presParOf" srcId="{3E9DDB60-AC5E-4874-8EA6-5ECF09C3FEDC}" destId="{27B81B5A-A196-4F80-870D-F95221958816}" srcOrd="1" destOrd="0" presId="urn:microsoft.com/office/officeart/2005/8/layout/orgChart1"/>
    <dgm:cxn modelId="{5280A012-4175-43C3-B801-7B6BCDCD891C}" type="presParOf" srcId="{27B81B5A-A196-4F80-870D-F95221958816}" destId="{CE05C7F4-49DF-4B53-8517-BACB00533321}" srcOrd="0" destOrd="0" presId="urn:microsoft.com/office/officeart/2005/8/layout/orgChart1"/>
    <dgm:cxn modelId="{15EC8557-A5DA-4034-A879-02BA01405C1A}" type="presParOf" srcId="{27B81B5A-A196-4F80-870D-F95221958816}" destId="{51DDAF43-8B5B-4BFC-9D51-3E0A8C1BF058}" srcOrd="1" destOrd="0" presId="urn:microsoft.com/office/officeart/2005/8/layout/orgChart1"/>
    <dgm:cxn modelId="{06278FE5-F523-462F-B188-D5C9F92F31BB}" type="presParOf" srcId="{51DDAF43-8B5B-4BFC-9D51-3E0A8C1BF058}" destId="{1AC7FE90-70F4-4CB7-BA38-54A278F9BBF2}" srcOrd="0" destOrd="0" presId="urn:microsoft.com/office/officeart/2005/8/layout/orgChart1"/>
    <dgm:cxn modelId="{49991DE5-038E-4F9D-BE5B-37B48CA74F6F}" type="presParOf" srcId="{1AC7FE90-70F4-4CB7-BA38-54A278F9BBF2}" destId="{FA3FFB6D-4A2F-435C-9A2A-7496B2AB80F2}" srcOrd="0" destOrd="0" presId="urn:microsoft.com/office/officeart/2005/8/layout/orgChart1"/>
    <dgm:cxn modelId="{583A7CD3-7FC3-4003-96FE-7AB184FC341F}" type="presParOf" srcId="{1AC7FE90-70F4-4CB7-BA38-54A278F9BBF2}" destId="{ED31CD24-AB48-40CE-BF46-78D8BA24015E}" srcOrd="1" destOrd="0" presId="urn:microsoft.com/office/officeart/2005/8/layout/orgChart1"/>
    <dgm:cxn modelId="{FD13A66A-D131-43DD-A309-7E501C0C472B}" type="presParOf" srcId="{51DDAF43-8B5B-4BFC-9D51-3E0A8C1BF058}" destId="{B5019E1A-5B02-44B2-8AED-6A2F7AE5B6BE}" srcOrd="1" destOrd="0" presId="urn:microsoft.com/office/officeart/2005/8/layout/orgChart1"/>
    <dgm:cxn modelId="{0429C339-21F1-41B8-8955-674191282316}" type="presParOf" srcId="{51DDAF43-8B5B-4BFC-9D51-3E0A8C1BF058}" destId="{21E4911F-B346-40E4-A09E-892A4FD920FE}" srcOrd="2" destOrd="0" presId="urn:microsoft.com/office/officeart/2005/8/layout/orgChart1"/>
    <dgm:cxn modelId="{87FB46D2-4F0F-4351-8B72-8ED13DF1B7A8}" type="presParOf" srcId="{3E9DDB60-AC5E-4874-8EA6-5ECF09C3FEDC}" destId="{98A5DEA1-E97C-4066-B41D-35FED0D36F6C}" srcOrd="2" destOrd="0" presId="urn:microsoft.com/office/officeart/2005/8/layout/orgChart1"/>
    <dgm:cxn modelId="{7F7CFD63-6040-4747-827D-0BF46810AAD7}" type="presParOf" srcId="{D1195357-14C9-4690-B873-34F885A7E30D}" destId="{9DC357B0-3428-4C73-A8C6-FCD0E219BC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BEF9AB-927E-4EFC-9EED-2ACF3732004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AA4261-5B24-40FD-AF58-B05C5453F16F}">
      <dgm:prSet phldrT="[Text]"/>
      <dgm:spPr/>
      <dgm:t>
        <a:bodyPr/>
        <a:lstStyle/>
        <a:p>
          <a:r>
            <a:rPr lang="en-IN" dirty="0"/>
            <a:t>Add New Faculty </a:t>
          </a:r>
        </a:p>
      </dgm:t>
    </dgm:pt>
    <dgm:pt modelId="{5A0F7EF4-7827-4122-B2F0-0022E9560758}" type="parTrans" cxnId="{9F2FA26C-2729-45C2-B936-8CD80BDD4992}">
      <dgm:prSet/>
      <dgm:spPr/>
      <dgm:t>
        <a:bodyPr/>
        <a:lstStyle/>
        <a:p>
          <a:endParaRPr lang="en-IN"/>
        </a:p>
      </dgm:t>
    </dgm:pt>
    <dgm:pt modelId="{E46580A2-D28C-41EE-92F4-971EC8760A2E}" type="sibTrans" cxnId="{9F2FA26C-2729-45C2-B936-8CD80BDD4992}">
      <dgm:prSet/>
      <dgm:spPr/>
      <dgm:t>
        <a:bodyPr/>
        <a:lstStyle/>
        <a:p>
          <a:endParaRPr lang="en-IN"/>
        </a:p>
      </dgm:t>
    </dgm:pt>
    <dgm:pt modelId="{F0179EF5-F369-47CC-AC5B-B5CBE1181B21}">
      <dgm:prSet phldrT="[Text]"/>
      <dgm:spPr/>
      <dgm:t>
        <a:bodyPr/>
        <a:lstStyle/>
        <a:p>
          <a:r>
            <a:rPr lang="en-IN" dirty="0"/>
            <a:t>Faculty ID</a:t>
          </a:r>
        </a:p>
      </dgm:t>
    </dgm:pt>
    <dgm:pt modelId="{A4063D95-7E31-4E75-B1F8-467E54088761}" type="parTrans" cxnId="{6FE746E0-00D1-4360-B9E7-A77C1AE98581}">
      <dgm:prSet/>
      <dgm:spPr/>
      <dgm:t>
        <a:bodyPr/>
        <a:lstStyle/>
        <a:p>
          <a:endParaRPr lang="en-IN"/>
        </a:p>
      </dgm:t>
    </dgm:pt>
    <dgm:pt modelId="{30EC61DE-877F-4899-8F6F-29404E84E4B5}" type="sibTrans" cxnId="{6FE746E0-00D1-4360-B9E7-A77C1AE98581}">
      <dgm:prSet/>
      <dgm:spPr/>
      <dgm:t>
        <a:bodyPr/>
        <a:lstStyle/>
        <a:p>
          <a:endParaRPr lang="en-IN"/>
        </a:p>
      </dgm:t>
    </dgm:pt>
    <dgm:pt modelId="{D15410C6-B0BC-45B2-BAB4-B710A0044A7A}">
      <dgm:prSet phldrT="[Text]"/>
      <dgm:spPr/>
      <dgm:t>
        <a:bodyPr/>
        <a:lstStyle/>
        <a:p>
          <a:r>
            <a:rPr lang="en-IN" dirty="0"/>
            <a:t>Name</a:t>
          </a:r>
        </a:p>
      </dgm:t>
    </dgm:pt>
    <dgm:pt modelId="{C02CBE70-DE8A-41D8-8CC3-FDE879F00AAE}" type="parTrans" cxnId="{318FC2B9-0438-4096-B1A5-9D241CDC8C65}">
      <dgm:prSet/>
      <dgm:spPr/>
      <dgm:t>
        <a:bodyPr/>
        <a:lstStyle/>
        <a:p>
          <a:endParaRPr lang="en-IN"/>
        </a:p>
      </dgm:t>
    </dgm:pt>
    <dgm:pt modelId="{86AC1E1B-78DE-4483-ABDA-CEA831115F2E}" type="sibTrans" cxnId="{318FC2B9-0438-4096-B1A5-9D241CDC8C65}">
      <dgm:prSet/>
      <dgm:spPr/>
      <dgm:t>
        <a:bodyPr/>
        <a:lstStyle/>
        <a:p>
          <a:endParaRPr lang="en-IN"/>
        </a:p>
      </dgm:t>
    </dgm:pt>
    <dgm:pt modelId="{7AE73042-A472-4FEA-AC08-FF2366650E5F}">
      <dgm:prSet phldrT="[Text]"/>
      <dgm:spPr/>
      <dgm:t>
        <a:bodyPr/>
        <a:lstStyle/>
        <a:p>
          <a:r>
            <a:rPr lang="en-IN" dirty="0"/>
            <a:t>Department</a:t>
          </a:r>
        </a:p>
      </dgm:t>
    </dgm:pt>
    <dgm:pt modelId="{0893B02D-EA69-4D80-93D1-E957B00C8677}" type="parTrans" cxnId="{99B3E254-684C-4DEC-A08F-5EB4E559CED2}">
      <dgm:prSet/>
      <dgm:spPr/>
      <dgm:t>
        <a:bodyPr/>
        <a:lstStyle/>
        <a:p>
          <a:endParaRPr lang="en-IN"/>
        </a:p>
      </dgm:t>
    </dgm:pt>
    <dgm:pt modelId="{C317EB15-C6AE-4F4B-B484-3B88D2ABFDF2}" type="sibTrans" cxnId="{99B3E254-684C-4DEC-A08F-5EB4E559CED2}">
      <dgm:prSet/>
      <dgm:spPr/>
      <dgm:t>
        <a:bodyPr/>
        <a:lstStyle/>
        <a:p>
          <a:endParaRPr lang="en-IN"/>
        </a:p>
      </dgm:t>
    </dgm:pt>
    <dgm:pt modelId="{C48E48A0-0F89-4BCC-ACBA-73B533304AC5}">
      <dgm:prSet phldrT="[Text]"/>
      <dgm:spPr/>
      <dgm:t>
        <a:bodyPr/>
        <a:lstStyle/>
        <a:p>
          <a:r>
            <a:rPr lang="en-IN" dirty="0"/>
            <a:t>Password</a:t>
          </a:r>
        </a:p>
      </dgm:t>
    </dgm:pt>
    <dgm:pt modelId="{0FB0C66A-3656-4394-9103-B42EAFC1F8BF}" type="parTrans" cxnId="{DB5B0D04-8D72-4B29-93FB-D3A6FB55BF49}">
      <dgm:prSet/>
      <dgm:spPr/>
      <dgm:t>
        <a:bodyPr/>
        <a:lstStyle/>
        <a:p>
          <a:endParaRPr lang="en-IN"/>
        </a:p>
      </dgm:t>
    </dgm:pt>
    <dgm:pt modelId="{347D2F45-6F08-4236-AED8-EB30654646F4}" type="sibTrans" cxnId="{DB5B0D04-8D72-4B29-93FB-D3A6FB55BF49}">
      <dgm:prSet/>
      <dgm:spPr/>
      <dgm:t>
        <a:bodyPr/>
        <a:lstStyle/>
        <a:p>
          <a:endParaRPr lang="en-IN"/>
        </a:p>
      </dgm:t>
    </dgm:pt>
    <dgm:pt modelId="{1F1AF8A4-3C83-4DD3-A5DD-525C00FD7D89}">
      <dgm:prSet phldrT="[Text]"/>
      <dgm:spPr/>
      <dgm:t>
        <a:bodyPr/>
        <a:lstStyle/>
        <a:p>
          <a:r>
            <a:rPr lang="en-IN" dirty="0"/>
            <a:t>Re-Enter Password</a:t>
          </a:r>
        </a:p>
      </dgm:t>
    </dgm:pt>
    <dgm:pt modelId="{1771CFE0-10BC-46E6-A43B-792CBDE723BC}" type="parTrans" cxnId="{8C832766-5386-4579-BAA4-6664C54B5EE9}">
      <dgm:prSet/>
      <dgm:spPr/>
      <dgm:t>
        <a:bodyPr/>
        <a:lstStyle/>
        <a:p>
          <a:endParaRPr lang="en-IN"/>
        </a:p>
      </dgm:t>
    </dgm:pt>
    <dgm:pt modelId="{A2B84887-2491-4F61-A241-8D2E864C64E7}" type="sibTrans" cxnId="{8C832766-5386-4579-BAA4-6664C54B5EE9}">
      <dgm:prSet/>
      <dgm:spPr/>
      <dgm:t>
        <a:bodyPr/>
        <a:lstStyle/>
        <a:p>
          <a:endParaRPr lang="en-IN"/>
        </a:p>
      </dgm:t>
    </dgm:pt>
    <dgm:pt modelId="{C7BC4457-2F54-42DE-9117-CB1C7E9B7842}">
      <dgm:prSet phldrT="[Text]"/>
      <dgm:spPr/>
      <dgm:t>
        <a:bodyPr/>
        <a:lstStyle/>
        <a:p>
          <a:r>
            <a:rPr lang="en-IN" dirty="0"/>
            <a:t>Email ID </a:t>
          </a:r>
        </a:p>
      </dgm:t>
    </dgm:pt>
    <dgm:pt modelId="{7405B2EF-666E-4592-BA3F-BE33153A7B76}" type="parTrans" cxnId="{9352FBB5-15F1-4934-9E1C-96DC7CB628F2}">
      <dgm:prSet/>
      <dgm:spPr/>
      <dgm:t>
        <a:bodyPr/>
        <a:lstStyle/>
        <a:p>
          <a:endParaRPr lang="en-IN"/>
        </a:p>
      </dgm:t>
    </dgm:pt>
    <dgm:pt modelId="{0B4D3AB2-BF85-455A-A0EE-A14DEF064890}" type="sibTrans" cxnId="{9352FBB5-15F1-4934-9E1C-96DC7CB628F2}">
      <dgm:prSet/>
      <dgm:spPr/>
      <dgm:t>
        <a:bodyPr/>
        <a:lstStyle/>
        <a:p>
          <a:endParaRPr lang="en-IN"/>
        </a:p>
      </dgm:t>
    </dgm:pt>
    <dgm:pt modelId="{B3A624D9-08CD-40DF-A2C8-9B781591E06E}" type="pres">
      <dgm:prSet presAssocID="{EEBEF9AB-927E-4EFC-9EED-2ACF3732004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460DF3E-29CF-4317-8935-5301430272F9}" type="pres">
      <dgm:prSet presAssocID="{FCAA4261-5B24-40FD-AF58-B05C5453F16F}" presName="hierRoot1" presStyleCnt="0">
        <dgm:presLayoutVars>
          <dgm:hierBranch val="init"/>
        </dgm:presLayoutVars>
      </dgm:prSet>
      <dgm:spPr/>
    </dgm:pt>
    <dgm:pt modelId="{62DF28D1-5C9F-4709-B873-1FBB63C7DE9A}" type="pres">
      <dgm:prSet presAssocID="{FCAA4261-5B24-40FD-AF58-B05C5453F16F}" presName="rootComposite1" presStyleCnt="0"/>
      <dgm:spPr/>
    </dgm:pt>
    <dgm:pt modelId="{2DD6B4EE-CED9-4BFD-A5AA-C5F83755A384}" type="pres">
      <dgm:prSet presAssocID="{FCAA4261-5B24-40FD-AF58-B05C5453F16F}" presName="rootText1" presStyleLbl="node0" presStyleIdx="0" presStyleCnt="1">
        <dgm:presLayoutVars>
          <dgm:chPref val="3"/>
        </dgm:presLayoutVars>
      </dgm:prSet>
      <dgm:spPr/>
    </dgm:pt>
    <dgm:pt modelId="{F6B3EED7-E733-46C3-B82D-FDB985539A41}" type="pres">
      <dgm:prSet presAssocID="{FCAA4261-5B24-40FD-AF58-B05C5453F16F}" presName="rootConnector1" presStyleLbl="node1" presStyleIdx="0" presStyleCnt="0"/>
      <dgm:spPr/>
    </dgm:pt>
    <dgm:pt modelId="{610AD699-03D2-4FB0-9FDC-8FC1056C728F}" type="pres">
      <dgm:prSet presAssocID="{FCAA4261-5B24-40FD-AF58-B05C5453F16F}" presName="hierChild2" presStyleCnt="0"/>
      <dgm:spPr/>
    </dgm:pt>
    <dgm:pt modelId="{B3ABB36D-E353-41FA-A3AB-5144202F9670}" type="pres">
      <dgm:prSet presAssocID="{A4063D95-7E31-4E75-B1F8-467E54088761}" presName="Name37" presStyleLbl="parChTrans1D2" presStyleIdx="0" presStyleCnt="6"/>
      <dgm:spPr/>
    </dgm:pt>
    <dgm:pt modelId="{8B294468-FFF6-4718-A757-82A631C28CD8}" type="pres">
      <dgm:prSet presAssocID="{F0179EF5-F369-47CC-AC5B-B5CBE1181B21}" presName="hierRoot2" presStyleCnt="0">
        <dgm:presLayoutVars>
          <dgm:hierBranch val="init"/>
        </dgm:presLayoutVars>
      </dgm:prSet>
      <dgm:spPr/>
    </dgm:pt>
    <dgm:pt modelId="{BEE8F942-1641-43BE-837E-DC9486757EE9}" type="pres">
      <dgm:prSet presAssocID="{F0179EF5-F369-47CC-AC5B-B5CBE1181B21}" presName="rootComposite" presStyleCnt="0"/>
      <dgm:spPr/>
    </dgm:pt>
    <dgm:pt modelId="{4F4960E3-813F-455C-B575-E6E6D630233D}" type="pres">
      <dgm:prSet presAssocID="{F0179EF5-F369-47CC-AC5B-B5CBE1181B21}" presName="rootText" presStyleLbl="node2" presStyleIdx="0" presStyleCnt="6">
        <dgm:presLayoutVars>
          <dgm:chPref val="3"/>
        </dgm:presLayoutVars>
      </dgm:prSet>
      <dgm:spPr/>
    </dgm:pt>
    <dgm:pt modelId="{63D5B49F-7C29-4A93-B5B8-D952A9B78072}" type="pres">
      <dgm:prSet presAssocID="{F0179EF5-F369-47CC-AC5B-B5CBE1181B21}" presName="rootConnector" presStyleLbl="node2" presStyleIdx="0" presStyleCnt="6"/>
      <dgm:spPr/>
    </dgm:pt>
    <dgm:pt modelId="{7E3C3F71-590A-4E2C-8960-C9C9B58E7E58}" type="pres">
      <dgm:prSet presAssocID="{F0179EF5-F369-47CC-AC5B-B5CBE1181B21}" presName="hierChild4" presStyleCnt="0"/>
      <dgm:spPr/>
    </dgm:pt>
    <dgm:pt modelId="{6D9B8386-EF8E-46F6-A59D-77FEFF294568}" type="pres">
      <dgm:prSet presAssocID="{F0179EF5-F369-47CC-AC5B-B5CBE1181B21}" presName="hierChild5" presStyleCnt="0"/>
      <dgm:spPr/>
    </dgm:pt>
    <dgm:pt modelId="{4C9B0DA9-375C-458F-919A-2F484170E231}" type="pres">
      <dgm:prSet presAssocID="{C02CBE70-DE8A-41D8-8CC3-FDE879F00AAE}" presName="Name37" presStyleLbl="parChTrans1D2" presStyleIdx="1" presStyleCnt="6"/>
      <dgm:spPr/>
    </dgm:pt>
    <dgm:pt modelId="{D3F849B1-1959-441D-8BC5-03600F638F6C}" type="pres">
      <dgm:prSet presAssocID="{D15410C6-B0BC-45B2-BAB4-B710A0044A7A}" presName="hierRoot2" presStyleCnt="0">
        <dgm:presLayoutVars>
          <dgm:hierBranch val="init"/>
        </dgm:presLayoutVars>
      </dgm:prSet>
      <dgm:spPr/>
    </dgm:pt>
    <dgm:pt modelId="{57BC7568-1635-42E7-86DC-7B3675A9224D}" type="pres">
      <dgm:prSet presAssocID="{D15410C6-B0BC-45B2-BAB4-B710A0044A7A}" presName="rootComposite" presStyleCnt="0"/>
      <dgm:spPr/>
    </dgm:pt>
    <dgm:pt modelId="{DDB49C5E-0A8D-47AD-AF60-D62217BEF159}" type="pres">
      <dgm:prSet presAssocID="{D15410C6-B0BC-45B2-BAB4-B710A0044A7A}" presName="rootText" presStyleLbl="node2" presStyleIdx="1" presStyleCnt="6">
        <dgm:presLayoutVars>
          <dgm:chPref val="3"/>
        </dgm:presLayoutVars>
      </dgm:prSet>
      <dgm:spPr/>
    </dgm:pt>
    <dgm:pt modelId="{B11D32B9-AABB-426A-82FE-977373C24393}" type="pres">
      <dgm:prSet presAssocID="{D15410C6-B0BC-45B2-BAB4-B710A0044A7A}" presName="rootConnector" presStyleLbl="node2" presStyleIdx="1" presStyleCnt="6"/>
      <dgm:spPr/>
    </dgm:pt>
    <dgm:pt modelId="{3FD0BEC0-8E41-4072-A7DE-4EC8D4F314A6}" type="pres">
      <dgm:prSet presAssocID="{D15410C6-B0BC-45B2-BAB4-B710A0044A7A}" presName="hierChild4" presStyleCnt="0"/>
      <dgm:spPr/>
    </dgm:pt>
    <dgm:pt modelId="{1155776E-7221-459E-8289-23B91BBD938E}" type="pres">
      <dgm:prSet presAssocID="{D15410C6-B0BC-45B2-BAB4-B710A0044A7A}" presName="hierChild5" presStyleCnt="0"/>
      <dgm:spPr/>
    </dgm:pt>
    <dgm:pt modelId="{B72E5196-B77D-4183-9EBE-46485FE5C2D5}" type="pres">
      <dgm:prSet presAssocID="{0893B02D-EA69-4D80-93D1-E957B00C8677}" presName="Name37" presStyleLbl="parChTrans1D2" presStyleIdx="2" presStyleCnt="6"/>
      <dgm:spPr/>
    </dgm:pt>
    <dgm:pt modelId="{EFAE0B23-27C0-4ECA-8E0A-F9BF387E1BBA}" type="pres">
      <dgm:prSet presAssocID="{7AE73042-A472-4FEA-AC08-FF2366650E5F}" presName="hierRoot2" presStyleCnt="0">
        <dgm:presLayoutVars>
          <dgm:hierBranch val="init"/>
        </dgm:presLayoutVars>
      </dgm:prSet>
      <dgm:spPr/>
    </dgm:pt>
    <dgm:pt modelId="{39A45D28-2DEF-4DD1-B534-CB18717A8CF1}" type="pres">
      <dgm:prSet presAssocID="{7AE73042-A472-4FEA-AC08-FF2366650E5F}" presName="rootComposite" presStyleCnt="0"/>
      <dgm:spPr/>
    </dgm:pt>
    <dgm:pt modelId="{9A0809A2-7E3F-4134-A9EA-D84DC1656971}" type="pres">
      <dgm:prSet presAssocID="{7AE73042-A472-4FEA-AC08-FF2366650E5F}" presName="rootText" presStyleLbl="node2" presStyleIdx="2" presStyleCnt="6">
        <dgm:presLayoutVars>
          <dgm:chPref val="3"/>
        </dgm:presLayoutVars>
      </dgm:prSet>
      <dgm:spPr/>
    </dgm:pt>
    <dgm:pt modelId="{28EFC4B1-DD45-41C9-998F-B09ECDB7833E}" type="pres">
      <dgm:prSet presAssocID="{7AE73042-A472-4FEA-AC08-FF2366650E5F}" presName="rootConnector" presStyleLbl="node2" presStyleIdx="2" presStyleCnt="6"/>
      <dgm:spPr/>
    </dgm:pt>
    <dgm:pt modelId="{3B7439C5-2F93-4354-9068-5CA13240E25A}" type="pres">
      <dgm:prSet presAssocID="{7AE73042-A472-4FEA-AC08-FF2366650E5F}" presName="hierChild4" presStyleCnt="0"/>
      <dgm:spPr/>
    </dgm:pt>
    <dgm:pt modelId="{F3AE8A56-E2BD-4932-B668-4C16E9204DF9}" type="pres">
      <dgm:prSet presAssocID="{7AE73042-A472-4FEA-AC08-FF2366650E5F}" presName="hierChild5" presStyleCnt="0"/>
      <dgm:spPr/>
    </dgm:pt>
    <dgm:pt modelId="{923FCA10-98C3-4D03-A0D8-F4E36DC34608}" type="pres">
      <dgm:prSet presAssocID="{0FB0C66A-3656-4394-9103-B42EAFC1F8BF}" presName="Name37" presStyleLbl="parChTrans1D2" presStyleIdx="3" presStyleCnt="6"/>
      <dgm:spPr/>
    </dgm:pt>
    <dgm:pt modelId="{F2F8B933-8B5D-4146-86B9-1B0222E944D2}" type="pres">
      <dgm:prSet presAssocID="{C48E48A0-0F89-4BCC-ACBA-73B533304AC5}" presName="hierRoot2" presStyleCnt="0">
        <dgm:presLayoutVars>
          <dgm:hierBranch val="init"/>
        </dgm:presLayoutVars>
      </dgm:prSet>
      <dgm:spPr/>
    </dgm:pt>
    <dgm:pt modelId="{2D691F16-08E2-43AD-9461-35B036C5DBD1}" type="pres">
      <dgm:prSet presAssocID="{C48E48A0-0F89-4BCC-ACBA-73B533304AC5}" presName="rootComposite" presStyleCnt="0"/>
      <dgm:spPr/>
    </dgm:pt>
    <dgm:pt modelId="{D9AAF6E9-E301-48C3-9803-CE4F0A53ED33}" type="pres">
      <dgm:prSet presAssocID="{C48E48A0-0F89-4BCC-ACBA-73B533304AC5}" presName="rootText" presStyleLbl="node2" presStyleIdx="3" presStyleCnt="6">
        <dgm:presLayoutVars>
          <dgm:chPref val="3"/>
        </dgm:presLayoutVars>
      </dgm:prSet>
      <dgm:spPr/>
    </dgm:pt>
    <dgm:pt modelId="{6CC3E540-C831-45FB-B9FE-CDFC64AB1849}" type="pres">
      <dgm:prSet presAssocID="{C48E48A0-0F89-4BCC-ACBA-73B533304AC5}" presName="rootConnector" presStyleLbl="node2" presStyleIdx="3" presStyleCnt="6"/>
      <dgm:spPr/>
    </dgm:pt>
    <dgm:pt modelId="{923F8FAA-B804-44EB-82F2-3004880ED8FD}" type="pres">
      <dgm:prSet presAssocID="{C48E48A0-0F89-4BCC-ACBA-73B533304AC5}" presName="hierChild4" presStyleCnt="0"/>
      <dgm:spPr/>
    </dgm:pt>
    <dgm:pt modelId="{91942924-B652-421F-8C01-2E49EA3E192D}" type="pres">
      <dgm:prSet presAssocID="{C48E48A0-0F89-4BCC-ACBA-73B533304AC5}" presName="hierChild5" presStyleCnt="0"/>
      <dgm:spPr/>
    </dgm:pt>
    <dgm:pt modelId="{85008536-8787-4221-8F5E-889F944D8099}" type="pres">
      <dgm:prSet presAssocID="{1771CFE0-10BC-46E6-A43B-792CBDE723BC}" presName="Name37" presStyleLbl="parChTrans1D2" presStyleIdx="4" presStyleCnt="6"/>
      <dgm:spPr/>
    </dgm:pt>
    <dgm:pt modelId="{C86F9013-4093-453F-9258-14056A41FF1C}" type="pres">
      <dgm:prSet presAssocID="{1F1AF8A4-3C83-4DD3-A5DD-525C00FD7D89}" presName="hierRoot2" presStyleCnt="0">
        <dgm:presLayoutVars>
          <dgm:hierBranch val="init"/>
        </dgm:presLayoutVars>
      </dgm:prSet>
      <dgm:spPr/>
    </dgm:pt>
    <dgm:pt modelId="{D82F23EF-A199-436A-960E-95C8613F28A2}" type="pres">
      <dgm:prSet presAssocID="{1F1AF8A4-3C83-4DD3-A5DD-525C00FD7D89}" presName="rootComposite" presStyleCnt="0"/>
      <dgm:spPr/>
    </dgm:pt>
    <dgm:pt modelId="{126BCE56-07FE-47E9-A08B-D0C0128F74CD}" type="pres">
      <dgm:prSet presAssocID="{1F1AF8A4-3C83-4DD3-A5DD-525C00FD7D89}" presName="rootText" presStyleLbl="node2" presStyleIdx="4" presStyleCnt="6">
        <dgm:presLayoutVars>
          <dgm:chPref val="3"/>
        </dgm:presLayoutVars>
      </dgm:prSet>
      <dgm:spPr/>
    </dgm:pt>
    <dgm:pt modelId="{C25217A7-4D35-4A64-94D7-B225E83D89A2}" type="pres">
      <dgm:prSet presAssocID="{1F1AF8A4-3C83-4DD3-A5DD-525C00FD7D89}" presName="rootConnector" presStyleLbl="node2" presStyleIdx="4" presStyleCnt="6"/>
      <dgm:spPr/>
    </dgm:pt>
    <dgm:pt modelId="{4A46FEA4-AC9F-440A-8EDE-C887B5FDA8E4}" type="pres">
      <dgm:prSet presAssocID="{1F1AF8A4-3C83-4DD3-A5DD-525C00FD7D89}" presName="hierChild4" presStyleCnt="0"/>
      <dgm:spPr/>
    </dgm:pt>
    <dgm:pt modelId="{395C30D9-69E5-49C8-AC39-4049DFD3BF52}" type="pres">
      <dgm:prSet presAssocID="{1F1AF8A4-3C83-4DD3-A5DD-525C00FD7D89}" presName="hierChild5" presStyleCnt="0"/>
      <dgm:spPr/>
    </dgm:pt>
    <dgm:pt modelId="{06F2EDAE-217C-43A4-8ECB-BE4B5E5B6CB0}" type="pres">
      <dgm:prSet presAssocID="{7405B2EF-666E-4592-BA3F-BE33153A7B76}" presName="Name37" presStyleLbl="parChTrans1D2" presStyleIdx="5" presStyleCnt="6"/>
      <dgm:spPr/>
    </dgm:pt>
    <dgm:pt modelId="{75731025-4D10-44EC-AB04-585AB6B3D7D3}" type="pres">
      <dgm:prSet presAssocID="{C7BC4457-2F54-42DE-9117-CB1C7E9B7842}" presName="hierRoot2" presStyleCnt="0">
        <dgm:presLayoutVars>
          <dgm:hierBranch val="init"/>
        </dgm:presLayoutVars>
      </dgm:prSet>
      <dgm:spPr/>
    </dgm:pt>
    <dgm:pt modelId="{EECFF3A2-C9BD-41C6-AD21-5C635E26AB4E}" type="pres">
      <dgm:prSet presAssocID="{C7BC4457-2F54-42DE-9117-CB1C7E9B7842}" presName="rootComposite" presStyleCnt="0"/>
      <dgm:spPr/>
    </dgm:pt>
    <dgm:pt modelId="{E3C93C32-9482-4B3C-8AB5-8EDE95E48108}" type="pres">
      <dgm:prSet presAssocID="{C7BC4457-2F54-42DE-9117-CB1C7E9B7842}" presName="rootText" presStyleLbl="node2" presStyleIdx="5" presStyleCnt="6">
        <dgm:presLayoutVars>
          <dgm:chPref val="3"/>
        </dgm:presLayoutVars>
      </dgm:prSet>
      <dgm:spPr/>
    </dgm:pt>
    <dgm:pt modelId="{2B23AC77-B6EC-4679-B8F5-E7075F538924}" type="pres">
      <dgm:prSet presAssocID="{C7BC4457-2F54-42DE-9117-CB1C7E9B7842}" presName="rootConnector" presStyleLbl="node2" presStyleIdx="5" presStyleCnt="6"/>
      <dgm:spPr/>
    </dgm:pt>
    <dgm:pt modelId="{B8B7152C-61BD-4C63-A90D-8105502BD261}" type="pres">
      <dgm:prSet presAssocID="{C7BC4457-2F54-42DE-9117-CB1C7E9B7842}" presName="hierChild4" presStyleCnt="0"/>
      <dgm:spPr/>
    </dgm:pt>
    <dgm:pt modelId="{DD8C5264-718E-4360-8716-E2107CDFEFCD}" type="pres">
      <dgm:prSet presAssocID="{C7BC4457-2F54-42DE-9117-CB1C7E9B7842}" presName="hierChild5" presStyleCnt="0"/>
      <dgm:spPr/>
    </dgm:pt>
    <dgm:pt modelId="{634E8CA5-E6E9-497D-B5F7-2C70A0298185}" type="pres">
      <dgm:prSet presAssocID="{FCAA4261-5B24-40FD-AF58-B05C5453F16F}" presName="hierChild3" presStyleCnt="0"/>
      <dgm:spPr/>
    </dgm:pt>
  </dgm:ptLst>
  <dgm:cxnLst>
    <dgm:cxn modelId="{DB5B0D04-8D72-4B29-93FB-D3A6FB55BF49}" srcId="{FCAA4261-5B24-40FD-AF58-B05C5453F16F}" destId="{C48E48A0-0F89-4BCC-ACBA-73B533304AC5}" srcOrd="3" destOrd="0" parTransId="{0FB0C66A-3656-4394-9103-B42EAFC1F8BF}" sibTransId="{347D2F45-6F08-4236-AED8-EB30654646F4}"/>
    <dgm:cxn modelId="{A8A3070C-9072-40B7-975A-FD61E8ABDC93}" type="presOf" srcId="{7AE73042-A472-4FEA-AC08-FF2366650E5F}" destId="{9A0809A2-7E3F-4134-A9EA-D84DC1656971}" srcOrd="0" destOrd="0" presId="urn:microsoft.com/office/officeart/2005/8/layout/orgChart1"/>
    <dgm:cxn modelId="{B828DD1E-A4C0-4A89-97D8-D4D20F6937B6}" type="presOf" srcId="{7AE73042-A472-4FEA-AC08-FF2366650E5F}" destId="{28EFC4B1-DD45-41C9-998F-B09ECDB7833E}" srcOrd="1" destOrd="0" presId="urn:microsoft.com/office/officeart/2005/8/layout/orgChart1"/>
    <dgm:cxn modelId="{649F7223-D8B4-472A-960D-3820B41C577C}" type="presOf" srcId="{F0179EF5-F369-47CC-AC5B-B5CBE1181B21}" destId="{63D5B49F-7C29-4A93-B5B8-D952A9B78072}" srcOrd="1" destOrd="0" presId="urn:microsoft.com/office/officeart/2005/8/layout/orgChart1"/>
    <dgm:cxn modelId="{81ACEF2F-FBC0-4FC3-A37F-43C5226CED41}" type="presOf" srcId="{D15410C6-B0BC-45B2-BAB4-B710A0044A7A}" destId="{DDB49C5E-0A8D-47AD-AF60-D62217BEF159}" srcOrd="0" destOrd="0" presId="urn:microsoft.com/office/officeart/2005/8/layout/orgChart1"/>
    <dgm:cxn modelId="{4734093F-D963-48AA-AD8D-524C20D64F2A}" type="presOf" srcId="{D15410C6-B0BC-45B2-BAB4-B710A0044A7A}" destId="{B11D32B9-AABB-426A-82FE-977373C24393}" srcOrd="1" destOrd="0" presId="urn:microsoft.com/office/officeart/2005/8/layout/orgChart1"/>
    <dgm:cxn modelId="{00B7A761-09B1-46E3-9C6B-1D8F9B94E560}" type="presOf" srcId="{FCAA4261-5B24-40FD-AF58-B05C5453F16F}" destId="{2DD6B4EE-CED9-4BFD-A5AA-C5F83755A384}" srcOrd="0" destOrd="0" presId="urn:microsoft.com/office/officeart/2005/8/layout/orgChart1"/>
    <dgm:cxn modelId="{8C832766-5386-4579-BAA4-6664C54B5EE9}" srcId="{FCAA4261-5B24-40FD-AF58-B05C5453F16F}" destId="{1F1AF8A4-3C83-4DD3-A5DD-525C00FD7D89}" srcOrd="4" destOrd="0" parTransId="{1771CFE0-10BC-46E6-A43B-792CBDE723BC}" sibTransId="{A2B84887-2491-4F61-A241-8D2E864C64E7}"/>
    <dgm:cxn modelId="{9F2FA26C-2729-45C2-B936-8CD80BDD4992}" srcId="{EEBEF9AB-927E-4EFC-9EED-2ACF3732004F}" destId="{FCAA4261-5B24-40FD-AF58-B05C5453F16F}" srcOrd="0" destOrd="0" parTransId="{5A0F7EF4-7827-4122-B2F0-0022E9560758}" sibTransId="{E46580A2-D28C-41EE-92F4-971EC8760A2E}"/>
    <dgm:cxn modelId="{7A39164E-2AC2-44DF-A28E-CDECF1E4F242}" type="presOf" srcId="{EEBEF9AB-927E-4EFC-9EED-2ACF3732004F}" destId="{B3A624D9-08CD-40DF-A2C8-9B781591E06E}" srcOrd="0" destOrd="0" presId="urn:microsoft.com/office/officeart/2005/8/layout/orgChart1"/>
    <dgm:cxn modelId="{57210673-BF1F-47C6-AA8D-D03F115158AB}" type="presOf" srcId="{A4063D95-7E31-4E75-B1F8-467E54088761}" destId="{B3ABB36D-E353-41FA-A3AB-5144202F9670}" srcOrd="0" destOrd="0" presId="urn:microsoft.com/office/officeart/2005/8/layout/orgChart1"/>
    <dgm:cxn modelId="{88448873-E7F2-4647-B96D-C4D89D8EB4C0}" type="presOf" srcId="{0893B02D-EA69-4D80-93D1-E957B00C8677}" destId="{B72E5196-B77D-4183-9EBE-46485FE5C2D5}" srcOrd="0" destOrd="0" presId="urn:microsoft.com/office/officeart/2005/8/layout/orgChart1"/>
    <dgm:cxn modelId="{99B3E254-684C-4DEC-A08F-5EB4E559CED2}" srcId="{FCAA4261-5B24-40FD-AF58-B05C5453F16F}" destId="{7AE73042-A472-4FEA-AC08-FF2366650E5F}" srcOrd="2" destOrd="0" parTransId="{0893B02D-EA69-4D80-93D1-E957B00C8677}" sibTransId="{C317EB15-C6AE-4F4B-B484-3B88D2ABFDF2}"/>
    <dgm:cxn modelId="{7FCCE656-1B85-47E1-A4FA-21820734DAE1}" type="presOf" srcId="{C7BC4457-2F54-42DE-9117-CB1C7E9B7842}" destId="{2B23AC77-B6EC-4679-B8F5-E7075F538924}" srcOrd="1" destOrd="0" presId="urn:microsoft.com/office/officeart/2005/8/layout/orgChart1"/>
    <dgm:cxn modelId="{6D7C5389-8009-48EA-846C-ADDAEEC362AD}" type="presOf" srcId="{1F1AF8A4-3C83-4DD3-A5DD-525C00FD7D89}" destId="{C25217A7-4D35-4A64-94D7-B225E83D89A2}" srcOrd="1" destOrd="0" presId="urn:microsoft.com/office/officeart/2005/8/layout/orgChart1"/>
    <dgm:cxn modelId="{BCD43494-C048-48E5-B3D2-A8C7D105B23A}" type="presOf" srcId="{C02CBE70-DE8A-41D8-8CC3-FDE879F00AAE}" destId="{4C9B0DA9-375C-458F-919A-2F484170E231}" srcOrd="0" destOrd="0" presId="urn:microsoft.com/office/officeart/2005/8/layout/orgChart1"/>
    <dgm:cxn modelId="{1FDADEA8-CBE1-4592-816D-9E5EA1FC9A70}" type="presOf" srcId="{FCAA4261-5B24-40FD-AF58-B05C5453F16F}" destId="{F6B3EED7-E733-46C3-B82D-FDB985539A41}" srcOrd="1" destOrd="0" presId="urn:microsoft.com/office/officeart/2005/8/layout/orgChart1"/>
    <dgm:cxn modelId="{9352FBB5-15F1-4934-9E1C-96DC7CB628F2}" srcId="{FCAA4261-5B24-40FD-AF58-B05C5453F16F}" destId="{C7BC4457-2F54-42DE-9117-CB1C7E9B7842}" srcOrd="5" destOrd="0" parTransId="{7405B2EF-666E-4592-BA3F-BE33153A7B76}" sibTransId="{0B4D3AB2-BF85-455A-A0EE-A14DEF064890}"/>
    <dgm:cxn modelId="{A34605B7-EEF8-4C6D-880A-01B3F28BE63D}" type="presOf" srcId="{C7BC4457-2F54-42DE-9117-CB1C7E9B7842}" destId="{E3C93C32-9482-4B3C-8AB5-8EDE95E48108}" srcOrd="0" destOrd="0" presId="urn:microsoft.com/office/officeart/2005/8/layout/orgChart1"/>
    <dgm:cxn modelId="{318FC2B9-0438-4096-B1A5-9D241CDC8C65}" srcId="{FCAA4261-5B24-40FD-AF58-B05C5453F16F}" destId="{D15410C6-B0BC-45B2-BAB4-B710A0044A7A}" srcOrd="1" destOrd="0" parTransId="{C02CBE70-DE8A-41D8-8CC3-FDE879F00AAE}" sibTransId="{86AC1E1B-78DE-4483-ABDA-CEA831115F2E}"/>
    <dgm:cxn modelId="{3AF249BC-B8A2-4916-9F9D-8D429D0601BD}" type="presOf" srcId="{C48E48A0-0F89-4BCC-ACBA-73B533304AC5}" destId="{6CC3E540-C831-45FB-B9FE-CDFC64AB1849}" srcOrd="1" destOrd="0" presId="urn:microsoft.com/office/officeart/2005/8/layout/orgChart1"/>
    <dgm:cxn modelId="{3EAE73BC-AB1A-4437-924A-9D19E977753D}" type="presOf" srcId="{C48E48A0-0F89-4BCC-ACBA-73B533304AC5}" destId="{D9AAF6E9-E301-48C3-9803-CE4F0A53ED33}" srcOrd="0" destOrd="0" presId="urn:microsoft.com/office/officeart/2005/8/layout/orgChart1"/>
    <dgm:cxn modelId="{85BDC7D4-341B-4C03-871C-AE59C15F7044}" type="presOf" srcId="{1771CFE0-10BC-46E6-A43B-792CBDE723BC}" destId="{85008536-8787-4221-8F5E-889F944D8099}" srcOrd="0" destOrd="0" presId="urn:microsoft.com/office/officeart/2005/8/layout/orgChart1"/>
    <dgm:cxn modelId="{6FE746E0-00D1-4360-B9E7-A77C1AE98581}" srcId="{FCAA4261-5B24-40FD-AF58-B05C5453F16F}" destId="{F0179EF5-F369-47CC-AC5B-B5CBE1181B21}" srcOrd="0" destOrd="0" parTransId="{A4063D95-7E31-4E75-B1F8-467E54088761}" sibTransId="{30EC61DE-877F-4899-8F6F-29404E84E4B5}"/>
    <dgm:cxn modelId="{B78D36E3-62FB-4DF5-9EE0-C8E4E60C1E79}" type="presOf" srcId="{1F1AF8A4-3C83-4DD3-A5DD-525C00FD7D89}" destId="{126BCE56-07FE-47E9-A08B-D0C0128F74CD}" srcOrd="0" destOrd="0" presId="urn:microsoft.com/office/officeart/2005/8/layout/orgChart1"/>
    <dgm:cxn modelId="{8A13E2E7-9D72-4660-A6AC-CDFE0560736F}" type="presOf" srcId="{F0179EF5-F369-47CC-AC5B-B5CBE1181B21}" destId="{4F4960E3-813F-455C-B575-E6E6D630233D}" srcOrd="0" destOrd="0" presId="urn:microsoft.com/office/officeart/2005/8/layout/orgChart1"/>
    <dgm:cxn modelId="{B168D6ED-9B40-44F4-8BFF-17B3B30A7AE5}" type="presOf" srcId="{7405B2EF-666E-4592-BA3F-BE33153A7B76}" destId="{06F2EDAE-217C-43A4-8ECB-BE4B5E5B6CB0}" srcOrd="0" destOrd="0" presId="urn:microsoft.com/office/officeart/2005/8/layout/orgChart1"/>
    <dgm:cxn modelId="{BEAA61F6-2AEA-486F-9DF1-D59BEA92F5DF}" type="presOf" srcId="{0FB0C66A-3656-4394-9103-B42EAFC1F8BF}" destId="{923FCA10-98C3-4D03-A0D8-F4E36DC34608}" srcOrd="0" destOrd="0" presId="urn:microsoft.com/office/officeart/2005/8/layout/orgChart1"/>
    <dgm:cxn modelId="{1D8F5B27-A1E8-4BF1-A4E9-A69C7F276A94}" type="presParOf" srcId="{B3A624D9-08CD-40DF-A2C8-9B781591E06E}" destId="{B460DF3E-29CF-4317-8935-5301430272F9}" srcOrd="0" destOrd="0" presId="urn:microsoft.com/office/officeart/2005/8/layout/orgChart1"/>
    <dgm:cxn modelId="{87E92C47-4830-4D8E-ACDF-903CDA32F560}" type="presParOf" srcId="{B460DF3E-29CF-4317-8935-5301430272F9}" destId="{62DF28D1-5C9F-4709-B873-1FBB63C7DE9A}" srcOrd="0" destOrd="0" presId="urn:microsoft.com/office/officeart/2005/8/layout/orgChart1"/>
    <dgm:cxn modelId="{68EB9B20-75FB-4637-8D6B-6FFBEA276F60}" type="presParOf" srcId="{62DF28D1-5C9F-4709-B873-1FBB63C7DE9A}" destId="{2DD6B4EE-CED9-4BFD-A5AA-C5F83755A384}" srcOrd="0" destOrd="0" presId="urn:microsoft.com/office/officeart/2005/8/layout/orgChart1"/>
    <dgm:cxn modelId="{1CDDD6DC-20AA-4408-9DF3-D3A750EAAACA}" type="presParOf" srcId="{62DF28D1-5C9F-4709-B873-1FBB63C7DE9A}" destId="{F6B3EED7-E733-46C3-B82D-FDB985539A41}" srcOrd="1" destOrd="0" presId="urn:microsoft.com/office/officeart/2005/8/layout/orgChart1"/>
    <dgm:cxn modelId="{BC4FFD1C-685E-478F-BC8C-1CCBDD433442}" type="presParOf" srcId="{B460DF3E-29CF-4317-8935-5301430272F9}" destId="{610AD699-03D2-4FB0-9FDC-8FC1056C728F}" srcOrd="1" destOrd="0" presId="urn:microsoft.com/office/officeart/2005/8/layout/orgChart1"/>
    <dgm:cxn modelId="{5274E7B9-5E05-4D96-9FC5-7AF5A94BA779}" type="presParOf" srcId="{610AD699-03D2-4FB0-9FDC-8FC1056C728F}" destId="{B3ABB36D-E353-41FA-A3AB-5144202F9670}" srcOrd="0" destOrd="0" presId="urn:microsoft.com/office/officeart/2005/8/layout/orgChart1"/>
    <dgm:cxn modelId="{621C36DB-A4E3-4303-9801-84A6A200953A}" type="presParOf" srcId="{610AD699-03D2-4FB0-9FDC-8FC1056C728F}" destId="{8B294468-FFF6-4718-A757-82A631C28CD8}" srcOrd="1" destOrd="0" presId="urn:microsoft.com/office/officeart/2005/8/layout/orgChart1"/>
    <dgm:cxn modelId="{0E4C638E-0715-4A2F-8158-3C53E00FDB8F}" type="presParOf" srcId="{8B294468-FFF6-4718-A757-82A631C28CD8}" destId="{BEE8F942-1641-43BE-837E-DC9486757EE9}" srcOrd="0" destOrd="0" presId="urn:microsoft.com/office/officeart/2005/8/layout/orgChart1"/>
    <dgm:cxn modelId="{AEC1FC65-AA92-4635-A12B-363C13D4FC90}" type="presParOf" srcId="{BEE8F942-1641-43BE-837E-DC9486757EE9}" destId="{4F4960E3-813F-455C-B575-E6E6D630233D}" srcOrd="0" destOrd="0" presId="urn:microsoft.com/office/officeart/2005/8/layout/orgChart1"/>
    <dgm:cxn modelId="{6CBEC4B3-798C-4E5B-A647-896F8088595C}" type="presParOf" srcId="{BEE8F942-1641-43BE-837E-DC9486757EE9}" destId="{63D5B49F-7C29-4A93-B5B8-D952A9B78072}" srcOrd="1" destOrd="0" presId="urn:microsoft.com/office/officeart/2005/8/layout/orgChart1"/>
    <dgm:cxn modelId="{267FE5F9-204E-43F5-9455-6C660FF362C6}" type="presParOf" srcId="{8B294468-FFF6-4718-A757-82A631C28CD8}" destId="{7E3C3F71-590A-4E2C-8960-C9C9B58E7E58}" srcOrd="1" destOrd="0" presId="urn:microsoft.com/office/officeart/2005/8/layout/orgChart1"/>
    <dgm:cxn modelId="{3DEE2558-699E-4CE6-9BFF-87AA9D933260}" type="presParOf" srcId="{8B294468-FFF6-4718-A757-82A631C28CD8}" destId="{6D9B8386-EF8E-46F6-A59D-77FEFF294568}" srcOrd="2" destOrd="0" presId="urn:microsoft.com/office/officeart/2005/8/layout/orgChart1"/>
    <dgm:cxn modelId="{530FF7BE-A1FF-461C-93F1-418BEE36DEC0}" type="presParOf" srcId="{610AD699-03D2-4FB0-9FDC-8FC1056C728F}" destId="{4C9B0DA9-375C-458F-919A-2F484170E231}" srcOrd="2" destOrd="0" presId="urn:microsoft.com/office/officeart/2005/8/layout/orgChart1"/>
    <dgm:cxn modelId="{4C27FD54-958C-4818-967C-11CB98882BDF}" type="presParOf" srcId="{610AD699-03D2-4FB0-9FDC-8FC1056C728F}" destId="{D3F849B1-1959-441D-8BC5-03600F638F6C}" srcOrd="3" destOrd="0" presId="urn:microsoft.com/office/officeart/2005/8/layout/orgChart1"/>
    <dgm:cxn modelId="{0B96EC02-2A0A-4BD3-8A47-9B9F29BD7440}" type="presParOf" srcId="{D3F849B1-1959-441D-8BC5-03600F638F6C}" destId="{57BC7568-1635-42E7-86DC-7B3675A9224D}" srcOrd="0" destOrd="0" presId="urn:microsoft.com/office/officeart/2005/8/layout/orgChart1"/>
    <dgm:cxn modelId="{93AFB724-49F3-4024-ACEC-4CA8413C9CA6}" type="presParOf" srcId="{57BC7568-1635-42E7-86DC-7B3675A9224D}" destId="{DDB49C5E-0A8D-47AD-AF60-D62217BEF159}" srcOrd="0" destOrd="0" presId="urn:microsoft.com/office/officeart/2005/8/layout/orgChart1"/>
    <dgm:cxn modelId="{4F1649AA-F2BA-4601-9277-354683E391F8}" type="presParOf" srcId="{57BC7568-1635-42E7-86DC-7B3675A9224D}" destId="{B11D32B9-AABB-426A-82FE-977373C24393}" srcOrd="1" destOrd="0" presId="urn:microsoft.com/office/officeart/2005/8/layout/orgChart1"/>
    <dgm:cxn modelId="{AB74310C-0909-4359-951E-0DF2CB6BEC0F}" type="presParOf" srcId="{D3F849B1-1959-441D-8BC5-03600F638F6C}" destId="{3FD0BEC0-8E41-4072-A7DE-4EC8D4F314A6}" srcOrd="1" destOrd="0" presId="urn:microsoft.com/office/officeart/2005/8/layout/orgChart1"/>
    <dgm:cxn modelId="{3B16D48F-5430-4055-B2FA-F05BEF1380D5}" type="presParOf" srcId="{D3F849B1-1959-441D-8BC5-03600F638F6C}" destId="{1155776E-7221-459E-8289-23B91BBD938E}" srcOrd="2" destOrd="0" presId="urn:microsoft.com/office/officeart/2005/8/layout/orgChart1"/>
    <dgm:cxn modelId="{F09C2044-0F67-4762-B178-3A508A29DF88}" type="presParOf" srcId="{610AD699-03D2-4FB0-9FDC-8FC1056C728F}" destId="{B72E5196-B77D-4183-9EBE-46485FE5C2D5}" srcOrd="4" destOrd="0" presId="urn:microsoft.com/office/officeart/2005/8/layout/orgChart1"/>
    <dgm:cxn modelId="{C84DB7FC-FC5C-4002-908F-6867D1E187BF}" type="presParOf" srcId="{610AD699-03D2-4FB0-9FDC-8FC1056C728F}" destId="{EFAE0B23-27C0-4ECA-8E0A-F9BF387E1BBA}" srcOrd="5" destOrd="0" presId="urn:microsoft.com/office/officeart/2005/8/layout/orgChart1"/>
    <dgm:cxn modelId="{FAB20B36-ABEE-4C1C-8387-9129E8A3194C}" type="presParOf" srcId="{EFAE0B23-27C0-4ECA-8E0A-F9BF387E1BBA}" destId="{39A45D28-2DEF-4DD1-B534-CB18717A8CF1}" srcOrd="0" destOrd="0" presId="urn:microsoft.com/office/officeart/2005/8/layout/orgChart1"/>
    <dgm:cxn modelId="{B29E7305-1A28-469A-AA4C-0650379A3B26}" type="presParOf" srcId="{39A45D28-2DEF-4DD1-B534-CB18717A8CF1}" destId="{9A0809A2-7E3F-4134-A9EA-D84DC1656971}" srcOrd="0" destOrd="0" presId="urn:microsoft.com/office/officeart/2005/8/layout/orgChart1"/>
    <dgm:cxn modelId="{4B1CA9F6-44B7-4511-8F49-6A146075EF66}" type="presParOf" srcId="{39A45D28-2DEF-4DD1-B534-CB18717A8CF1}" destId="{28EFC4B1-DD45-41C9-998F-B09ECDB7833E}" srcOrd="1" destOrd="0" presId="urn:microsoft.com/office/officeart/2005/8/layout/orgChart1"/>
    <dgm:cxn modelId="{1AF2E25F-C734-4ECE-80E5-048E8AB37774}" type="presParOf" srcId="{EFAE0B23-27C0-4ECA-8E0A-F9BF387E1BBA}" destId="{3B7439C5-2F93-4354-9068-5CA13240E25A}" srcOrd="1" destOrd="0" presId="urn:microsoft.com/office/officeart/2005/8/layout/orgChart1"/>
    <dgm:cxn modelId="{AE76C7F2-C51D-46CA-8647-BC35437693ED}" type="presParOf" srcId="{EFAE0B23-27C0-4ECA-8E0A-F9BF387E1BBA}" destId="{F3AE8A56-E2BD-4932-B668-4C16E9204DF9}" srcOrd="2" destOrd="0" presId="urn:microsoft.com/office/officeart/2005/8/layout/orgChart1"/>
    <dgm:cxn modelId="{B6F4D6E9-188E-482D-9F9C-AC5D5942E317}" type="presParOf" srcId="{610AD699-03D2-4FB0-9FDC-8FC1056C728F}" destId="{923FCA10-98C3-4D03-A0D8-F4E36DC34608}" srcOrd="6" destOrd="0" presId="urn:microsoft.com/office/officeart/2005/8/layout/orgChart1"/>
    <dgm:cxn modelId="{67D6299C-5FB4-4639-91E0-368D3DBE4C3B}" type="presParOf" srcId="{610AD699-03D2-4FB0-9FDC-8FC1056C728F}" destId="{F2F8B933-8B5D-4146-86B9-1B0222E944D2}" srcOrd="7" destOrd="0" presId="urn:microsoft.com/office/officeart/2005/8/layout/orgChart1"/>
    <dgm:cxn modelId="{E6019DB5-4412-424F-87FC-C974853F701C}" type="presParOf" srcId="{F2F8B933-8B5D-4146-86B9-1B0222E944D2}" destId="{2D691F16-08E2-43AD-9461-35B036C5DBD1}" srcOrd="0" destOrd="0" presId="urn:microsoft.com/office/officeart/2005/8/layout/orgChart1"/>
    <dgm:cxn modelId="{8A11B6EA-CF22-4843-8AEE-211FF552DB08}" type="presParOf" srcId="{2D691F16-08E2-43AD-9461-35B036C5DBD1}" destId="{D9AAF6E9-E301-48C3-9803-CE4F0A53ED33}" srcOrd="0" destOrd="0" presId="urn:microsoft.com/office/officeart/2005/8/layout/orgChart1"/>
    <dgm:cxn modelId="{01CBA046-E889-4EF5-915B-96749CA6AC4E}" type="presParOf" srcId="{2D691F16-08E2-43AD-9461-35B036C5DBD1}" destId="{6CC3E540-C831-45FB-B9FE-CDFC64AB1849}" srcOrd="1" destOrd="0" presId="urn:microsoft.com/office/officeart/2005/8/layout/orgChart1"/>
    <dgm:cxn modelId="{939F05EA-B957-4A41-954C-7653EF97A0EE}" type="presParOf" srcId="{F2F8B933-8B5D-4146-86B9-1B0222E944D2}" destId="{923F8FAA-B804-44EB-82F2-3004880ED8FD}" srcOrd="1" destOrd="0" presId="urn:microsoft.com/office/officeart/2005/8/layout/orgChart1"/>
    <dgm:cxn modelId="{19DC7C80-D113-494E-B4C2-4A21D207E202}" type="presParOf" srcId="{F2F8B933-8B5D-4146-86B9-1B0222E944D2}" destId="{91942924-B652-421F-8C01-2E49EA3E192D}" srcOrd="2" destOrd="0" presId="urn:microsoft.com/office/officeart/2005/8/layout/orgChart1"/>
    <dgm:cxn modelId="{D2B14D49-C1CB-4D1F-8C01-C57BA8A061D1}" type="presParOf" srcId="{610AD699-03D2-4FB0-9FDC-8FC1056C728F}" destId="{85008536-8787-4221-8F5E-889F944D8099}" srcOrd="8" destOrd="0" presId="urn:microsoft.com/office/officeart/2005/8/layout/orgChart1"/>
    <dgm:cxn modelId="{C3D4CFF9-A075-4238-944E-E5F781AE5ACA}" type="presParOf" srcId="{610AD699-03D2-4FB0-9FDC-8FC1056C728F}" destId="{C86F9013-4093-453F-9258-14056A41FF1C}" srcOrd="9" destOrd="0" presId="urn:microsoft.com/office/officeart/2005/8/layout/orgChart1"/>
    <dgm:cxn modelId="{C42679D2-FBF5-4EA8-BD19-6C3BEECEF908}" type="presParOf" srcId="{C86F9013-4093-453F-9258-14056A41FF1C}" destId="{D82F23EF-A199-436A-960E-95C8613F28A2}" srcOrd="0" destOrd="0" presId="urn:microsoft.com/office/officeart/2005/8/layout/orgChart1"/>
    <dgm:cxn modelId="{92A62690-369B-436E-B7B1-30D2390FE9A2}" type="presParOf" srcId="{D82F23EF-A199-436A-960E-95C8613F28A2}" destId="{126BCE56-07FE-47E9-A08B-D0C0128F74CD}" srcOrd="0" destOrd="0" presId="urn:microsoft.com/office/officeart/2005/8/layout/orgChart1"/>
    <dgm:cxn modelId="{CFD621DF-CB77-4625-9BCC-9F0F0F9438E4}" type="presParOf" srcId="{D82F23EF-A199-436A-960E-95C8613F28A2}" destId="{C25217A7-4D35-4A64-94D7-B225E83D89A2}" srcOrd="1" destOrd="0" presId="urn:microsoft.com/office/officeart/2005/8/layout/orgChart1"/>
    <dgm:cxn modelId="{2380AB20-21CF-4331-813A-C79EB85CBDDD}" type="presParOf" srcId="{C86F9013-4093-453F-9258-14056A41FF1C}" destId="{4A46FEA4-AC9F-440A-8EDE-C887B5FDA8E4}" srcOrd="1" destOrd="0" presId="urn:microsoft.com/office/officeart/2005/8/layout/orgChart1"/>
    <dgm:cxn modelId="{E3EE4393-CEBF-48B6-9711-362225959326}" type="presParOf" srcId="{C86F9013-4093-453F-9258-14056A41FF1C}" destId="{395C30D9-69E5-49C8-AC39-4049DFD3BF52}" srcOrd="2" destOrd="0" presId="urn:microsoft.com/office/officeart/2005/8/layout/orgChart1"/>
    <dgm:cxn modelId="{D35793A1-8A73-4FE0-9820-ABD6562F7A03}" type="presParOf" srcId="{610AD699-03D2-4FB0-9FDC-8FC1056C728F}" destId="{06F2EDAE-217C-43A4-8ECB-BE4B5E5B6CB0}" srcOrd="10" destOrd="0" presId="urn:microsoft.com/office/officeart/2005/8/layout/orgChart1"/>
    <dgm:cxn modelId="{3F9800A3-EF8D-43DD-AC17-112265DDE973}" type="presParOf" srcId="{610AD699-03D2-4FB0-9FDC-8FC1056C728F}" destId="{75731025-4D10-44EC-AB04-585AB6B3D7D3}" srcOrd="11" destOrd="0" presId="urn:microsoft.com/office/officeart/2005/8/layout/orgChart1"/>
    <dgm:cxn modelId="{2DD04DAC-7F1E-4991-A80C-9758FA294968}" type="presParOf" srcId="{75731025-4D10-44EC-AB04-585AB6B3D7D3}" destId="{EECFF3A2-C9BD-41C6-AD21-5C635E26AB4E}" srcOrd="0" destOrd="0" presId="urn:microsoft.com/office/officeart/2005/8/layout/orgChart1"/>
    <dgm:cxn modelId="{8EF8B868-BF4D-47DF-818F-775A29ABB8B5}" type="presParOf" srcId="{EECFF3A2-C9BD-41C6-AD21-5C635E26AB4E}" destId="{E3C93C32-9482-4B3C-8AB5-8EDE95E48108}" srcOrd="0" destOrd="0" presId="urn:microsoft.com/office/officeart/2005/8/layout/orgChart1"/>
    <dgm:cxn modelId="{48533A0A-1733-483A-B007-3CBA1A19233B}" type="presParOf" srcId="{EECFF3A2-C9BD-41C6-AD21-5C635E26AB4E}" destId="{2B23AC77-B6EC-4679-B8F5-E7075F538924}" srcOrd="1" destOrd="0" presId="urn:microsoft.com/office/officeart/2005/8/layout/orgChart1"/>
    <dgm:cxn modelId="{9172B695-EBF7-4D62-BCE7-8159114A89F5}" type="presParOf" srcId="{75731025-4D10-44EC-AB04-585AB6B3D7D3}" destId="{B8B7152C-61BD-4C63-A90D-8105502BD261}" srcOrd="1" destOrd="0" presId="urn:microsoft.com/office/officeart/2005/8/layout/orgChart1"/>
    <dgm:cxn modelId="{6D72C6BB-FF64-4929-8A22-93454C51AD69}" type="presParOf" srcId="{75731025-4D10-44EC-AB04-585AB6B3D7D3}" destId="{DD8C5264-718E-4360-8716-E2107CDFEFCD}" srcOrd="2" destOrd="0" presId="urn:microsoft.com/office/officeart/2005/8/layout/orgChart1"/>
    <dgm:cxn modelId="{504C5287-A407-4B34-A7B0-C456389B50C1}" type="presParOf" srcId="{B460DF3E-29CF-4317-8935-5301430272F9}" destId="{634E8CA5-E6E9-497D-B5F7-2C70A029818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8DB4C-F09B-4DFB-AFE1-544E8FAF9668}">
      <dsp:nvSpPr>
        <dsp:cNvPr id="0" name=""/>
        <dsp:cNvSpPr/>
      </dsp:nvSpPr>
      <dsp:spPr>
        <a:xfrm>
          <a:off x="6877627" y="1967294"/>
          <a:ext cx="1964851" cy="341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03"/>
              </a:lnTo>
              <a:lnTo>
                <a:pt x="1964851" y="170503"/>
              </a:lnTo>
              <a:lnTo>
                <a:pt x="1964851" y="341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F254A-D24F-4EE1-B54E-A5C95F7A8B86}">
      <dsp:nvSpPr>
        <dsp:cNvPr id="0" name=""/>
        <dsp:cNvSpPr/>
      </dsp:nvSpPr>
      <dsp:spPr>
        <a:xfrm>
          <a:off x="8192942" y="4273153"/>
          <a:ext cx="243576" cy="746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968"/>
              </a:lnTo>
              <a:lnTo>
                <a:pt x="243576" y="746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454A4A-0E63-43CC-B654-54522C1CB10B}">
      <dsp:nvSpPr>
        <dsp:cNvPr id="0" name=""/>
        <dsp:cNvSpPr/>
      </dsp:nvSpPr>
      <dsp:spPr>
        <a:xfrm>
          <a:off x="6877627" y="3120224"/>
          <a:ext cx="1964851" cy="341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503"/>
              </a:lnTo>
              <a:lnTo>
                <a:pt x="1964851" y="170503"/>
              </a:lnTo>
              <a:lnTo>
                <a:pt x="1964851" y="341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A6C843-ADD6-4D5B-872C-B8C55D880B2B}">
      <dsp:nvSpPr>
        <dsp:cNvPr id="0" name=""/>
        <dsp:cNvSpPr/>
      </dsp:nvSpPr>
      <dsp:spPr>
        <a:xfrm>
          <a:off x="6831907" y="3120224"/>
          <a:ext cx="91440" cy="341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758FB-DCB2-4799-8E16-48BC933C3D7F}">
      <dsp:nvSpPr>
        <dsp:cNvPr id="0" name=""/>
        <dsp:cNvSpPr/>
      </dsp:nvSpPr>
      <dsp:spPr>
        <a:xfrm>
          <a:off x="4912775" y="3120224"/>
          <a:ext cx="1964851" cy="341007"/>
        </a:xfrm>
        <a:custGeom>
          <a:avLst/>
          <a:gdLst/>
          <a:ahLst/>
          <a:cxnLst/>
          <a:rect l="0" t="0" r="0" b="0"/>
          <a:pathLst>
            <a:path>
              <a:moveTo>
                <a:pt x="1964851" y="0"/>
              </a:moveTo>
              <a:lnTo>
                <a:pt x="1964851" y="170503"/>
              </a:lnTo>
              <a:lnTo>
                <a:pt x="0" y="170503"/>
              </a:lnTo>
              <a:lnTo>
                <a:pt x="0" y="341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B78A17-4E43-4A5A-A838-68FD45BB841E}">
      <dsp:nvSpPr>
        <dsp:cNvPr id="0" name=""/>
        <dsp:cNvSpPr/>
      </dsp:nvSpPr>
      <dsp:spPr>
        <a:xfrm>
          <a:off x="6831907" y="1967294"/>
          <a:ext cx="91440" cy="3410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CDC7CB-5148-40A7-B6EC-01711AC04EA6}">
      <dsp:nvSpPr>
        <dsp:cNvPr id="0" name=""/>
        <dsp:cNvSpPr/>
      </dsp:nvSpPr>
      <dsp:spPr>
        <a:xfrm>
          <a:off x="4912775" y="1967294"/>
          <a:ext cx="1964851" cy="341007"/>
        </a:xfrm>
        <a:custGeom>
          <a:avLst/>
          <a:gdLst/>
          <a:ahLst/>
          <a:cxnLst/>
          <a:rect l="0" t="0" r="0" b="0"/>
          <a:pathLst>
            <a:path>
              <a:moveTo>
                <a:pt x="1964851" y="0"/>
              </a:moveTo>
              <a:lnTo>
                <a:pt x="1964851" y="170503"/>
              </a:lnTo>
              <a:lnTo>
                <a:pt x="0" y="170503"/>
              </a:lnTo>
              <a:lnTo>
                <a:pt x="0" y="341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7ECA9-201C-4146-8362-436EEB92800B}">
      <dsp:nvSpPr>
        <dsp:cNvPr id="0" name=""/>
        <dsp:cNvSpPr/>
      </dsp:nvSpPr>
      <dsp:spPr>
        <a:xfrm>
          <a:off x="3930349" y="814364"/>
          <a:ext cx="2135355" cy="746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968"/>
              </a:lnTo>
              <a:lnTo>
                <a:pt x="2135355" y="746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5013F0-7C58-4006-B3A9-D4B9DA4CE389}">
      <dsp:nvSpPr>
        <dsp:cNvPr id="0" name=""/>
        <dsp:cNvSpPr/>
      </dsp:nvSpPr>
      <dsp:spPr>
        <a:xfrm>
          <a:off x="2777420" y="1967294"/>
          <a:ext cx="170503" cy="746968"/>
        </a:xfrm>
        <a:custGeom>
          <a:avLst/>
          <a:gdLst/>
          <a:ahLst/>
          <a:cxnLst/>
          <a:rect l="0" t="0" r="0" b="0"/>
          <a:pathLst>
            <a:path>
              <a:moveTo>
                <a:pt x="170503" y="0"/>
              </a:moveTo>
              <a:lnTo>
                <a:pt x="170503" y="746968"/>
              </a:lnTo>
              <a:lnTo>
                <a:pt x="0" y="746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4301C-E4EB-41FB-A263-72011B9CC700}">
      <dsp:nvSpPr>
        <dsp:cNvPr id="0" name=""/>
        <dsp:cNvSpPr/>
      </dsp:nvSpPr>
      <dsp:spPr>
        <a:xfrm>
          <a:off x="3759846" y="814364"/>
          <a:ext cx="170503" cy="746968"/>
        </a:xfrm>
        <a:custGeom>
          <a:avLst/>
          <a:gdLst/>
          <a:ahLst/>
          <a:cxnLst/>
          <a:rect l="0" t="0" r="0" b="0"/>
          <a:pathLst>
            <a:path>
              <a:moveTo>
                <a:pt x="170503" y="0"/>
              </a:moveTo>
              <a:lnTo>
                <a:pt x="170503" y="746968"/>
              </a:lnTo>
              <a:lnTo>
                <a:pt x="0" y="746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5F2C1-713C-46F4-9314-085EA169096F}">
      <dsp:nvSpPr>
        <dsp:cNvPr id="0" name=""/>
        <dsp:cNvSpPr/>
      </dsp:nvSpPr>
      <dsp:spPr>
        <a:xfrm>
          <a:off x="3118427" y="2442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sp:txBody>
      <dsp:txXfrm>
        <a:off x="3118427" y="2442"/>
        <a:ext cx="1623844" cy="811922"/>
      </dsp:txXfrm>
    </dsp:sp>
    <dsp:sp modelId="{446B8138-141A-4AF2-997E-27372AD5ABD1}">
      <dsp:nvSpPr>
        <dsp:cNvPr id="0" name=""/>
        <dsp:cNvSpPr/>
      </dsp:nvSpPr>
      <dsp:spPr>
        <a:xfrm>
          <a:off x="2136001" y="1155372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</a:t>
          </a:r>
        </a:p>
      </dsp:txBody>
      <dsp:txXfrm>
        <a:off x="2136001" y="1155372"/>
        <a:ext cx="1623844" cy="811922"/>
      </dsp:txXfrm>
    </dsp:sp>
    <dsp:sp modelId="{1D005AC6-7A2F-4723-B115-93BFFAFBE4AD}">
      <dsp:nvSpPr>
        <dsp:cNvPr id="0" name=""/>
        <dsp:cNvSpPr/>
      </dsp:nvSpPr>
      <dsp:spPr>
        <a:xfrm>
          <a:off x="1153575" y="230830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Error Message</a:t>
          </a:r>
        </a:p>
      </dsp:txBody>
      <dsp:txXfrm>
        <a:off x="1153575" y="2308301"/>
        <a:ext cx="1623844" cy="811922"/>
      </dsp:txXfrm>
    </dsp:sp>
    <dsp:sp modelId="{C357879C-39E8-4D48-AA98-22E66A3DF74D}">
      <dsp:nvSpPr>
        <dsp:cNvPr id="0" name=""/>
        <dsp:cNvSpPr/>
      </dsp:nvSpPr>
      <dsp:spPr>
        <a:xfrm>
          <a:off x="6065705" y="1155372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Yes</a:t>
          </a:r>
        </a:p>
      </dsp:txBody>
      <dsp:txXfrm>
        <a:off x="6065705" y="1155372"/>
        <a:ext cx="1623844" cy="811922"/>
      </dsp:txXfrm>
    </dsp:sp>
    <dsp:sp modelId="{360516D9-2A71-4BE6-A311-46BD7D3E1E44}">
      <dsp:nvSpPr>
        <dsp:cNvPr id="0" name=""/>
        <dsp:cNvSpPr/>
      </dsp:nvSpPr>
      <dsp:spPr>
        <a:xfrm>
          <a:off x="4100853" y="230830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</dsp:txBody>
      <dsp:txXfrm>
        <a:off x="4100853" y="2308301"/>
        <a:ext cx="1623844" cy="811922"/>
      </dsp:txXfrm>
    </dsp:sp>
    <dsp:sp modelId="{CBBC7FE7-2E2D-4873-A420-4EC9C9B7A4CF}">
      <dsp:nvSpPr>
        <dsp:cNvPr id="0" name=""/>
        <dsp:cNvSpPr/>
      </dsp:nvSpPr>
      <dsp:spPr>
        <a:xfrm>
          <a:off x="6065705" y="230830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Topic</a:t>
          </a:r>
        </a:p>
      </dsp:txBody>
      <dsp:txXfrm>
        <a:off x="6065705" y="2308301"/>
        <a:ext cx="1623844" cy="811922"/>
      </dsp:txXfrm>
    </dsp:sp>
    <dsp:sp modelId="{E06AECDF-3F31-4ED3-BD6B-8FEA4975FC24}">
      <dsp:nvSpPr>
        <dsp:cNvPr id="0" name=""/>
        <dsp:cNvSpPr/>
      </dsp:nvSpPr>
      <dsp:spPr>
        <a:xfrm>
          <a:off x="4100853" y="346123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Substitute staff</a:t>
          </a:r>
        </a:p>
      </dsp:txBody>
      <dsp:txXfrm>
        <a:off x="4100853" y="3461231"/>
        <a:ext cx="1623844" cy="811922"/>
      </dsp:txXfrm>
    </dsp:sp>
    <dsp:sp modelId="{83FAD762-431F-4A18-9ED5-9F7BA74C0C16}">
      <dsp:nvSpPr>
        <dsp:cNvPr id="0" name=""/>
        <dsp:cNvSpPr/>
      </dsp:nvSpPr>
      <dsp:spPr>
        <a:xfrm>
          <a:off x="6065705" y="346123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Absent detail</a:t>
          </a:r>
        </a:p>
      </dsp:txBody>
      <dsp:txXfrm>
        <a:off x="6065705" y="3461231"/>
        <a:ext cx="1623844" cy="811922"/>
      </dsp:txXfrm>
    </dsp:sp>
    <dsp:sp modelId="{2A65936C-7686-42A0-BAE8-29347FCB1257}">
      <dsp:nvSpPr>
        <dsp:cNvPr id="0" name=""/>
        <dsp:cNvSpPr/>
      </dsp:nvSpPr>
      <dsp:spPr>
        <a:xfrm>
          <a:off x="8030557" y="346123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 Detail</a:t>
          </a:r>
        </a:p>
      </dsp:txBody>
      <dsp:txXfrm>
        <a:off x="8030557" y="3461231"/>
        <a:ext cx="1623844" cy="811922"/>
      </dsp:txXfrm>
    </dsp:sp>
    <dsp:sp modelId="{5FFD7188-C58A-4FDF-B10A-613BA246C5C2}">
      <dsp:nvSpPr>
        <dsp:cNvPr id="0" name=""/>
        <dsp:cNvSpPr/>
      </dsp:nvSpPr>
      <dsp:spPr>
        <a:xfrm>
          <a:off x="8436518" y="461416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 option </a:t>
          </a:r>
        </a:p>
      </dsp:txBody>
      <dsp:txXfrm>
        <a:off x="8436518" y="4614161"/>
        <a:ext cx="1623844" cy="811922"/>
      </dsp:txXfrm>
    </dsp:sp>
    <dsp:sp modelId="{2E4D6DA7-6D41-4CE9-8CBE-008A11C7E29E}">
      <dsp:nvSpPr>
        <dsp:cNvPr id="0" name=""/>
        <dsp:cNvSpPr/>
      </dsp:nvSpPr>
      <dsp:spPr>
        <a:xfrm>
          <a:off x="8030557" y="2308301"/>
          <a:ext cx="1623844" cy="8119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</a:p>
      </dsp:txBody>
      <dsp:txXfrm>
        <a:off x="8030557" y="2308301"/>
        <a:ext cx="1623844" cy="8119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CD2E2-DF97-46DA-9694-EB713A9923A6}">
      <dsp:nvSpPr>
        <dsp:cNvPr id="0" name=""/>
        <dsp:cNvSpPr/>
      </dsp:nvSpPr>
      <dsp:spPr>
        <a:xfrm>
          <a:off x="4248873" y="1099228"/>
          <a:ext cx="91440" cy="433759"/>
        </a:xfrm>
        <a:custGeom>
          <a:avLst/>
          <a:gdLst/>
          <a:ahLst/>
          <a:cxnLst/>
          <a:rect l="0" t="0" r="0" b="0"/>
          <a:pathLst>
            <a:path>
              <a:moveTo>
                <a:pt x="104711" y="0"/>
              </a:moveTo>
              <a:lnTo>
                <a:pt x="104711" y="433759"/>
              </a:lnTo>
              <a:lnTo>
                <a:pt x="45720" y="433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0A1D9-B70A-47F5-9C9C-B603641308F0}">
      <dsp:nvSpPr>
        <dsp:cNvPr id="0" name=""/>
        <dsp:cNvSpPr/>
      </dsp:nvSpPr>
      <dsp:spPr>
        <a:xfrm>
          <a:off x="4811590" y="461252"/>
          <a:ext cx="133371" cy="408972"/>
        </a:xfrm>
        <a:custGeom>
          <a:avLst/>
          <a:gdLst/>
          <a:ahLst/>
          <a:cxnLst/>
          <a:rect l="0" t="0" r="0" b="0"/>
          <a:pathLst>
            <a:path>
              <a:moveTo>
                <a:pt x="133371" y="0"/>
              </a:moveTo>
              <a:lnTo>
                <a:pt x="133371" y="408972"/>
              </a:lnTo>
              <a:lnTo>
                <a:pt x="0" y="4089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F02EF1-741C-46E3-B785-7C3D01C4F72F}">
      <dsp:nvSpPr>
        <dsp:cNvPr id="0" name=""/>
        <dsp:cNvSpPr/>
      </dsp:nvSpPr>
      <dsp:spPr>
        <a:xfrm>
          <a:off x="4944962" y="2412360"/>
          <a:ext cx="2084708" cy="192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1"/>
              </a:lnTo>
              <a:lnTo>
                <a:pt x="2084708" y="96181"/>
              </a:lnTo>
              <a:lnTo>
                <a:pt x="2084708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CF4198-1755-4E4F-BE82-1A58DC27579A}">
      <dsp:nvSpPr>
        <dsp:cNvPr id="0" name=""/>
        <dsp:cNvSpPr/>
      </dsp:nvSpPr>
      <dsp:spPr>
        <a:xfrm>
          <a:off x="5944946" y="3713099"/>
          <a:ext cx="932153" cy="192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1"/>
              </a:lnTo>
              <a:lnTo>
                <a:pt x="932153" y="96181"/>
              </a:lnTo>
              <a:lnTo>
                <a:pt x="932153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2D48F-03F0-405B-93F9-9BE5C4721D37}">
      <dsp:nvSpPr>
        <dsp:cNvPr id="0" name=""/>
        <dsp:cNvSpPr/>
      </dsp:nvSpPr>
      <dsp:spPr>
        <a:xfrm>
          <a:off x="4319063" y="4363469"/>
          <a:ext cx="250791" cy="10805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0531"/>
              </a:lnTo>
              <a:lnTo>
                <a:pt x="250791" y="10805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F6F137-C83A-4680-B65F-74FD9FFCF6FE}">
      <dsp:nvSpPr>
        <dsp:cNvPr id="0" name=""/>
        <dsp:cNvSpPr/>
      </dsp:nvSpPr>
      <dsp:spPr>
        <a:xfrm>
          <a:off x="4319063" y="4363469"/>
          <a:ext cx="250791" cy="421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66"/>
              </a:lnTo>
              <a:lnTo>
                <a:pt x="250791" y="421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6084A0-8FCC-427C-BB6F-F85D1A02DA7B}">
      <dsp:nvSpPr>
        <dsp:cNvPr id="0" name=""/>
        <dsp:cNvSpPr/>
      </dsp:nvSpPr>
      <dsp:spPr>
        <a:xfrm>
          <a:off x="4987841" y="3713099"/>
          <a:ext cx="957105" cy="192362"/>
        </a:xfrm>
        <a:custGeom>
          <a:avLst/>
          <a:gdLst/>
          <a:ahLst/>
          <a:cxnLst/>
          <a:rect l="0" t="0" r="0" b="0"/>
          <a:pathLst>
            <a:path>
              <a:moveTo>
                <a:pt x="957105" y="0"/>
              </a:moveTo>
              <a:lnTo>
                <a:pt x="957105" y="96181"/>
              </a:lnTo>
              <a:lnTo>
                <a:pt x="0" y="96181"/>
              </a:lnTo>
              <a:lnTo>
                <a:pt x="0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74206-0B0D-444F-B5E9-9EB13BF6ED82}">
      <dsp:nvSpPr>
        <dsp:cNvPr id="0" name=""/>
        <dsp:cNvSpPr/>
      </dsp:nvSpPr>
      <dsp:spPr>
        <a:xfrm>
          <a:off x="5131682" y="3062730"/>
          <a:ext cx="813264" cy="192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1"/>
              </a:lnTo>
              <a:lnTo>
                <a:pt x="813264" y="96181"/>
              </a:lnTo>
              <a:lnTo>
                <a:pt x="813264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2A97D-CBBC-48A0-88F2-429D8C8438FA}">
      <dsp:nvSpPr>
        <dsp:cNvPr id="0" name=""/>
        <dsp:cNvSpPr/>
      </dsp:nvSpPr>
      <dsp:spPr>
        <a:xfrm>
          <a:off x="4114710" y="3062730"/>
          <a:ext cx="1016971" cy="192362"/>
        </a:xfrm>
        <a:custGeom>
          <a:avLst/>
          <a:gdLst/>
          <a:ahLst/>
          <a:cxnLst/>
          <a:rect l="0" t="0" r="0" b="0"/>
          <a:pathLst>
            <a:path>
              <a:moveTo>
                <a:pt x="1016971" y="0"/>
              </a:moveTo>
              <a:lnTo>
                <a:pt x="1016971" y="96181"/>
              </a:lnTo>
              <a:lnTo>
                <a:pt x="0" y="96181"/>
              </a:lnTo>
              <a:lnTo>
                <a:pt x="0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96D28-15CA-4BBA-ABEA-0942FD61BF16}">
      <dsp:nvSpPr>
        <dsp:cNvPr id="0" name=""/>
        <dsp:cNvSpPr/>
      </dsp:nvSpPr>
      <dsp:spPr>
        <a:xfrm>
          <a:off x="4944962" y="2412360"/>
          <a:ext cx="186720" cy="192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81"/>
              </a:lnTo>
              <a:lnTo>
                <a:pt x="186720" y="96181"/>
              </a:lnTo>
              <a:lnTo>
                <a:pt x="186720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89214A-98A5-492A-92A6-E67256C1FC5F}">
      <dsp:nvSpPr>
        <dsp:cNvPr id="0" name=""/>
        <dsp:cNvSpPr/>
      </dsp:nvSpPr>
      <dsp:spPr>
        <a:xfrm>
          <a:off x="3046973" y="2412360"/>
          <a:ext cx="1897988" cy="192362"/>
        </a:xfrm>
        <a:custGeom>
          <a:avLst/>
          <a:gdLst/>
          <a:ahLst/>
          <a:cxnLst/>
          <a:rect l="0" t="0" r="0" b="0"/>
          <a:pathLst>
            <a:path>
              <a:moveTo>
                <a:pt x="1897988" y="0"/>
              </a:moveTo>
              <a:lnTo>
                <a:pt x="1897988" y="96181"/>
              </a:lnTo>
              <a:lnTo>
                <a:pt x="0" y="96181"/>
              </a:lnTo>
              <a:lnTo>
                <a:pt x="0" y="1923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D92B4-16FF-4C5F-8568-390C8DAE21E8}">
      <dsp:nvSpPr>
        <dsp:cNvPr id="0" name=""/>
        <dsp:cNvSpPr/>
      </dsp:nvSpPr>
      <dsp:spPr>
        <a:xfrm>
          <a:off x="4899242" y="461252"/>
          <a:ext cx="91440" cy="14931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9310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F4752-C4E9-4A1F-B047-2D0742B31F0E}">
      <dsp:nvSpPr>
        <dsp:cNvPr id="0" name=""/>
        <dsp:cNvSpPr/>
      </dsp:nvSpPr>
      <dsp:spPr>
        <a:xfrm>
          <a:off x="4486955" y="3246"/>
          <a:ext cx="916013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</a:t>
          </a:r>
        </a:p>
      </dsp:txBody>
      <dsp:txXfrm>
        <a:off x="4486955" y="3246"/>
        <a:ext cx="916013" cy="458006"/>
      </dsp:txXfrm>
    </dsp:sp>
    <dsp:sp modelId="{CEEC6B05-369E-486A-B9BF-1A8C1C55B8E4}">
      <dsp:nvSpPr>
        <dsp:cNvPr id="0" name=""/>
        <dsp:cNvSpPr/>
      </dsp:nvSpPr>
      <dsp:spPr>
        <a:xfrm>
          <a:off x="3763181" y="1954354"/>
          <a:ext cx="2363561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Yes </a:t>
          </a:r>
        </a:p>
      </dsp:txBody>
      <dsp:txXfrm>
        <a:off x="3763181" y="1954354"/>
        <a:ext cx="2363561" cy="458006"/>
      </dsp:txXfrm>
    </dsp:sp>
    <dsp:sp modelId="{52A83B71-71F2-43F8-8CCE-35DC96201518}">
      <dsp:nvSpPr>
        <dsp:cNvPr id="0" name=""/>
        <dsp:cNvSpPr/>
      </dsp:nvSpPr>
      <dsp:spPr>
        <a:xfrm>
          <a:off x="1907847" y="2604723"/>
          <a:ext cx="2278253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Profile</a:t>
          </a:r>
        </a:p>
      </dsp:txBody>
      <dsp:txXfrm>
        <a:off x="1907847" y="2604723"/>
        <a:ext cx="2278253" cy="458006"/>
      </dsp:txXfrm>
    </dsp:sp>
    <dsp:sp modelId="{B53938C5-E969-4EA2-A8A8-7A18AD2A2739}">
      <dsp:nvSpPr>
        <dsp:cNvPr id="0" name=""/>
        <dsp:cNvSpPr/>
      </dsp:nvSpPr>
      <dsp:spPr>
        <a:xfrm>
          <a:off x="4378463" y="2604723"/>
          <a:ext cx="1506438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Topic</a:t>
          </a:r>
        </a:p>
      </dsp:txBody>
      <dsp:txXfrm>
        <a:off x="4378463" y="2604723"/>
        <a:ext cx="1506438" cy="458006"/>
      </dsp:txXfrm>
    </dsp:sp>
    <dsp:sp modelId="{48801DE3-DA81-4E5D-AB63-00143455F0D9}">
      <dsp:nvSpPr>
        <dsp:cNvPr id="0" name=""/>
        <dsp:cNvSpPr/>
      </dsp:nvSpPr>
      <dsp:spPr>
        <a:xfrm>
          <a:off x="3397628" y="3255093"/>
          <a:ext cx="1434165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Substitute Staff</a:t>
          </a:r>
        </a:p>
      </dsp:txBody>
      <dsp:txXfrm>
        <a:off x="3397628" y="3255093"/>
        <a:ext cx="1434165" cy="458006"/>
      </dsp:txXfrm>
    </dsp:sp>
    <dsp:sp modelId="{945213B6-1991-44CB-82FE-0E0E2BA9EC19}">
      <dsp:nvSpPr>
        <dsp:cNvPr id="0" name=""/>
        <dsp:cNvSpPr/>
      </dsp:nvSpPr>
      <dsp:spPr>
        <a:xfrm>
          <a:off x="5024156" y="3255093"/>
          <a:ext cx="1841580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Absent Detail</a:t>
          </a:r>
        </a:p>
      </dsp:txBody>
      <dsp:txXfrm>
        <a:off x="5024156" y="3255093"/>
        <a:ext cx="1841580" cy="458006"/>
      </dsp:txXfrm>
    </dsp:sp>
    <dsp:sp modelId="{5E2BEBD1-4DBC-4822-8CDC-01E4164F7A60}">
      <dsp:nvSpPr>
        <dsp:cNvPr id="0" name=""/>
        <dsp:cNvSpPr/>
      </dsp:nvSpPr>
      <dsp:spPr>
        <a:xfrm>
          <a:off x="4151869" y="3905462"/>
          <a:ext cx="1671944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 Detail</a:t>
          </a:r>
        </a:p>
      </dsp:txBody>
      <dsp:txXfrm>
        <a:off x="4151869" y="3905462"/>
        <a:ext cx="1671944" cy="458006"/>
      </dsp:txXfrm>
    </dsp:sp>
    <dsp:sp modelId="{4B9D0261-86AF-4C28-8F92-E652FD0E9C98}">
      <dsp:nvSpPr>
        <dsp:cNvPr id="0" name=""/>
        <dsp:cNvSpPr/>
      </dsp:nvSpPr>
      <dsp:spPr>
        <a:xfrm>
          <a:off x="4569855" y="4555831"/>
          <a:ext cx="2095856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 Option </a:t>
          </a:r>
        </a:p>
      </dsp:txBody>
      <dsp:txXfrm>
        <a:off x="4569855" y="4555831"/>
        <a:ext cx="2095856" cy="458006"/>
      </dsp:txXfrm>
    </dsp:sp>
    <dsp:sp modelId="{57D7626B-42F8-403C-81E4-7B22811CB8B6}">
      <dsp:nvSpPr>
        <dsp:cNvPr id="0" name=""/>
        <dsp:cNvSpPr/>
      </dsp:nvSpPr>
      <dsp:spPr>
        <a:xfrm>
          <a:off x="4569855" y="5206201"/>
          <a:ext cx="2362068" cy="4755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View Other staff Detail </a:t>
          </a:r>
        </a:p>
      </dsp:txBody>
      <dsp:txXfrm>
        <a:off x="4569855" y="5206201"/>
        <a:ext cx="2362068" cy="475598"/>
      </dsp:txXfrm>
    </dsp:sp>
    <dsp:sp modelId="{90378FE5-12AF-4B35-9EC2-0E47B7EB6C1B}">
      <dsp:nvSpPr>
        <dsp:cNvPr id="0" name=""/>
        <dsp:cNvSpPr/>
      </dsp:nvSpPr>
      <dsp:spPr>
        <a:xfrm>
          <a:off x="6016175" y="3905462"/>
          <a:ext cx="1721848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Add new Faculty</a:t>
          </a:r>
        </a:p>
      </dsp:txBody>
      <dsp:txXfrm>
        <a:off x="6016175" y="3905462"/>
        <a:ext cx="1721848" cy="458006"/>
      </dsp:txXfrm>
    </dsp:sp>
    <dsp:sp modelId="{01619F3E-CDE0-44C0-A088-D005512E8341}">
      <dsp:nvSpPr>
        <dsp:cNvPr id="0" name=""/>
        <dsp:cNvSpPr/>
      </dsp:nvSpPr>
      <dsp:spPr>
        <a:xfrm>
          <a:off x="6077264" y="2604723"/>
          <a:ext cx="1904812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Logout</a:t>
          </a:r>
        </a:p>
      </dsp:txBody>
      <dsp:txXfrm>
        <a:off x="6077264" y="2604723"/>
        <a:ext cx="1904812" cy="458006"/>
      </dsp:txXfrm>
    </dsp:sp>
    <dsp:sp modelId="{A266DBEB-4EBF-48D1-8E50-F62E37A9DCBE}">
      <dsp:nvSpPr>
        <dsp:cNvPr id="0" name=""/>
        <dsp:cNvSpPr/>
      </dsp:nvSpPr>
      <dsp:spPr>
        <a:xfrm>
          <a:off x="3895577" y="641221"/>
          <a:ext cx="916013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</a:t>
          </a:r>
        </a:p>
      </dsp:txBody>
      <dsp:txXfrm>
        <a:off x="3895577" y="641221"/>
        <a:ext cx="916013" cy="458006"/>
      </dsp:txXfrm>
    </dsp:sp>
    <dsp:sp modelId="{F684FB2F-39CA-4546-87EB-20035BF59C6C}">
      <dsp:nvSpPr>
        <dsp:cNvPr id="0" name=""/>
        <dsp:cNvSpPr/>
      </dsp:nvSpPr>
      <dsp:spPr>
        <a:xfrm>
          <a:off x="3040296" y="1303984"/>
          <a:ext cx="1254296" cy="4580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Error Message</a:t>
          </a:r>
        </a:p>
      </dsp:txBody>
      <dsp:txXfrm>
        <a:off x="3040296" y="1303984"/>
        <a:ext cx="1254296" cy="458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48E3A2-2F8C-4A6F-A331-256D13A3F592}">
      <dsp:nvSpPr>
        <dsp:cNvPr id="0" name=""/>
        <dsp:cNvSpPr/>
      </dsp:nvSpPr>
      <dsp:spPr>
        <a:xfrm>
          <a:off x="4273630" y="1747702"/>
          <a:ext cx="3023624" cy="524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80"/>
              </a:lnTo>
              <a:lnTo>
                <a:pt x="3023624" y="262380"/>
              </a:lnTo>
              <a:lnTo>
                <a:pt x="3023624" y="524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A5102-E350-4BB9-911C-78D6126B58D9}">
      <dsp:nvSpPr>
        <dsp:cNvPr id="0" name=""/>
        <dsp:cNvSpPr/>
      </dsp:nvSpPr>
      <dsp:spPr>
        <a:xfrm>
          <a:off x="4227910" y="1747702"/>
          <a:ext cx="91440" cy="5247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DA7B-E1C8-42D8-83FF-162F8D71D53A}">
      <dsp:nvSpPr>
        <dsp:cNvPr id="0" name=""/>
        <dsp:cNvSpPr/>
      </dsp:nvSpPr>
      <dsp:spPr>
        <a:xfrm>
          <a:off x="1250005" y="1747702"/>
          <a:ext cx="3023624" cy="524761"/>
        </a:xfrm>
        <a:custGeom>
          <a:avLst/>
          <a:gdLst/>
          <a:ahLst/>
          <a:cxnLst/>
          <a:rect l="0" t="0" r="0" b="0"/>
          <a:pathLst>
            <a:path>
              <a:moveTo>
                <a:pt x="3023624" y="0"/>
              </a:moveTo>
              <a:lnTo>
                <a:pt x="3023624" y="262380"/>
              </a:lnTo>
              <a:lnTo>
                <a:pt x="0" y="262380"/>
              </a:lnTo>
              <a:lnTo>
                <a:pt x="0" y="5247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DD28B-EF74-4D57-86AF-7BCBDCD64292}">
      <dsp:nvSpPr>
        <dsp:cNvPr id="0" name=""/>
        <dsp:cNvSpPr/>
      </dsp:nvSpPr>
      <dsp:spPr>
        <a:xfrm>
          <a:off x="3024198" y="498270"/>
          <a:ext cx="2498863" cy="124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Profile</a:t>
          </a:r>
        </a:p>
      </dsp:txBody>
      <dsp:txXfrm>
        <a:off x="3024198" y="498270"/>
        <a:ext cx="2498863" cy="1249431"/>
      </dsp:txXfrm>
    </dsp:sp>
    <dsp:sp modelId="{0C781BFF-86BA-4711-BC60-A8145D02D83F}">
      <dsp:nvSpPr>
        <dsp:cNvPr id="0" name=""/>
        <dsp:cNvSpPr/>
      </dsp:nvSpPr>
      <dsp:spPr>
        <a:xfrm>
          <a:off x="573" y="2272463"/>
          <a:ext cx="2498863" cy="124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Faculty ID</a:t>
          </a:r>
        </a:p>
      </dsp:txBody>
      <dsp:txXfrm>
        <a:off x="573" y="2272463"/>
        <a:ext cx="2498863" cy="1249431"/>
      </dsp:txXfrm>
    </dsp:sp>
    <dsp:sp modelId="{FE58358E-6C74-461A-9E7A-96F7C0394BC2}">
      <dsp:nvSpPr>
        <dsp:cNvPr id="0" name=""/>
        <dsp:cNvSpPr/>
      </dsp:nvSpPr>
      <dsp:spPr>
        <a:xfrm>
          <a:off x="3024198" y="2272463"/>
          <a:ext cx="2498863" cy="124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Name</a:t>
          </a:r>
        </a:p>
      </dsp:txBody>
      <dsp:txXfrm>
        <a:off x="3024198" y="2272463"/>
        <a:ext cx="2498863" cy="1249431"/>
      </dsp:txXfrm>
    </dsp:sp>
    <dsp:sp modelId="{E0859B91-C22C-4E1A-9679-D1B5DA2B7CBD}">
      <dsp:nvSpPr>
        <dsp:cNvPr id="0" name=""/>
        <dsp:cNvSpPr/>
      </dsp:nvSpPr>
      <dsp:spPr>
        <a:xfrm>
          <a:off x="6047823" y="2272463"/>
          <a:ext cx="2498863" cy="1249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Department</a:t>
          </a:r>
        </a:p>
      </dsp:txBody>
      <dsp:txXfrm>
        <a:off x="6047823" y="2272463"/>
        <a:ext cx="2498863" cy="1249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B0B89-142A-46C5-ADB4-E3F1CA131CD1}">
      <dsp:nvSpPr>
        <dsp:cNvPr id="0" name=""/>
        <dsp:cNvSpPr/>
      </dsp:nvSpPr>
      <dsp:spPr>
        <a:xfrm>
          <a:off x="4064000" y="1013688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3570126" y="103268"/>
              </a:lnTo>
              <a:lnTo>
                <a:pt x="3570126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1B9D5-0A16-4B03-ADAF-6D294ECE39F0}">
      <dsp:nvSpPr>
        <dsp:cNvPr id="0" name=""/>
        <dsp:cNvSpPr/>
      </dsp:nvSpPr>
      <dsp:spPr>
        <a:xfrm>
          <a:off x="4064000" y="1013688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2380084" y="103268"/>
              </a:lnTo>
              <a:lnTo>
                <a:pt x="2380084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E48CE2-CC38-4D85-B4FC-B29D2ACCD5B1}">
      <dsp:nvSpPr>
        <dsp:cNvPr id="0" name=""/>
        <dsp:cNvSpPr/>
      </dsp:nvSpPr>
      <dsp:spPr>
        <a:xfrm>
          <a:off x="4064000" y="1013688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268"/>
              </a:lnTo>
              <a:lnTo>
                <a:pt x="1190042" y="103268"/>
              </a:lnTo>
              <a:lnTo>
                <a:pt x="1190042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6752C-18B7-48BD-96F4-5B77F12BB1A0}">
      <dsp:nvSpPr>
        <dsp:cNvPr id="0" name=""/>
        <dsp:cNvSpPr/>
      </dsp:nvSpPr>
      <dsp:spPr>
        <a:xfrm>
          <a:off x="4018280" y="1013688"/>
          <a:ext cx="91440" cy="2065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847BC-787A-432B-979E-8B0B9999B927}">
      <dsp:nvSpPr>
        <dsp:cNvPr id="0" name=""/>
        <dsp:cNvSpPr/>
      </dsp:nvSpPr>
      <dsp:spPr>
        <a:xfrm>
          <a:off x="2873957" y="1013688"/>
          <a:ext cx="1190042" cy="206536"/>
        </a:xfrm>
        <a:custGeom>
          <a:avLst/>
          <a:gdLst/>
          <a:ahLst/>
          <a:cxnLst/>
          <a:rect l="0" t="0" r="0" b="0"/>
          <a:pathLst>
            <a:path>
              <a:moveTo>
                <a:pt x="1190042" y="0"/>
              </a:moveTo>
              <a:lnTo>
                <a:pt x="1190042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99164-5EB8-4822-B22E-8516A7B35BD1}">
      <dsp:nvSpPr>
        <dsp:cNvPr id="0" name=""/>
        <dsp:cNvSpPr/>
      </dsp:nvSpPr>
      <dsp:spPr>
        <a:xfrm>
          <a:off x="1683915" y="1013688"/>
          <a:ext cx="2380084" cy="206536"/>
        </a:xfrm>
        <a:custGeom>
          <a:avLst/>
          <a:gdLst/>
          <a:ahLst/>
          <a:cxnLst/>
          <a:rect l="0" t="0" r="0" b="0"/>
          <a:pathLst>
            <a:path>
              <a:moveTo>
                <a:pt x="2380084" y="0"/>
              </a:moveTo>
              <a:lnTo>
                <a:pt x="2380084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57465-B6FC-4524-969E-A19ED8E9BE89}">
      <dsp:nvSpPr>
        <dsp:cNvPr id="0" name=""/>
        <dsp:cNvSpPr/>
      </dsp:nvSpPr>
      <dsp:spPr>
        <a:xfrm>
          <a:off x="493873" y="1013688"/>
          <a:ext cx="3570126" cy="206536"/>
        </a:xfrm>
        <a:custGeom>
          <a:avLst/>
          <a:gdLst/>
          <a:ahLst/>
          <a:cxnLst/>
          <a:rect l="0" t="0" r="0" b="0"/>
          <a:pathLst>
            <a:path>
              <a:moveTo>
                <a:pt x="3570126" y="0"/>
              </a:moveTo>
              <a:lnTo>
                <a:pt x="3570126" y="103268"/>
              </a:lnTo>
              <a:lnTo>
                <a:pt x="0" y="103268"/>
              </a:lnTo>
              <a:lnTo>
                <a:pt x="0" y="20653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BAABD2-2760-401F-AEB0-E07EEB408201}">
      <dsp:nvSpPr>
        <dsp:cNvPr id="0" name=""/>
        <dsp:cNvSpPr/>
      </dsp:nvSpPr>
      <dsp:spPr>
        <a:xfrm>
          <a:off x="3572247" y="52193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Substitute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    Staff	</a:t>
          </a:r>
        </a:p>
      </dsp:txBody>
      <dsp:txXfrm>
        <a:off x="3572247" y="521935"/>
        <a:ext cx="983505" cy="491752"/>
      </dsp:txXfrm>
    </dsp:sp>
    <dsp:sp modelId="{AB16B6FE-C61B-4D30-907E-C62A34EE6540}">
      <dsp:nvSpPr>
        <dsp:cNvPr id="0" name=""/>
        <dsp:cNvSpPr/>
      </dsp:nvSpPr>
      <dsp:spPr>
        <a:xfrm>
          <a:off x="2120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Date </a:t>
          </a:r>
        </a:p>
      </dsp:txBody>
      <dsp:txXfrm>
        <a:off x="2120" y="1220225"/>
        <a:ext cx="983505" cy="491752"/>
      </dsp:txXfrm>
    </dsp:sp>
    <dsp:sp modelId="{FBF97E11-CE24-403B-AD5E-EE5BE6E9CD93}">
      <dsp:nvSpPr>
        <dsp:cNvPr id="0" name=""/>
        <dsp:cNvSpPr/>
      </dsp:nvSpPr>
      <dsp:spPr>
        <a:xfrm>
          <a:off x="1192162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Time</a:t>
          </a:r>
        </a:p>
      </dsp:txBody>
      <dsp:txXfrm>
        <a:off x="1192162" y="1220225"/>
        <a:ext cx="983505" cy="491752"/>
      </dsp:txXfrm>
    </dsp:sp>
    <dsp:sp modelId="{18C9320B-ACA0-4C68-BEC0-21E35901F75C}">
      <dsp:nvSpPr>
        <dsp:cNvPr id="0" name=""/>
        <dsp:cNvSpPr/>
      </dsp:nvSpPr>
      <dsp:spPr>
        <a:xfrm>
          <a:off x="2382204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Department</a:t>
          </a:r>
        </a:p>
      </dsp:txBody>
      <dsp:txXfrm>
        <a:off x="2382204" y="1220225"/>
        <a:ext cx="983505" cy="491752"/>
      </dsp:txXfrm>
    </dsp:sp>
    <dsp:sp modelId="{75E580B6-C64D-4888-AED5-6CC3011CA28A}">
      <dsp:nvSpPr>
        <dsp:cNvPr id="0" name=""/>
        <dsp:cNvSpPr/>
      </dsp:nvSpPr>
      <dsp:spPr>
        <a:xfrm>
          <a:off x="3572247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Year</a:t>
          </a:r>
        </a:p>
      </dsp:txBody>
      <dsp:txXfrm>
        <a:off x="3572247" y="1220225"/>
        <a:ext cx="983505" cy="491752"/>
      </dsp:txXfrm>
    </dsp:sp>
    <dsp:sp modelId="{D2FDB617-C595-42A6-8C40-A9D2C53C02C2}">
      <dsp:nvSpPr>
        <dsp:cNvPr id="0" name=""/>
        <dsp:cNvSpPr/>
      </dsp:nvSpPr>
      <dsp:spPr>
        <a:xfrm>
          <a:off x="4762289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Section</a:t>
          </a:r>
        </a:p>
      </dsp:txBody>
      <dsp:txXfrm>
        <a:off x="4762289" y="1220225"/>
        <a:ext cx="983505" cy="491752"/>
      </dsp:txXfrm>
    </dsp:sp>
    <dsp:sp modelId="{91A38B9D-8515-4CE7-B925-030D3A636E6E}">
      <dsp:nvSpPr>
        <dsp:cNvPr id="0" name=""/>
        <dsp:cNvSpPr/>
      </dsp:nvSpPr>
      <dsp:spPr>
        <a:xfrm>
          <a:off x="5952331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Course ID and Name</a:t>
          </a:r>
        </a:p>
      </dsp:txBody>
      <dsp:txXfrm>
        <a:off x="5952331" y="1220225"/>
        <a:ext cx="983505" cy="491752"/>
      </dsp:txXfrm>
    </dsp:sp>
    <dsp:sp modelId="{4681A56F-81E4-4B2B-9EBB-5478ADAA6ADE}">
      <dsp:nvSpPr>
        <dsp:cNvPr id="0" name=""/>
        <dsp:cNvSpPr/>
      </dsp:nvSpPr>
      <dsp:spPr>
        <a:xfrm>
          <a:off x="7142373" y="1220225"/>
          <a:ext cx="983505" cy="4917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Faculty ID and Name</a:t>
          </a:r>
        </a:p>
      </dsp:txBody>
      <dsp:txXfrm>
        <a:off x="7142373" y="1220225"/>
        <a:ext cx="983505" cy="4917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5C7F4-49DF-4B53-8517-BACB00533321}">
      <dsp:nvSpPr>
        <dsp:cNvPr id="0" name=""/>
        <dsp:cNvSpPr/>
      </dsp:nvSpPr>
      <dsp:spPr>
        <a:xfrm>
          <a:off x="5216004" y="2036982"/>
          <a:ext cx="252263" cy="7736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3608"/>
              </a:lnTo>
              <a:lnTo>
                <a:pt x="252263" y="7736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42248-7DC5-4D33-AEEF-351ADADE6603}">
      <dsp:nvSpPr>
        <dsp:cNvPr id="0" name=""/>
        <dsp:cNvSpPr/>
      </dsp:nvSpPr>
      <dsp:spPr>
        <a:xfrm>
          <a:off x="3853780" y="842934"/>
          <a:ext cx="2034926" cy="3531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84"/>
              </a:lnTo>
              <a:lnTo>
                <a:pt x="2034926" y="176584"/>
              </a:lnTo>
              <a:lnTo>
                <a:pt x="2034926" y="353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465C3-C0CD-486F-8047-938602474B5C}">
      <dsp:nvSpPr>
        <dsp:cNvPr id="0" name=""/>
        <dsp:cNvSpPr/>
      </dsp:nvSpPr>
      <dsp:spPr>
        <a:xfrm>
          <a:off x="3808060" y="842934"/>
          <a:ext cx="91440" cy="35316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3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F6B6C8-7405-40B3-B144-ACB90E2599A3}">
      <dsp:nvSpPr>
        <dsp:cNvPr id="0" name=""/>
        <dsp:cNvSpPr/>
      </dsp:nvSpPr>
      <dsp:spPr>
        <a:xfrm>
          <a:off x="1818853" y="842934"/>
          <a:ext cx="2034926" cy="353169"/>
        </a:xfrm>
        <a:custGeom>
          <a:avLst/>
          <a:gdLst/>
          <a:ahLst/>
          <a:cxnLst/>
          <a:rect l="0" t="0" r="0" b="0"/>
          <a:pathLst>
            <a:path>
              <a:moveTo>
                <a:pt x="2034926" y="0"/>
              </a:moveTo>
              <a:lnTo>
                <a:pt x="2034926" y="176584"/>
              </a:lnTo>
              <a:lnTo>
                <a:pt x="0" y="176584"/>
              </a:lnTo>
              <a:lnTo>
                <a:pt x="0" y="3531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ECC2F-2E4E-4DBC-992C-D2DA32A1BBB5}">
      <dsp:nvSpPr>
        <dsp:cNvPr id="0" name=""/>
        <dsp:cNvSpPr/>
      </dsp:nvSpPr>
      <dsp:spPr>
        <a:xfrm>
          <a:off x="3012901" y="2056"/>
          <a:ext cx="1681757" cy="84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View Details</a:t>
          </a:r>
        </a:p>
      </dsp:txBody>
      <dsp:txXfrm>
        <a:off x="3012901" y="2056"/>
        <a:ext cx="1681757" cy="840878"/>
      </dsp:txXfrm>
    </dsp:sp>
    <dsp:sp modelId="{E3FC6BE9-E946-4E86-AE3C-0477CFC1E296}">
      <dsp:nvSpPr>
        <dsp:cNvPr id="0" name=""/>
        <dsp:cNvSpPr/>
      </dsp:nvSpPr>
      <dsp:spPr>
        <a:xfrm>
          <a:off x="977974" y="1196104"/>
          <a:ext cx="1681757" cy="84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Attendance Percentage	</a:t>
          </a:r>
        </a:p>
      </dsp:txBody>
      <dsp:txXfrm>
        <a:off x="977974" y="1196104"/>
        <a:ext cx="1681757" cy="840878"/>
      </dsp:txXfrm>
    </dsp:sp>
    <dsp:sp modelId="{6E9218F4-27DE-4063-B7B4-7ECD2DAA60AE}">
      <dsp:nvSpPr>
        <dsp:cNvPr id="0" name=""/>
        <dsp:cNvSpPr/>
      </dsp:nvSpPr>
      <dsp:spPr>
        <a:xfrm>
          <a:off x="3012901" y="1196104"/>
          <a:ext cx="1681757" cy="84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Details</a:t>
          </a:r>
        </a:p>
      </dsp:txBody>
      <dsp:txXfrm>
        <a:off x="3012901" y="1196104"/>
        <a:ext cx="1681757" cy="840878"/>
      </dsp:txXfrm>
    </dsp:sp>
    <dsp:sp modelId="{E68F77A1-4AE1-45B1-B348-8E86607D18C6}">
      <dsp:nvSpPr>
        <dsp:cNvPr id="0" name=""/>
        <dsp:cNvSpPr/>
      </dsp:nvSpPr>
      <dsp:spPr>
        <a:xfrm>
          <a:off x="5047828" y="1196104"/>
          <a:ext cx="1681757" cy="84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Download Option</a:t>
          </a:r>
        </a:p>
      </dsp:txBody>
      <dsp:txXfrm>
        <a:off x="5047828" y="1196104"/>
        <a:ext cx="1681757" cy="840878"/>
      </dsp:txXfrm>
    </dsp:sp>
    <dsp:sp modelId="{FA3FFB6D-4A2F-435C-9A2A-7496B2AB80F2}">
      <dsp:nvSpPr>
        <dsp:cNvPr id="0" name=""/>
        <dsp:cNvSpPr/>
      </dsp:nvSpPr>
      <dsp:spPr>
        <a:xfrm>
          <a:off x="5468267" y="2390152"/>
          <a:ext cx="1681757" cy="840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Specific Details to Download Menu </a:t>
          </a:r>
        </a:p>
      </dsp:txBody>
      <dsp:txXfrm>
        <a:off x="5468267" y="2390152"/>
        <a:ext cx="1681757" cy="8408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2EDAE-217C-43A4-8ECB-BE4B5E5B6CB0}">
      <dsp:nvSpPr>
        <dsp:cNvPr id="0" name=""/>
        <dsp:cNvSpPr/>
      </dsp:nvSpPr>
      <dsp:spPr>
        <a:xfrm>
          <a:off x="4064000" y="1383730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3485337" y="120978"/>
              </a:lnTo>
              <a:lnTo>
                <a:pt x="348533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08536-8787-4221-8F5E-889F944D8099}">
      <dsp:nvSpPr>
        <dsp:cNvPr id="0" name=""/>
        <dsp:cNvSpPr/>
      </dsp:nvSpPr>
      <dsp:spPr>
        <a:xfrm>
          <a:off x="4064000" y="1383730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2091202" y="120978"/>
              </a:lnTo>
              <a:lnTo>
                <a:pt x="2091202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FCA10-98C3-4D03-A0D8-F4E36DC34608}">
      <dsp:nvSpPr>
        <dsp:cNvPr id="0" name=""/>
        <dsp:cNvSpPr/>
      </dsp:nvSpPr>
      <dsp:spPr>
        <a:xfrm>
          <a:off x="4064000" y="1383730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8"/>
              </a:lnTo>
              <a:lnTo>
                <a:pt x="697067" y="120978"/>
              </a:lnTo>
              <a:lnTo>
                <a:pt x="697067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2E5196-B77D-4183-9EBE-46485FE5C2D5}">
      <dsp:nvSpPr>
        <dsp:cNvPr id="0" name=""/>
        <dsp:cNvSpPr/>
      </dsp:nvSpPr>
      <dsp:spPr>
        <a:xfrm>
          <a:off x="3366932" y="1383730"/>
          <a:ext cx="697067" cy="241957"/>
        </a:xfrm>
        <a:custGeom>
          <a:avLst/>
          <a:gdLst/>
          <a:ahLst/>
          <a:cxnLst/>
          <a:rect l="0" t="0" r="0" b="0"/>
          <a:pathLst>
            <a:path>
              <a:moveTo>
                <a:pt x="697067" y="0"/>
              </a:moveTo>
              <a:lnTo>
                <a:pt x="69706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B0DA9-375C-458F-919A-2F484170E231}">
      <dsp:nvSpPr>
        <dsp:cNvPr id="0" name=""/>
        <dsp:cNvSpPr/>
      </dsp:nvSpPr>
      <dsp:spPr>
        <a:xfrm>
          <a:off x="1972797" y="1383730"/>
          <a:ext cx="2091202" cy="241957"/>
        </a:xfrm>
        <a:custGeom>
          <a:avLst/>
          <a:gdLst/>
          <a:ahLst/>
          <a:cxnLst/>
          <a:rect l="0" t="0" r="0" b="0"/>
          <a:pathLst>
            <a:path>
              <a:moveTo>
                <a:pt x="2091202" y="0"/>
              </a:moveTo>
              <a:lnTo>
                <a:pt x="2091202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BB36D-E353-41FA-A3AB-5144202F9670}">
      <dsp:nvSpPr>
        <dsp:cNvPr id="0" name=""/>
        <dsp:cNvSpPr/>
      </dsp:nvSpPr>
      <dsp:spPr>
        <a:xfrm>
          <a:off x="578662" y="1383730"/>
          <a:ext cx="3485337" cy="241957"/>
        </a:xfrm>
        <a:custGeom>
          <a:avLst/>
          <a:gdLst/>
          <a:ahLst/>
          <a:cxnLst/>
          <a:rect l="0" t="0" r="0" b="0"/>
          <a:pathLst>
            <a:path>
              <a:moveTo>
                <a:pt x="3485337" y="0"/>
              </a:moveTo>
              <a:lnTo>
                <a:pt x="3485337" y="120978"/>
              </a:lnTo>
              <a:lnTo>
                <a:pt x="0" y="120978"/>
              </a:lnTo>
              <a:lnTo>
                <a:pt x="0" y="2419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6B4EE-CED9-4BFD-A5AA-C5F83755A384}">
      <dsp:nvSpPr>
        <dsp:cNvPr id="0" name=""/>
        <dsp:cNvSpPr/>
      </dsp:nvSpPr>
      <dsp:spPr>
        <a:xfrm>
          <a:off x="3487911" y="807641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Add New Faculty </a:t>
          </a:r>
        </a:p>
      </dsp:txBody>
      <dsp:txXfrm>
        <a:off x="3487911" y="807641"/>
        <a:ext cx="1152177" cy="576088"/>
      </dsp:txXfrm>
    </dsp:sp>
    <dsp:sp modelId="{4F4960E3-813F-455C-B575-E6E6D630233D}">
      <dsp:nvSpPr>
        <dsp:cNvPr id="0" name=""/>
        <dsp:cNvSpPr/>
      </dsp:nvSpPr>
      <dsp:spPr>
        <a:xfrm>
          <a:off x="2573" y="162568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Faculty ID</a:t>
          </a:r>
        </a:p>
      </dsp:txBody>
      <dsp:txXfrm>
        <a:off x="2573" y="1625687"/>
        <a:ext cx="1152177" cy="576088"/>
      </dsp:txXfrm>
    </dsp:sp>
    <dsp:sp modelId="{DDB49C5E-0A8D-47AD-AF60-D62217BEF159}">
      <dsp:nvSpPr>
        <dsp:cNvPr id="0" name=""/>
        <dsp:cNvSpPr/>
      </dsp:nvSpPr>
      <dsp:spPr>
        <a:xfrm>
          <a:off x="1396708" y="162568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Name</a:t>
          </a:r>
        </a:p>
      </dsp:txBody>
      <dsp:txXfrm>
        <a:off x="1396708" y="1625687"/>
        <a:ext cx="1152177" cy="576088"/>
      </dsp:txXfrm>
    </dsp:sp>
    <dsp:sp modelId="{9A0809A2-7E3F-4134-A9EA-D84DC1656971}">
      <dsp:nvSpPr>
        <dsp:cNvPr id="0" name=""/>
        <dsp:cNvSpPr/>
      </dsp:nvSpPr>
      <dsp:spPr>
        <a:xfrm>
          <a:off x="2790843" y="162568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Department</a:t>
          </a:r>
        </a:p>
      </dsp:txBody>
      <dsp:txXfrm>
        <a:off x="2790843" y="1625687"/>
        <a:ext cx="1152177" cy="576088"/>
      </dsp:txXfrm>
    </dsp:sp>
    <dsp:sp modelId="{D9AAF6E9-E301-48C3-9803-CE4F0A53ED33}">
      <dsp:nvSpPr>
        <dsp:cNvPr id="0" name=""/>
        <dsp:cNvSpPr/>
      </dsp:nvSpPr>
      <dsp:spPr>
        <a:xfrm>
          <a:off x="4184978" y="162568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Password</a:t>
          </a:r>
        </a:p>
      </dsp:txBody>
      <dsp:txXfrm>
        <a:off x="4184978" y="1625687"/>
        <a:ext cx="1152177" cy="576088"/>
      </dsp:txXfrm>
    </dsp:sp>
    <dsp:sp modelId="{126BCE56-07FE-47E9-A08B-D0C0128F74CD}">
      <dsp:nvSpPr>
        <dsp:cNvPr id="0" name=""/>
        <dsp:cNvSpPr/>
      </dsp:nvSpPr>
      <dsp:spPr>
        <a:xfrm>
          <a:off x="5579113" y="162568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Re-Enter Password</a:t>
          </a:r>
        </a:p>
      </dsp:txBody>
      <dsp:txXfrm>
        <a:off x="5579113" y="1625687"/>
        <a:ext cx="1152177" cy="576088"/>
      </dsp:txXfrm>
    </dsp:sp>
    <dsp:sp modelId="{E3C93C32-9482-4B3C-8AB5-8EDE95E48108}">
      <dsp:nvSpPr>
        <dsp:cNvPr id="0" name=""/>
        <dsp:cNvSpPr/>
      </dsp:nvSpPr>
      <dsp:spPr>
        <a:xfrm>
          <a:off x="6973248" y="1625687"/>
          <a:ext cx="1152177" cy="5760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Email ID </a:t>
          </a:r>
        </a:p>
      </dsp:txBody>
      <dsp:txXfrm>
        <a:off x="6973248" y="1625687"/>
        <a:ext cx="1152177" cy="576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5D84-469D-D7C2-09EC-C57F4FBA6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AF2BD-E6B9-4A86-83A6-745CEB83E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F901-6BF0-76DD-F2C8-F78A3515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007D-FDCF-607C-7488-F7A95BED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D8284-AE70-6A62-F16C-BE91C8ED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7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180F-4E44-BBD1-FF70-50741141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04D34-A414-4F84-2C2E-B5D3D8DD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012F-E408-BD03-4BA1-B7EB7133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798BD-5929-4209-AEFC-AE8176F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BB8C-E0BF-E9F7-DE35-06D1FEE1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35B26-874B-F7F4-57B0-F426B743B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D0FBA-14AD-37AC-0A08-D729B6C8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74694-7FD4-97EF-8F70-28E7CEE1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5BCB8-87E7-571B-261A-0732E82F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9E4C8-BE24-5FB4-B48B-26681499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2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3F0D-8CE5-57E9-11C7-EA999D8D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AD46-4D4E-E181-FF1E-5A52CE63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1D16-CD3C-2995-BE43-4C03A66A6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A8A3-E4D5-B6F8-FC0B-19772F2A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FE36-1037-DE04-36DF-E6238018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0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3426-E65D-5CE1-9F79-C9F62B94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12BD3-C042-06ED-F3E1-7F76EA598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758F1-7B6F-F544-F5BD-6DEC63F3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EA01E-B652-4255-035C-B2000DAF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98E2B-DEEB-31A5-0CE9-49A56FD8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13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B890-93C0-A616-9F15-42FE9BD6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88551-FF32-747E-ED34-78A1D8D37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F4BB6-A57B-0E94-A317-180DCAD2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BE47A-64A1-8A35-E783-4DC0C8EC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718D-3A3F-A86E-562D-ED3A6361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C07B7-13D7-D195-FA97-476A630D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4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00B4-E072-53E7-D577-B974A09B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60FA9-A2F0-BF55-4ADB-69835FA17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DA432-EA98-AD71-3C49-3A5D5C7AF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94EB2-122E-FE6F-712A-3DC6F1AE5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5A74D-DA50-A712-64EA-0271B32B8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1FDA8-86D9-3F84-C745-FCA7F135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2529D-17AC-EC73-BCED-7BE31B1F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FF9FB-2D9A-5D67-699D-96AF54AA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260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4402-7F2F-755C-FCBE-5D3EBFBD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AE93A-534D-2866-3250-3B89BFF4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75A51-84F1-EC93-AF10-74EFB9F4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69799-069B-4EED-35C3-182A9EF4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3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C2C9E-3411-1543-8DD2-93F002DA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52B27-C4F6-307B-D54E-A77F0EE6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BF3C-C279-24FB-CAB6-9F1F77DA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A890-E4AC-F9F4-9AF4-5015230C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2BE8-D00E-097D-E7AF-B7D74054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A6B8-81C3-2490-737C-9AEDE9F44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F94E6-E1AB-55E5-FE49-80507139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ABEF-DDD3-AF5B-8C9F-812FE386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34DD1-5C54-7713-3C2C-466E2F83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99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FDC9-CF1E-EC7D-47C3-7E9A570C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816A-84BA-1575-9D9D-07731CF7D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7E26-DCF1-B1BD-BE04-91DC95A05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5E0C1-67F0-602F-8BE3-B54BD103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DCC8-8341-6881-3A22-7361FC6B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9555-82E4-9459-9CFC-6F9858D03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6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A8EA45-D8A0-2C74-667B-927DEAB5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B7BED-A536-6B66-B350-DB08133C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A685-7BFD-54A9-2BC0-F536111BE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D1358-A624-474D-BEF4-075F0FE6A94B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942F-1D79-A8A8-2B72-C1AFFB551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500E3-E78D-BC15-C8FC-67B85775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A06C2-A42B-416B-99F9-0B9851BBE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D44C5CA-0F07-89E7-7E73-B981166EF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693968"/>
              </p:ext>
            </p:extLst>
          </p:nvPr>
        </p:nvGraphicFramePr>
        <p:xfrm>
          <a:off x="396433" y="324092"/>
          <a:ext cx="11213939" cy="5428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0387518-9F1C-7A55-31EF-7CBCB892DF3F}"/>
              </a:ext>
            </a:extLst>
          </p:cNvPr>
          <p:cNvSpPr txBox="1"/>
          <p:nvPr/>
        </p:nvSpPr>
        <p:spPr>
          <a:xfrm>
            <a:off x="659757" y="6169306"/>
            <a:ext cx="1121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					Staff Flow Diagram</a:t>
            </a:r>
          </a:p>
        </p:txBody>
      </p:sp>
    </p:spTree>
    <p:extLst>
      <p:ext uri="{BB962C8B-B14F-4D97-AF65-F5344CB8AC3E}">
        <p14:creationId xmlns:p14="http://schemas.microsoft.com/office/powerpoint/2010/main" val="396949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64A8E04-BBCE-E1C7-E8AD-E5C2B6A26F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5450285"/>
              </p:ext>
            </p:extLst>
          </p:nvPr>
        </p:nvGraphicFramePr>
        <p:xfrm>
          <a:off x="1094450" y="275916"/>
          <a:ext cx="9889925" cy="5685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88CF315-AA2B-E229-3E0F-9CE99DE8CA54}"/>
              </a:ext>
            </a:extLst>
          </p:cNvPr>
          <p:cNvSpPr txBox="1"/>
          <p:nvPr/>
        </p:nvSpPr>
        <p:spPr>
          <a:xfrm>
            <a:off x="1481559" y="6180881"/>
            <a:ext cx="96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HOD Flow Diagram </a:t>
            </a:r>
          </a:p>
        </p:txBody>
      </p:sp>
    </p:spTree>
    <p:extLst>
      <p:ext uri="{BB962C8B-B14F-4D97-AF65-F5344CB8AC3E}">
        <p14:creationId xmlns:p14="http://schemas.microsoft.com/office/powerpoint/2010/main" val="60755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B82C98B-B525-1A83-B99E-9EC8AA155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281771"/>
              </p:ext>
            </p:extLst>
          </p:nvPr>
        </p:nvGraphicFramePr>
        <p:xfrm>
          <a:off x="1719483" y="787078"/>
          <a:ext cx="8547261" cy="4020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66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DB54F2D-6167-BB3C-3AE2-EB6EC38E6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90712"/>
              </p:ext>
            </p:extLst>
          </p:nvPr>
        </p:nvGraphicFramePr>
        <p:xfrm>
          <a:off x="1777357" y="300943"/>
          <a:ext cx="8128000" cy="2233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700721-417C-931E-8E07-F6A4ECB09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674917"/>
              </p:ext>
            </p:extLst>
          </p:nvPr>
        </p:nvGraphicFramePr>
        <p:xfrm>
          <a:off x="2032000" y="2905245"/>
          <a:ext cx="8128000" cy="3233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3618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FAEA4C-ED4F-3E10-3972-B68E37C51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4415036"/>
              </p:ext>
            </p:extLst>
          </p:nvPr>
        </p:nvGraphicFramePr>
        <p:xfrm>
          <a:off x="2032000" y="335665"/>
          <a:ext cx="8128000" cy="3009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5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Shobika siva</dc:creator>
  <cp:lastModifiedBy>Shobika siva</cp:lastModifiedBy>
  <cp:revision>1</cp:revision>
  <dcterms:created xsi:type="dcterms:W3CDTF">2025-03-02T04:31:18Z</dcterms:created>
  <dcterms:modified xsi:type="dcterms:W3CDTF">2025-03-02T05:04:30Z</dcterms:modified>
</cp:coreProperties>
</file>