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6555117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6555117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555117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555117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555117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555117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73e37d8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73e37d8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6555117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6555117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834d10b2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6834d10b25_0_92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rgbClr val="3F3F3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nish3693/WSL_PSS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2230375" y="317725"/>
            <a:ext cx="612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Support System</a:t>
            </a:r>
            <a:endParaRPr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3078025" y="1714525"/>
            <a:ext cx="442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Mentor : Pooja Bassin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4"/>
          <p:cNvSpPr txBox="1"/>
          <p:nvPr/>
        </p:nvSpPr>
        <p:spPr>
          <a:xfrm>
            <a:off x="3078025" y="2571750"/>
            <a:ext cx="4568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  : Manish Reddy Koppula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Roll No: IMT2020019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039225" y="4431475"/>
            <a:ext cx="580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 Link: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https://github.com/Manish3693/WSL_PSS.git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980300" y="485375"/>
            <a:ext cx="785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- 1 </a:t>
            </a:r>
            <a:r>
              <a:rPr lang="en"/>
              <a:t>(11-01-24 to 18-01-24)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61825" y="1276425"/>
            <a:ext cx="657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 General </a:t>
            </a:r>
            <a:r>
              <a:rPr lang="en" sz="1800"/>
              <a:t>Understanding of the</a:t>
            </a:r>
            <a:r>
              <a:rPr lang="en" sz="1800"/>
              <a:t> project, the research papers, the dataset.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Briefly going over the old Github Repo.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Learning the basics of Tableau and going through various Python Visualization libraries for any future usage.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80300" y="485375"/>
            <a:ext cx="785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- 2 </a:t>
            </a:r>
            <a:r>
              <a:rPr lang="en"/>
              <a:t>(18-01-24 to 25-01-24)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61825" y="1276425"/>
            <a:ext cx="7130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Go through the old code thoroughly to get a good idea for the modifications to make.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Making a new code* by referencing the old code** to make the Impact and Stability for Rice production for intervention in NPK.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Visualizing the Adjacency Graph of the Districts in Karnataka</a:t>
            </a:r>
            <a:endParaRPr sz="1800"/>
          </a:p>
        </p:txBody>
      </p:sp>
      <p:sp>
        <p:nvSpPr>
          <p:cNvPr id="155" name="Google Shape;155;p16"/>
          <p:cNvSpPr txBox="1"/>
          <p:nvPr/>
        </p:nvSpPr>
        <p:spPr>
          <a:xfrm>
            <a:off x="1363525" y="4431475"/>
            <a:ext cx="773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one to be made for the KAG 2016-17 database,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**old code is the one used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previously for the IMR_MMR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980300" y="485375"/>
            <a:ext cx="785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- 3 </a:t>
            </a:r>
            <a:r>
              <a:rPr lang="en" sz="2444"/>
              <a:t>(25-01-24 to 2-02-24)</a:t>
            </a:r>
            <a:endParaRPr sz="2444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61825" y="1276425"/>
            <a:ext cx="657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Modifying the new code to automate the Impact and </a:t>
            </a:r>
            <a:r>
              <a:rPr lang="en" sz="1800"/>
              <a:t>Stability Calculation for 1D Stability modelling.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Visualize Impact Vs Stability for 1D Stability modelling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Visualize all the Capability Vectors in different ways and look for inferences.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63" y="21700"/>
            <a:ext cx="5691670" cy="51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980300" y="485375"/>
            <a:ext cx="785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- 4 </a:t>
            </a:r>
            <a:r>
              <a:rPr lang="en"/>
              <a:t>(2-02-24 to 9-02-24)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161825" y="1276425"/>
            <a:ext cx="657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Expand the code from 1-Dimensional to 2-Dimensional.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Get a basic understanding of Multiple Linear Regression.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Improve the Impact vs Stability Graphs done previously.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Major Outcomes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66834" y="1568813"/>
            <a:ext cx="2033490" cy="2414040"/>
          </a:xfrm>
          <a:custGeom>
            <a:rect b="b" l="l" r="r" t="t"/>
            <a:pathLst>
              <a:path extrusionOk="0" h="3218720" w="27113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457826" y="1813822"/>
            <a:ext cx="2033490" cy="2414707"/>
          </a:xfrm>
          <a:custGeom>
            <a:rect b="b" l="l" r="r" t="t"/>
            <a:pathLst>
              <a:path extrusionOk="0" h="3219610" w="2711320">
                <a:moveTo>
                  <a:pt x="2491382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2" y="321961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08709" y="1450648"/>
            <a:ext cx="1149971" cy="241671"/>
          </a:xfrm>
          <a:custGeom>
            <a:rect b="b" l="l" r="r" t="t"/>
            <a:pathLst>
              <a:path extrusionOk="0" h="322228" w="1533295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800101" y="1589832"/>
            <a:ext cx="1149971" cy="241671"/>
          </a:xfrm>
          <a:custGeom>
            <a:rect b="b" l="l" r="r" t="t"/>
            <a:pathLst>
              <a:path extrusionOk="0" h="322228" w="1533295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034018" y="865163"/>
            <a:ext cx="499522" cy="499364"/>
          </a:xfrm>
          <a:custGeom>
            <a:rect b="b" l="l" r="r" t="t"/>
            <a:pathLst>
              <a:path extrusionOk="0" h="665819" w="666030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648825" y="1568825"/>
            <a:ext cx="2033490" cy="2414040"/>
          </a:xfrm>
          <a:custGeom>
            <a:rect b="b" l="l" r="r" t="t"/>
            <a:pathLst>
              <a:path extrusionOk="0" h="3218720" w="2711320">
                <a:moveTo>
                  <a:pt x="2491382" y="3218720"/>
                </a:moveTo>
                <a:lnTo>
                  <a:pt x="219933" y="3218720"/>
                </a:lnTo>
                <a:cubicBezTo>
                  <a:pt x="97946" y="3218720"/>
                  <a:pt x="0" y="3119915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839810" y="1813822"/>
            <a:ext cx="2033490" cy="2414707"/>
          </a:xfrm>
          <a:custGeom>
            <a:rect b="b" l="l" r="r" t="t"/>
            <a:pathLst>
              <a:path extrusionOk="0" h="3219610" w="2711320">
                <a:moveTo>
                  <a:pt x="2491383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3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3" y="321961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090693" y="1450648"/>
            <a:ext cx="1149971" cy="241671"/>
          </a:xfrm>
          <a:custGeom>
            <a:rect b="b" l="l" r="r" t="t"/>
            <a:pathLst>
              <a:path extrusionOk="0" h="322228" w="1533295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7381060" y="1594220"/>
            <a:ext cx="1149971" cy="241671"/>
          </a:xfrm>
          <a:custGeom>
            <a:rect b="b" l="l" r="r" t="t"/>
            <a:pathLst>
              <a:path extrusionOk="0" h="322228" w="1533295">
                <a:moveTo>
                  <a:pt x="1372131" y="322228"/>
                </a:moveTo>
                <a:lnTo>
                  <a:pt x="161166" y="322228"/>
                </a:lnTo>
                <a:cubicBezTo>
                  <a:pt x="72125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5" y="0"/>
                  <a:pt x="161166" y="0"/>
                </a:cubicBezTo>
                <a:lnTo>
                  <a:pt x="1372131" y="0"/>
                </a:lnTo>
                <a:cubicBezTo>
                  <a:pt x="1461172" y="0"/>
                  <a:pt x="1533296" y="72101"/>
                  <a:pt x="1533296" y="161114"/>
                </a:cubicBezTo>
                <a:lnTo>
                  <a:pt x="1533296" y="161114"/>
                </a:lnTo>
                <a:cubicBezTo>
                  <a:pt x="1533296" y="250127"/>
                  <a:pt x="1461172" y="322228"/>
                  <a:pt x="1372131" y="322228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416002" y="865163"/>
            <a:ext cx="499522" cy="499364"/>
          </a:xfrm>
          <a:custGeom>
            <a:rect b="b" l="l" r="r" t="t"/>
            <a:pathLst>
              <a:path extrusionOk="0" h="665819" w="666030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607094" y="1026911"/>
            <a:ext cx="499523" cy="499364"/>
          </a:xfrm>
          <a:custGeom>
            <a:rect b="b" l="l" r="r" t="t"/>
            <a:pathLst>
              <a:path extrusionOk="0" h="665819" w="666030">
                <a:moveTo>
                  <a:pt x="666030" y="332910"/>
                </a:moveTo>
                <a:cubicBezTo>
                  <a:pt x="666030" y="516771"/>
                  <a:pt x="516935" y="665820"/>
                  <a:pt x="333015" y="665820"/>
                </a:cubicBezTo>
                <a:cubicBezTo>
                  <a:pt x="149096" y="665820"/>
                  <a:pt x="-1" y="516771"/>
                  <a:pt x="-1" y="332910"/>
                </a:cubicBezTo>
                <a:cubicBezTo>
                  <a:pt x="-1" y="149049"/>
                  <a:pt x="149095" y="0"/>
                  <a:pt x="333015" y="0"/>
                </a:cubicBezTo>
                <a:cubicBezTo>
                  <a:pt x="516933" y="0"/>
                  <a:pt x="666030" y="149049"/>
                  <a:pt x="666030" y="33291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39823" y="976346"/>
            <a:ext cx="48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S1</a:t>
            </a:r>
            <a:endParaRPr b="1" sz="18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808314" y="1430857"/>
            <a:ext cx="95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18-01-24</a:t>
            </a:r>
            <a:endParaRPr b="1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899594" y="1602967"/>
            <a:ext cx="9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25-01-24</a:t>
            </a:r>
            <a:endParaRPr b="1" sz="14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190299" y="1465482"/>
            <a:ext cx="951000" cy="215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02-02-24</a:t>
            </a:r>
            <a:endParaRPr b="1" sz="14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7480516" y="1607355"/>
            <a:ext cx="9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09-02-24</a:t>
            </a:r>
            <a:endParaRPr b="1" sz="14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76864" y="1848451"/>
            <a:ext cx="1614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Acquired a Good grasp on  the project goals, work done, mathematics involved and the work that we would be doing in the future </a:t>
            </a:r>
            <a:endParaRPr b="1" sz="1300">
              <a:solidFill>
                <a:srgbClr val="D8D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077002" y="976243"/>
            <a:ext cx="48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S2</a:t>
            </a:r>
            <a:endParaRPr b="1" sz="18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5421807" y="976346"/>
            <a:ext cx="48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S3</a:t>
            </a:r>
            <a:endParaRPr b="1" sz="18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612499" y="1138006"/>
            <a:ext cx="48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S4</a:t>
            </a:r>
            <a:endParaRPr b="1" sz="18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667856" y="2056795"/>
            <a:ext cx="161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</a:t>
            </a: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thorough</a:t>
            </a: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understanding of the old code and a New code to measure the impact and stability of rice production through NPK intervention.</a:t>
            </a:r>
            <a:endParaRPr b="1" sz="1300">
              <a:solidFill>
                <a:srgbClr val="D8D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300"/>
          </a:p>
        </p:txBody>
      </p:sp>
      <p:sp>
        <p:nvSpPr>
          <p:cNvPr id="199" name="Google Shape;199;p20"/>
          <p:cNvSpPr txBox="1"/>
          <p:nvPr/>
        </p:nvSpPr>
        <p:spPr>
          <a:xfrm>
            <a:off x="4858850" y="1917900"/>
            <a:ext cx="161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Automated Impact and Stability calculations for 1D Stability modeling, visualized their relationship, a very </a:t>
            </a: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thorough</a:t>
            </a: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understanding of the math involved.</a:t>
            </a:r>
            <a:endParaRPr b="1" sz="1300">
              <a:solidFill>
                <a:srgbClr val="D8D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049840" y="2065476"/>
            <a:ext cx="161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Upgraded the code from 1D to 2D, grasped the basics of Multiple Linear Regression, and enhanced the prior Impact vs Stability Graphs for better visualization.</a:t>
            </a:r>
            <a:endParaRPr sz="1300">
              <a:solidFill>
                <a:srgbClr val="D8D8D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062362" y="976350"/>
            <a:ext cx="499522" cy="499364"/>
          </a:xfrm>
          <a:custGeom>
            <a:rect b="b" l="l" r="r" t="t"/>
            <a:pathLst>
              <a:path extrusionOk="0" h="665819" w="666030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