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58" r:id="rId4"/>
    <p:sldId id="267" r:id="rId5"/>
    <p:sldId id="259" r:id="rId6"/>
    <p:sldId id="268" r:id="rId7"/>
    <p:sldId id="265" r:id="rId8"/>
    <p:sldId id="266"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3" d="100"/>
          <a:sy n="83"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46C97-8488-4098-B2DC-6B8F2A31B29F}" type="doc">
      <dgm:prSet loTypeId="urn:microsoft.com/office/officeart/2005/8/layout/hProcess4" loCatId="process" qsTypeId="urn:microsoft.com/office/officeart/2005/8/quickstyle/3d5" qsCatId="3D" csTypeId="urn:microsoft.com/office/officeart/2005/8/colors/accent0_3" csCatId="mainScheme" phldr="1"/>
      <dgm:spPr/>
      <dgm:t>
        <a:bodyPr/>
        <a:lstStyle/>
        <a:p>
          <a:endParaRPr lang="en-US"/>
        </a:p>
      </dgm:t>
    </dgm:pt>
    <dgm:pt modelId="{5F71E372-64CC-478E-90D0-6CE4F330CCFD}">
      <dgm:prSet phldrT="[Text]"/>
      <dgm:spPr/>
      <dgm:t>
        <a:bodyPr/>
        <a:lstStyle/>
        <a:p>
          <a:r>
            <a:rPr lang="en-US" dirty="0"/>
            <a:t>Frontend</a:t>
          </a:r>
        </a:p>
      </dgm:t>
    </dgm:pt>
    <dgm:pt modelId="{5493CA8F-1CAB-4726-8EA2-D00DDCA5101A}" type="parTrans" cxnId="{293F4FB4-1C13-4D3F-8A3D-F731AFBC60B4}">
      <dgm:prSet/>
      <dgm:spPr/>
      <dgm:t>
        <a:bodyPr/>
        <a:lstStyle/>
        <a:p>
          <a:endParaRPr lang="en-US"/>
        </a:p>
      </dgm:t>
    </dgm:pt>
    <dgm:pt modelId="{FF76824B-D923-4F8E-949B-0FDBA69CF370}" type="sibTrans" cxnId="{293F4FB4-1C13-4D3F-8A3D-F731AFBC60B4}">
      <dgm:prSet/>
      <dgm:spPr/>
      <dgm:t>
        <a:bodyPr/>
        <a:lstStyle/>
        <a:p>
          <a:endParaRPr lang="en-US"/>
        </a:p>
      </dgm:t>
    </dgm:pt>
    <dgm:pt modelId="{CE37F293-8652-4A1E-9926-52CDE06DFB20}">
      <dgm:prSet phldrT="[Text]"/>
      <dgm:spPr/>
      <dgm:t>
        <a:bodyPr/>
        <a:lstStyle/>
        <a:p>
          <a:r>
            <a:rPr lang="en-US" dirty="0"/>
            <a:t>CSS</a:t>
          </a:r>
        </a:p>
      </dgm:t>
    </dgm:pt>
    <dgm:pt modelId="{96A02EE3-6DC8-4B58-BA1D-9AAC78E4F4F6}" type="parTrans" cxnId="{EDB613C5-0142-47EE-B672-1DEF1E248544}">
      <dgm:prSet/>
      <dgm:spPr/>
      <dgm:t>
        <a:bodyPr/>
        <a:lstStyle/>
        <a:p>
          <a:endParaRPr lang="en-US"/>
        </a:p>
      </dgm:t>
    </dgm:pt>
    <dgm:pt modelId="{D679491B-9E36-4DB4-933A-0048BD0F4A66}" type="sibTrans" cxnId="{EDB613C5-0142-47EE-B672-1DEF1E248544}">
      <dgm:prSet/>
      <dgm:spPr/>
      <dgm:t>
        <a:bodyPr/>
        <a:lstStyle/>
        <a:p>
          <a:endParaRPr lang="en-US"/>
        </a:p>
      </dgm:t>
    </dgm:pt>
    <dgm:pt modelId="{F439CB09-AFE9-437B-83BF-98CB4FF0DB4B}">
      <dgm:prSet phldrT="[Text]"/>
      <dgm:spPr/>
      <dgm:t>
        <a:bodyPr/>
        <a:lstStyle/>
        <a:p>
          <a:r>
            <a:rPr lang="en-US" dirty="0"/>
            <a:t>Materialize</a:t>
          </a:r>
        </a:p>
      </dgm:t>
    </dgm:pt>
    <dgm:pt modelId="{048E47E2-C920-4BE0-9932-BF8598713E48}" type="parTrans" cxnId="{84076B05-8875-4798-A844-76435B15C34C}">
      <dgm:prSet/>
      <dgm:spPr/>
      <dgm:t>
        <a:bodyPr/>
        <a:lstStyle/>
        <a:p>
          <a:endParaRPr lang="en-US"/>
        </a:p>
      </dgm:t>
    </dgm:pt>
    <dgm:pt modelId="{85177B22-0C6C-414A-9AC5-7D886CAB32C1}" type="sibTrans" cxnId="{84076B05-8875-4798-A844-76435B15C34C}">
      <dgm:prSet/>
      <dgm:spPr/>
      <dgm:t>
        <a:bodyPr/>
        <a:lstStyle/>
        <a:p>
          <a:endParaRPr lang="en-US"/>
        </a:p>
      </dgm:t>
    </dgm:pt>
    <dgm:pt modelId="{70927989-BA5A-452C-9F70-8B83EAB3FF9D}">
      <dgm:prSet phldrT="[Text]"/>
      <dgm:spPr/>
      <dgm:t>
        <a:bodyPr/>
        <a:lstStyle/>
        <a:p>
          <a:r>
            <a:rPr lang="en-US" dirty="0"/>
            <a:t>Backend</a:t>
          </a:r>
        </a:p>
      </dgm:t>
    </dgm:pt>
    <dgm:pt modelId="{2C14936B-FA95-4C73-8FF3-14F9A1E2F3AB}" type="parTrans" cxnId="{00441FD6-2B19-49B3-B998-AB79A67BF4E6}">
      <dgm:prSet/>
      <dgm:spPr/>
      <dgm:t>
        <a:bodyPr/>
        <a:lstStyle/>
        <a:p>
          <a:endParaRPr lang="en-US"/>
        </a:p>
      </dgm:t>
    </dgm:pt>
    <dgm:pt modelId="{B2334C4D-5458-4391-9821-27F22CD043E0}" type="sibTrans" cxnId="{00441FD6-2B19-49B3-B998-AB79A67BF4E6}">
      <dgm:prSet/>
      <dgm:spPr/>
      <dgm:t>
        <a:bodyPr/>
        <a:lstStyle/>
        <a:p>
          <a:endParaRPr lang="en-US"/>
        </a:p>
      </dgm:t>
    </dgm:pt>
    <dgm:pt modelId="{25C2DB67-8E73-49BA-8DFC-B449EEB09D24}">
      <dgm:prSet phldrT="[Text]"/>
      <dgm:spPr/>
      <dgm:t>
        <a:bodyPr/>
        <a:lstStyle/>
        <a:p>
          <a:r>
            <a:rPr lang="en-US" dirty="0"/>
            <a:t>Django</a:t>
          </a:r>
        </a:p>
      </dgm:t>
    </dgm:pt>
    <dgm:pt modelId="{AE2FEDC3-00A9-4BC6-BE84-4380546D4B9C}" type="parTrans" cxnId="{98D08A97-E0A8-4F19-B17C-6C91B37692A9}">
      <dgm:prSet/>
      <dgm:spPr/>
      <dgm:t>
        <a:bodyPr/>
        <a:lstStyle/>
        <a:p>
          <a:endParaRPr lang="en-US"/>
        </a:p>
      </dgm:t>
    </dgm:pt>
    <dgm:pt modelId="{D393C4FF-770E-400A-A68D-9E279B0C8287}" type="sibTrans" cxnId="{98D08A97-E0A8-4F19-B17C-6C91B37692A9}">
      <dgm:prSet/>
      <dgm:spPr/>
      <dgm:t>
        <a:bodyPr/>
        <a:lstStyle/>
        <a:p>
          <a:endParaRPr lang="en-US"/>
        </a:p>
      </dgm:t>
    </dgm:pt>
    <dgm:pt modelId="{87E7A122-BD77-4DD4-B252-4BC365A8DF06}">
      <dgm:prSet phldrT="[Text]"/>
      <dgm:spPr/>
      <dgm:t>
        <a:bodyPr/>
        <a:lstStyle/>
        <a:p>
          <a:r>
            <a:rPr lang="en-US" dirty="0"/>
            <a:t>MySQL</a:t>
          </a:r>
        </a:p>
      </dgm:t>
    </dgm:pt>
    <dgm:pt modelId="{6712D5B7-7D2F-4D99-B5D1-52B3A8ABB5DD}" type="parTrans" cxnId="{A108C019-A810-42C5-A8CE-1E0497FB5BC3}">
      <dgm:prSet/>
      <dgm:spPr/>
      <dgm:t>
        <a:bodyPr/>
        <a:lstStyle/>
        <a:p>
          <a:endParaRPr lang="en-US"/>
        </a:p>
      </dgm:t>
    </dgm:pt>
    <dgm:pt modelId="{847E77F2-97CA-4D7B-8D65-3BB677BEC249}" type="sibTrans" cxnId="{A108C019-A810-42C5-A8CE-1E0497FB5BC3}">
      <dgm:prSet/>
      <dgm:spPr/>
      <dgm:t>
        <a:bodyPr/>
        <a:lstStyle/>
        <a:p>
          <a:endParaRPr lang="en-US"/>
        </a:p>
      </dgm:t>
    </dgm:pt>
    <dgm:pt modelId="{B74C2BDF-FEE7-413B-BD36-D55FF6BDFA12}">
      <dgm:prSet phldrT="[Text]"/>
      <dgm:spPr/>
      <dgm:t>
        <a:bodyPr/>
        <a:lstStyle/>
        <a:p>
          <a:r>
            <a:rPr lang="en-US" dirty="0"/>
            <a:t>Services</a:t>
          </a:r>
        </a:p>
      </dgm:t>
    </dgm:pt>
    <dgm:pt modelId="{73077F3C-487E-4558-80B0-B5A50A2A1CB7}" type="parTrans" cxnId="{91633BA8-2314-4B54-ACD3-397B50C1DD74}">
      <dgm:prSet/>
      <dgm:spPr/>
      <dgm:t>
        <a:bodyPr/>
        <a:lstStyle/>
        <a:p>
          <a:endParaRPr lang="en-US"/>
        </a:p>
      </dgm:t>
    </dgm:pt>
    <dgm:pt modelId="{DA0175A1-4C07-4F80-9120-3960BF433B53}" type="sibTrans" cxnId="{91633BA8-2314-4B54-ACD3-397B50C1DD74}">
      <dgm:prSet/>
      <dgm:spPr/>
      <dgm:t>
        <a:bodyPr/>
        <a:lstStyle/>
        <a:p>
          <a:endParaRPr lang="en-US"/>
        </a:p>
      </dgm:t>
    </dgm:pt>
    <dgm:pt modelId="{D995BE5B-17B7-459A-AF35-E10F638995EF}">
      <dgm:prSet phldrT="[Text]"/>
      <dgm:spPr/>
      <dgm:t>
        <a:bodyPr/>
        <a:lstStyle/>
        <a:p>
          <a:r>
            <a:rPr lang="en-US" dirty="0"/>
            <a:t>Tkinter</a:t>
          </a:r>
        </a:p>
      </dgm:t>
    </dgm:pt>
    <dgm:pt modelId="{BE66B8B8-D14E-4BB4-A0F1-A365E1FFE2F6}" type="parTrans" cxnId="{A48C023C-0845-4C02-BDB6-1B9A4C1E3019}">
      <dgm:prSet/>
      <dgm:spPr/>
      <dgm:t>
        <a:bodyPr/>
        <a:lstStyle/>
        <a:p>
          <a:endParaRPr lang="en-US"/>
        </a:p>
      </dgm:t>
    </dgm:pt>
    <dgm:pt modelId="{22AC29DB-5EA0-4F9C-AB95-32C633100C77}" type="sibTrans" cxnId="{A48C023C-0845-4C02-BDB6-1B9A4C1E3019}">
      <dgm:prSet/>
      <dgm:spPr/>
      <dgm:t>
        <a:bodyPr/>
        <a:lstStyle/>
        <a:p>
          <a:endParaRPr lang="en-US"/>
        </a:p>
      </dgm:t>
    </dgm:pt>
    <dgm:pt modelId="{85C9EB9E-2C4D-49B0-AC74-2731FC854950}">
      <dgm:prSet phldrT="[Text]"/>
      <dgm:spPr/>
      <dgm:t>
        <a:bodyPr/>
        <a:lstStyle/>
        <a:p>
          <a:r>
            <a:rPr lang="en-US" dirty="0"/>
            <a:t>Socket </a:t>
          </a:r>
          <a:r>
            <a:rPr lang="en-US" dirty="0" err="1"/>
            <a:t>Prog</a:t>
          </a:r>
          <a:r>
            <a:rPr lang="en-US" dirty="0"/>
            <a:t>.</a:t>
          </a:r>
        </a:p>
      </dgm:t>
    </dgm:pt>
    <dgm:pt modelId="{956B6A4F-401C-40FF-AF00-B1CE00036988}" type="parTrans" cxnId="{FB88B6F0-B781-4E03-9606-AA4DB376FA7D}">
      <dgm:prSet/>
      <dgm:spPr/>
      <dgm:t>
        <a:bodyPr/>
        <a:lstStyle/>
        <a:p>
          <a:endParaRPr lang="en-US"/>
        </a:p>
      </dgm:t>
    </dgm:pt>
    <dgm:pt modelId="{755F13BC-A5DB-488F-A224-62990CA6E901}" type="sibTrans" cxnId="{FB88B6F0-B781-4E03-9606-AA4DB376FA7D}">
      <dgm:prSet/>
      <dgm:spPr/>
      <dgm:t>
        <a:bodyPr/>
        <a:lstStyle/>
        <a:p>
          <a:endParaRPr lang="en-US"/>
        </a:p>
      </dgm:t>
    </dgm:pt>
    <dgm:pt modelId="{5ECA4030-EEC1-449D-89EA-4CF0FB135D0E}">
      <dgm:prSet phldrT="[Text]"/>
      <dgm:spPr/>
      <dgm:t>
        <a:bodyPr/>
        <a:lstStyle/>
        <a:p>
          <a:r>
            <a:rPr lang="en-US" dirty="0"/>
            <a:t>HTML</a:t>
          </a:r>
        </a:p>
      </dgm:t>
    </dgm:pt>
    <dgm:pt modelId="{AD7CA0C6-A08E-45CE-A01F-2B6F39CB30DC}" type="parTrans" cxnId="{DC51E92E-57CC-4027-8D66-D26FB87EAB98}">
      <dgm:prSet/>
      <dgm:spPr/>
      <dgm:t>
        <a:bodyPr/>
        <a:lstStyle/>
        <a:p>
          <a:endParaRPr lang="en-US"/>
        </a:p>
      </dgm:t>
    </dgm:pt>
    <dgm:pt modelId="{5D7744C8-7B4A-4838-BBD9-25756E504D86}" type="sibTrans" cxnId="{DC51E92E-57CC-4027-8D66-D26FB87EAB98}">
      <dgm:prSet/>
      <dgm:spPr/>
      <dgm:t>
        <a:bodyPr/>
        <a:lstStyle/>
        <a:p>
          <a:endParaRPr lang="en-US"/>
        </a:p>
      </dgm:t>
    </dgm:pt>
    <dgm:pt modelId="{011E7FB0-D864-42F8-9006-AD2CB9F3C5F3}">
      <dgm:prSet phldrT="[Text]"/>
      <dgm:spPr/>
      <dgm:t>
        <a:bodyPr/>
        <a:lstStyle/>
        <a:p>
          <a:r>
            <a:rPr lang="en-US" dirty="0"/>
            <a:t>SMTP</a:t>
          </a:r>
        </a:p>
      </dgm:t>
    </dgm:pt>
    <dgm:pt modelId="{70F04068-14E7-40DE-8D32-2E9A2858B372}" type="parTrans" cxnId="{3486EB7D-240A-48A5-9AB2-CDABC4A61225}">
      <dgm:prSet/>
      <dgm:spPr/>
      <dgm:t>
        <a:bodyPr/>
        <a:lstStyle/>
        <a:p>
          <a:endParaRPr lang="en-US"/>
        </a:p>
      </dgm:t>
    </dgm:pt>
    <dgm:pt modelId="{540EEFF9-5FD5-467B-9949-4ED45CD98574}" type="sibTrans" cxnId="{3486EB7D-240A-48A5-9AB2-CDABC4A61225}">
      <dgm:prSet/>
      <dgm:spPr/>
      <dgm:t>
        <a:bodyPr/>
        <a:lstStyle/>
        <a:p>
          <a:endParaRPr lang="en-US"/>
        </a:p>
      </dgm:t>
    </dgm:pt>
    <dgm:pt modelId="{E36ED468-4B4A-4885-B7F4-1E9537ED0C01}" type="pres">
      <dgm:prSet presAssocID="{F8146C97-8488-4098-B2DC-6B8F2A31B29F}" presName="Name0" presStyleCnt="0">
        <dgm:presLayoutVars>
          <dgm:dir/>
          <dgm:animLvl val="lvl"/>
          <dgm:resizeHandles val="exact"/>
        </dgm:presLayoutVars>
      </dgm:prSet>
      <dgm:spPr/>
    </dgm:pt>
    <dgm:pt modelId="{40BDFCA4-52DC-401C-849F-1F8F266075B3}" type="pres">
      <dgm:prSet presAssocID="{F8146C97-8488-4098-B2DC-6B8F2A31B29F}" presName="tSp" presStyleCnt="0"/>
      <dgm:spPr/>
    </dgm:pt>
    <dgm:pt modelId="{3625E172-35DC-4C70-BAA8-62028C62626F}" type="pres">
      <dgm:prSet presAssocID="{F8146C97-8488-4098-B2DC-6B8F2A31B29F}" presName="bSp" presStyleCnt="0"/>
      <dgm:spPr/>
    </dgm:pt>
    <dgm:pt modelId="{68690CAD-CAFB-4424-96D8-547FDC014CCA}" type="pres">
      <dgm:prSet presAssocID="{F8146C97-8488-4098-B2DC-6B8F2A31B29F}" presName="process" presStyleCnt="0"/>
      <dgm:spPr/>
    </dgm:pt>
    <dgm:pt modelId="{17555A32-2A2A-4422-889D-1991ED5FB680}" type="pres">
      <dgm:prSet presAssocID="{5F71E372-64CC-478E-90D0-6CE4F330CCFD}" presName="composite1" presStyleCnt="0"/>
      <dgm:spPr/>
    </dgm:pt>
    <dgm:pt modelId="{C4460D7C-0DD2-413A-9AA4-F60205CA272C}" type="pres">
      <dgm:prSet presAssocID="{5F71E372-64CC-478E-90D0-6CE4F330CCFD}" presName="dummyNode1" presStyleLbl="node1" presStyleIdx="0" presStyleCnt="3"/>
      <dgm:spPr/>
    </dgm:pt>
    <dgm:pt modelId="{07F5E2F6-5BE0-4743-BAD6-9672003F660B}" type="pres">
      <dgm:prSet presAssocID="{5F71E372-64CC-478E-90D0-6CE4F330CCFD}" presName="childNode1" presStyleLbl="bgAcc1" presStyleIdx="0" presStyleCnt="3">
        <dgm:presLayoutVars>
          <dgm:bulletEnabled val="1"/>
        </dgm:presLayoutVars>
      </dgm:prSet>
      <dgm:spPr/>
    </dgm:pt>
    <dgm:pt modelId="{23106210-4460-481E-A21F-EB6F2B3E95E9}" type="pres">
      <dgm:prSet presAssocID="{5F71E372-64CC-478E-90D0-6CE4F330CCFD}" presName="childNode1tx" presStyleLbl="bgAcc1" presStyleIdx="0" presStyleCnt="3">
        <dgm:presLayoutVars>
          <dgm:bulletEnabled val="1"/>
        </dgm:presLayoutVars>
      </dgm:prSet>
      <dgm:spPr/>
    </dgm:pt>
    <dgm:pt modelId="{4B447C46-C4B9-41F2-A47C-5416AD4E0F94}" type="pres">
      <dgm:prSet presAssocID="{5F71E372-64CC-478E-90D0-6CE4F330CCFD}" presName="parentNode1" presStyleLbl="node1" presStyleIdx="0" presStyleCnt="3">
        <dgm:presLayoutVars>
          <dgm:chMax val="1"/>
          <dgm:bulletEnabled val="1"/>
        </dgm:presLayoutVars>
      </dgm:prSet>
      <dgm:spPr/>
    </dgm:pt>
    <dgm:pt modelId="{43CCCEBC-C887-471E-ADB1-BB7060AF13DD}" type="pres">
      <dgm:prSet presAssocID="{5F71E372-64CC-478E-90D0-6CE4F330CCFD}" presName="connSite1" presStyleCnt="0"/>
      <dgm:spPr/>
    </dgm:pt>
    <dgm:pt modelId="{EE7B9DE0-9FC1-4DC8-A159-A1DF76220204}" type="pres">
      <dgm:prSet presAssocID="{FF76824B-D923-4F8E-949B-0FDBA69CF370}" presName="Name9" presStyleLbl="sibTrans2D1" presStyleIdx="0" presStyleCnt="2"/>
      <dgm:spPr/>
    </dgm:pt>
    <dgm:pt modelId="{6EBADB6C-A35D-410A-86A8-B91D3B1AF78E}" type="pres">
      <dgm:prSet presAssocID="{70927989-BA5A-452C-9F70-8B83EAB3FF9D}" presName="composite2" presStyleCnt="0"/>
      <dgm:spPr/>
    </dgm:pt>
    <dgm:pt modelId="{65D37C90-F268-43CA-860D-30B328E2D89E}" type="pres">
      <dgm:prSet presAssocID="{70927989-BA5A-452C-9F70-8B83EAB3FF9D}" presName="dummyNode2" presStyleLbl="node1" presStyleIdx="0" presStyleCnt="3"/>
      <dgm:spPr/>
    </dgm:pt>
    <dgm:pt modelId="{1A72C7CC-A6A0-4E8F-A4BA-1D47B1723116}" type="pres">
      <dgm:prSet presAssocID="{70927989-BA5A-452C-9F70-8B83EAB3FF9D}" presName="childNode2" presStyleLbl="bgAcc1" presStyleIdx="1" presStyleCnt="3">
        <dgm:presLayoutVars>
          <dgm:bulletEnabled val="1"/>
        </dgm:presLayoutVars>
      </dgm:prSet>
      <dgm:spPr/>
    </dgm:pt>
    <dgm:pt modelId="{0729DAF6-45F7-4F3D-A434-17F22A227122}" type="pres">
      <dgm:prSet presAssocID="{70927989-BA5A-452C-9F70-8B83EAB3FF9D}" presName="childNode2tx" presStyleLbl="bgAcc1" presStyleIdx="1" presStyleCnt="3">
        <dgm:presLayoutVars>
          <dgm:bulletEnabled val="1"/>
        </dgm:presLayoutVars>
      </dgm:prSet>
      <dgm:spPr/>
    </dgm:pt>
    <dgm:pt modelId="{AE278CFC-EDE6-4CD3-8B50-BD4CB5662464}" type="pres">
      <dgm:prSet presAssocID="{70927989-BA5A-452C-9F70-8B83EAB3FF9D}" presName="parentNode2" presStyleLbl="node1" presStyleIdx="1" presStyleCnt="3">
        <dgm:presLayoutVars>
          <dgm:chMax val="0"/>
          <dgm:bulletEnabled val="1"/>
        </dgm:presLayoutVars>
      </dgm:prSet>
      <dgm:spPr/>
    </dgm:pt>
    <dgm:pt modelId="{983D1FFF-68C3-4F9D-80DC-AE72A07A4684}" type="pres">
      <dgm:prSet presAssocID="{70927989-BA5A-452C-9F70-8B83EAB3FF9D}" presName="connSite2" presStyleCnt="0"/>
      <dgm:spPr/>
    </dgm:pt>
    <dgm:pt modelId="{8E405009-1E4A-4793-A894-32FD988F5C70}" type="pres">
      <dgm:prSet presAssocID="{B2334C4D-5458-4391-9821-27F22CD043E0}" presName="Name18" presStyleLbl="sibTrans2D1" presStyleIdx="1" presStyleCnt="2"/>
      <dgm:spPr/>
    </dgm:pt>
    <dgm:pt modelId="{915140E6-B6C9-4A55-B9DE-0273085D070C}" type="pres">
      <dgm:prSet presAssocID="{B74C2BDF-FEE7-413B-BD36-D55FF6BDFA12}" presName="composite1" presStyleCnt="0"/>
      <dgm:spPr/>
    </dgm:pt>
    <dgm:pt modelId="{DD511EAC-CB46-4DF2-ADD3-E9AED0B72121}" type="pres">
      <dgm:prSet presAssocID="{B74C2BDF-FEE7-413B-BD36-D55FF6BDFA12}" presName="dummyNode1" presStyleLbl="node1" presStyleIdx="1" presStyleCnt="3"/>
      <dgm:spPr/>
    </dgm:pt>
    <dgm:pt modelId="{517E8BB6-15C2-44CA-8B92-CC755ABED1FF}" type="pres">
      <dgm:prSet presAssocID="{B74C2BDF-FEE7-413B-BD36-D55FF6BDFA12}" presName="childNode1" presStyleLbl="bgAcc1" presStyleIdx="2" presStyleCnt="3">
        <dgm:presLayoutVars>
          <dgm:bulletEnabled val="1"/>
        </dgm:presLayoutVars>
      </dgm:prSet>
      <dgm:spPr/>
    </dgm:pt>
    <dgm:pt modelId="{AD6E127E-784E-4A0E-88C2-AE262A6D2492}" type="pres">
      <dgm:prSet presAssocID="{B74C2BDF-FEE7-413B-BD36-D55FF6BDFA12}" presName="childNode1tx" presStyleLbl="bgAcc1" presStyleIdx="2" presStyleCnt="3">
        <dgm:presLayoutVars>
          <dgm:bulletEnabled val="1"/>
        </dgm:presLayoutVars>
      </dgm:prSet>
      <dgm:spPr/>
    </dgm:pt>
    <dgm:pt modelId="{240EEE9D-1B17-45D9-BC43-E3E04AE7E0CD}" type="pres">
      <dgm:prSet presAssocID="{B74C2BDF-FEE7-413B-BD36-D55FF6BDFA12}" presName="parentNode1" presStyleLbl="node1" presStyleIdx="2" presStyleCnt="3">
        <dgm:presLayoutVars>
          <dgm:chMax val="1"/>
          <dgm:bulletEnabled val="1"/>
        </dgm:presLayoutVars>
      </dgm:prSet>
      <dgm:spPr/>
    </dgm:pt>
    <dgm:pt modelId="{80405406-9FE6-4A6A-A504-CE79487232C6}" type="pres">
      <dgm:prSet presAssocID="{B74C2BDF-FEE7-413B-BD36-D55FF6BDFA12}" presName="connSite1" presStyleCnt="0"/>
      <dgm:spPr/>
    </dgm:pt>
  </dgm:ptLst>
  <dgm:cxnLst>
    <dgm:cxn modelId="{1D21B985-BFA8-4066-870F-9DE4A689D0E8}" type="presOf" srcId="{5F71E372-64CC-478E-90D0-6CE4F330CCFD}" destId="{4B447C46-C4B9-41F2-A47C-5416AD4E0F94}" srcOrd="0" destOrd="0" presId="urn:microsoft.com/office/officeart/2005/8/layout/hProcess4"/>
    <dgm:cxn modelId="{84076B05-8875-4798-A844-76435B15C34C}" srcId="{5F71E372-64CC-478E-90D0-6CE4F330CCFD}" destId="{F439CB09-AFE9-437B-83BF-98CB4FF0DB4B}" srcOrd="1" destOrd="0" parTransId="{048E47E2-C920-4BE0-9932-BF8598713E48}" sibTransId="{85177B22-0C6C-414A-9AC5-7D886CAB32C1}"/>
    <dgm:cxn modelId="{75595BB9-13B7-4918-A9B8-BB88004CD5AA}" type="presOf" srcId="{D995BE5B-17B7-459A-AF35-E10F638995EF}" destId="{AD6E127E-784E-4A0E-88C2-AE262A6D2492}" srcOrd="1" destOrd="0" presId="urn:microsoft.com/office/officeart/2005/8/layout/hProcess4"/>
    <dgm:cxn modelId="{64CE0575-6C54-4907-AAE4-75943D9F572D}" type="presOf" srcId="{85C9EB9E-2C4D-49B0-AC74-2731FC854950}" destId="{AD6E127E-784E-4A0E-88C2-AE262A6D2492}" srcOrd="1" destOrd="1" presId="urn:microsoft.com/office/officeart/2005/8/layout/hProcess4"/>
    <dgm:cxn modelId="{091FEE5C-3831-4A79-BD86-4A0157894482}" type="presOf" srcId="{B2334C4D-5458-4391-9821-27F22CD043E0}" destId="{8E405009-1E4A-4793-A894-32FD988F5C70}" srcOrd="0" destOrd="0" presId="urn:microsoft.com/office/officeart/2005/8/layout/hProcess4"/>
    <dgm:cxn modelId="{576EA0B2-9F0C-4B45-9D2E-43C7E3EA8190}" type="presOf" srcId="{FF76824B-D923-4F8E-949B-0FDBA69CF370}" destId="{EE7B9DE0-9FC1-4DC8-A159-A1DF76220204}" srcOrd="0" destOrd="0" presId="urn:microsoft.com/office/officeart/2005/8/layout/hProcess4"/>
    <dgm:cxn modelId="{541749A6-54B0-4B27-880C-AC0794313EE5}" type="presOf" srcId="{B74C2BDF-FEE7-413B-BD36-D55FF6BDFA12}" destId="{240EEE9D-1B17-45D9-BC43-E3E04AE7E0CD}" srcOrd="0" destOrd="0" presId="urn:microsoft.com/office/officeart/2005/8/layout/hProcess4"/>
    <dgm:cxn modelId="{BFE3EFC6-3D0C-460E-9DC5-79B08CDD57BA}" type="presOf" srcId="{CE37F293-8652-4A1E-9926-52CDE06DFB20}" destId="{23106210-4460-481E-A21F-EB6F2B3E95E9}" srcOrd="1" destOrd="0" presId="urn:microsoft.com/office/officeart/2005/8/layout/hProcess4"/>
    <dgm:cxn modelId="{B0DB99F8-CDB3-4E2A-A0CB-7349D611C83A}" type="presOf" srcId="{F8146C97-8488-4098-B2DC-6B8F2A31B29F}" destId="{E36ED468-4B4A-4885-B7F4-1E9537ED0C01}" srcOrd="0" destOrd="0" presId="urn:microsoft.com/office/officeart/2005/8/layout/hProcess4"/>
    <dgm:cxn modelId="{8996AC80-6663-4830-9AD8-101C365B7AFD}" type="presOf" srcId="{D995BE5B-17B7-459A-AF35-E10F638995EF}" destId="{517E8BB6-15C2-44CA-8B92-CC755ABED1FF}" srcOrd="0" destOrd="0" presId="urn:microsoft.com/office/officeart/2005/8/layout/hProcess4"/>
    <dgm:cxn modelId="{3486EB7D-240A-48A5-9AB2-CDABC4A61225}" srcId="{B74C2BDF-FEE7-413B-BD36-D55FF6BDFA12}" destId="{011E7FB0-D864-42F8-9006-AD2CB9F3C5F3}" srcOrd="2" destOrd="0" parTransId="{70F04068-14E7-40DE-8D32-2E9A2858B372}" sibTransId="{540EEFF9-5FD5-467B-9949-4ED45CD98574}"/>
    <dgm:cxn modelId="{6E68405A-3409-472B-953C-665AAB5A351E}" type="presOf" srcId="{87E7A122-BD77-4DD4-B252-4BC365A8DF06}" destId="{0729DAF6-45F7-4F3D-A434-17F22A227122}" srcOrd="1" destOrd="1" presId="urn:microsoft.com/office/officeart/2005/8/layout/hProcess4"/>
    <dgm:cxn modelId="{DB50C14F-5B4F-486E-8BC3-29538CB7AC14}" type="presOf" srcId="{5ECA4030-EEC1-449D-89EA-4CF0FB135D0E}" destId="{07F5E2F6-5BE0-4743-BAD6-9672003F660B}" srcOrd="0" destOrd="2" presId="urn:microsoft.com/office/officeart/2005/8/layout/hProcess4"/>
    <dgm:cxn modelId="{6A5F5BFE-F3D3-41B5-B36D-096663E46CD6}" type="presOf" srcId="{011E7FB0-D864-42F8-9006-AD2CB9F3C5F3}" destId="{AD6E127E-784E-4A0E-88C2-AE262A6D2492}" srcOrd="1" destOrd="2" presId="urn:microsoft.com/office/officeart/2005/8/layout/hProcess4"/>
    <dgm:cxn modelId="{AC05D410-9CB7-4794-A6E8-0427BE8F1989}" type="presOf" srcId="{F439CB09-AFE9-437B-83BF-98CB4FF0DB4B}" destId="{07F5E2F6-5BE0-4743-BAD6-9672003F660B}" srcOrd="0" destOrd="1" presId="urn:microsoft.com/office/officeart/2005/8/layout/hProcess4"/>
    <dgm:cxn modelId="{FB88B6F0-B781-4E03-9606-AA4DB376FA7D}" srcId="{B74C2BDF-FEE7-413B-BD36-D55FF6BDFA12}" destId="{85C9EB9E-2C4D-49B0-AC74-2731FC854950}" srcOrd="1" destOrd="0" parTransId="{956B6A4F-401C-40FF-AF00-B1CE00036988}" sibTransId="{755F13BC-A5DB-488F-A224-62990CA6E901}"/>
    <dgm:cxn modelId="{4B582281-12FB-4D8E-BDA1-D605FC4531FE}" type="presOf" srcId="{CE37F293-8652-4A1E-9926-52CDE06DFB20}" destId="{07F5E2F6-5BE0-4743-BAD6-9672003F660B}" srcOrd="0" destOrd="0" presId="urn:microsoft.com/office/officeart/2005/8/layout/hProcess4"/>
    <dgm:cxn modelId="{067C3745-84A0-4F96-9AC4-1322097A258D}" type="presOf" srcId="{85C9EB9E-2C4D-49B0-AC74-2731FC854950}" destId="{517E8BB6-15C2-44CA-8B92-CC755ABED1FF}" srcOrd="0" destOrd="1" presId="urn:microsoft.com/office/officeart/2005/8/layout/hProcess4"/>
    <dgm:cxn modelId="{50EC88C4-56B2-48DB-AA89-1851D308EF67}" type="presOf" srcId="{F439CB09-AFE9-437B-83BF-98CB4FF0DB4B}" destId="{23106210-4460-481E-A21F-EB6F2B3E95E9}" srcOrd="1" destOrd="1" presId="urn:microsoft.com/office/officeart/2005/8/layout/hProcess4"/>
    <dgm:cxn modelId="{3072082C-0062-4208-B8B3-CD9002B3442C}" type="presOf" srcId="{25C2DB67-8E73-49BA-8DFC-B449EEB09D24}" destId="{0729DAF6-45F7-4F3D-A434-17F22A227122}" srcOrd="1" destOrd="0" presId="urn:microsoft.com/office/officeart/2005/8/layout/hProcess4"/>
    <dgm:cxn modelId="{A108C019-A810-42C5-A8CE-1E0497FB5BC3}" srcId="{70927989-BA5A-452C-9F70-8B83EAB3FF9D}" destId="{87E7A122-BD77-4DD4-B252-4BC365A8DF06}" srcOrd="1" destOrd="0" parTransId="{6712D5B7-7D2F-4D99-B5D1-52B3A8ABB5DD}" sibTransId="{847E77F2-97CA-4D7B-8D65-3BB677BEC249}"/>
    <dgm:cxn modelId="{565C230C-92EC-42BF-AC4E-3697F002D14A}" type="presOf" srcId="{5ECA4030-EEC1-449D-89EA-4CF0FB135D0E}" destId="{23106210-4460-481E-A21F-EB6F2B3E95E9}" srcOrd="1" destOrd="2" presId="urn:microsoft.com/office/officeart/2005/8/layout/hProcess4"/>
    <dgm:cxn modelId="{293F4FB4-1C13-4D3F-8A3D-F731AFBC60B4}" srcId="{F8146C97-8488-4098-B2DC-6B8F2A31B29F}" destId="{5F71E372-64CC-478E-90D0-6CE4F330CCFD}" srcOrd="0" destOrd="0" parTransId="{5493CA8F-1CAB-4726-8EA2-D00DDCA5101A}" sibTransId="{FF76824B-D923-4F8E-949B-0FDBA69CF370}"/>
    <dgm:cxn modelId="{E02AF401-D608-4A43-B9E3-480398EEBF1B}" type="presOf" srcId="{011E7FB0-D864-42F8-9006-AD2CB9F3C5F3}" destId="{517E8BB6-15C2-44CA-8B92-CC755ABED1FF}" srcOrd="0" destOrd="2" presId="urn:microsoft.com/office/officeart/2005/8/layout/hProcess4"/>
    <dgm:cxn modelId="{EDB613C5-0142-47EE-B672-1DEF1E248544}" srcId="{5F71E372-64CC-478E-90D0-6CE4F330CCFD}" destId="{CE37F293-8652-4A1E-9926-52CDE06DFB20}" srcOrd="0" destOrd="0" parTransId="{96A02EE3-6DC8-4B58-BA1D-9AAC78E4F4F6}" sibTransId="{D679491B-9E36-4DB4-933A-0048BD0F4A66}"/>
    <dgm:cxn modelId="{98D08A97-E0A8-4F19-B17C-6C91B37692A9}" srcId="{70927989-BA5A-452C-9F70-8B83EAB3FF9D}" destId="{25C2DB67-8E73-49BA-8DFC-B449EEB09D24}" srcOrd="0" destOrd="0" parTransId="{AE2FEDC3-00A9-4BC6-BE84-4380546D4B9C}" sibTransId="{D393C4FF-770E-400A-A68D-9E279B0C8287}"/>
    <dgm:cxn modelId="{00441FD6-2B19-49B3-B998-AB79A67BF4E6}" srcId="{F8146C97-8488-4098-B2DC-6B8F2A31B29F}" destId="{70927989-BA5A-452C-9F70-8B83EAB3FF9D}" srcOrd="1" destOrd="0" parTransId="{2C14936B-FA95-4C73-8FF3-14F9A1E2F3AB}" sibTransId="{B2334C4D-5458-4391-9821-27F22CD043E0}"/>
    <dgm:cxn modelId="{91633BA8-2314-4B54-ACD3-397B50C1DD74}" srcId="{F8146C97-8488-4098-B2DC-6B8F2A31B29F}" destId="{B74C2BDF-FEE7-413B-BD36-D55FF6BDFA12}" srcOrd="2" destOrd="0" parTransId="{73077F3C-487E-4558-80B0-B5A50A2A1CB7}" sibTransId="{DA0175A1-4C07-4F80-9120-3960BF433B53}"/>
    <dgm:cxn modelId="{95003D4D-8AF4-4FCC-8C11-D2E85906F718}" type="presOf" srcId="{87E7A122-BD77-4DD4-B252-4BC365A8DF06}" destId="{1A72C7CC-A6A0-4E8F-A4BA-1D47B1723116}" srcOrd="0" destOrd="1" presId="urn:microsoft.com/office/officeart/2005/8/layout/hProcess4"/>
    <dgm:cxn modelId="{9C6BA30E-1D8F-48C9-A7A8-41AA36B28B89}" type="presOf" srcId="{70927989-BA5A-452C-9F70-8B83EAB3FF9D}" destId="{AE278CFC-EDE6-4CD3-8B50-BD4CB5662464}" srcOrd="0" destOrd="0" presId="urn:microsoft.com/office/officeart/2005/8/layout/hProcess4"/>
    <dgm:cxn modelId="{DC51E92E-57CC-4027-8D66-D26FB87EAB98}" srcId="{5F71E372-64CC-478E-90D0-6CE4F330CCFD}" destId="{5ECA4030-EEC1-449D-89EA-4CF0FB135D0E}" srcOrd="2" destOrd="0" parTransId="{AD7CA0C6-A08E-45CE-A01F-2B6F39CB30DC}" sibTransId="{5D7744C8-7B4A-4838-BBD9-25756E504D86}"/>
    <dgm:cxn modelId="{A48C023C-0845-4C02-BDB6-1B9A4C1E3019}" srcId="{B74C2BDF-FEE7-413B-BD36-D55FF6BDFA12}" destId="{D995BE5B-17B7-459A-AF35-E10F638995EF}" srcOrd="0" destOrd="0" parTransId="{BE66B8B8-D14E-4BB4-A0F1-A365E1FFE2F6}" sibTransId="{22AC29DB-5EA0-4F9C-AB95-32C633100C77}"/>
    <dgm:cxn modelId="{9F6750E8-8D98-4116-BD12-0C2A3C971687}" type="presOf" srcId="{25C2DB67-8E73-49BA-8DFC-B449EEB09D24}" destId="{1A72C7CC-A6A0-4E8F-A4BA-1D47B1723116}" srcOrd="0" destOrd="0" presId="urn:microsoft.com/office/officeart/2005/8/layout/hProcess4"/>
    <dgm:cxn modelId="{1E2441F0-62A9-4DFC-A3FE-524677203759}" type="presParOf" srcId="{E36ED468-4B4A-4885-B7F4-1E9537ED0C01}" destId="{40BDFCA4-52DC-401C-849F-1F8F266075B3}" srcOrd="0" destOrd="0" presId="urn:microsoft.com/office/officeart/2005/8/layout/hProcess4"/>
    <dgm:cxn modelId="{6A0F347B-D825-4ABD-9464-D038AA430BC2}" type="presParOf" srcId="{E36ED468-4B4A-4885-B7F4-1E9537ED0C01}" destId="{3625E172-35DC-4C70-BAA8-62028C62626F}" srcOrd="1" destOrd="0" presId="urn:microsoft.com/office/officeart/2005/8/layout/hProcess4"/>
    <dgm:cxn modelId="{3C148CED-4FCB-432A-9F7F-D08474054E77}" type="presParOf" srcId="{E36ED468-4B4A-4885-B7F4-1E9537ED0C01}" destId="{68690CAD-CAFB-4424-96D8-547FDC014CCA}" srcOrd="2" destOrd="0" presId="urn:microsoft.com/office/officeart/2005/8/layout/hProcess4"/>
    <dgm:cxn modelId="{EA2A84C8-0E34-4095-9493-5742F13E3DE8}" type="presParOf" srcId="{68690CAD-CAFB-4424-96D8-547FDC014CCA}" destId="{17555A32-2A2A-4422-889D-1991ED5FB680}" srcOrd="0" destOrd="0" presId="urn:microsoft.com/office/officeart/2005/8/layout/hProcess4"/>
    <dgm:cxn modelId="{1BA0DF5D-7B9F-4523-B0FF-1FD5D05F1AE6}" type="presParOf" srcId="{17555A32-2A2A-4422-889D-1991ED5FB680}" destId="{C4460D7C-0DD2-413A-9AA4-F60205CA272C}" srcOrd="0" destOrd="0" presId="urn:microsoft.com/office/officeart/2005/8/layout/hProcess4"/>
    <dgm:cxn modelId="{2952240A-3435-4880-BB98-B76E3C34421F}" type="presParOf" srcId="{17555A32-2A2A-4422-889D-1991ED5FB680}" destId="{07F5E2F6-5BE0-4743-BAD6-9672003F660B}" srcOrd="1" destOrd="0" presId="urn:microsoft.com/office/officeart/2005/8/layout/hProcess4"/>
    <dgm:cxn modelId="{FF77A442-8536-4C8F-AA05-94F0E1D98DC7}" type="presParOf" srcId="{17555A32-2A2A-4422-889D-1991ED5FB680}" destId="{23106210-4460-481E-A21F-EB6F2B3E95E9}" srcOrd="2" destOrd="0" presId="urn:microsoft.com/office/officeart/2005/8/layout/hProcess4"/>
    <dgm:cxn modelId="{DC09B5D1-D941-4FF0-8F7C-6CB5EC99F745}" type="presParOf" srcId="{17555A32-2A2A-4422-889D-1991ED5FB680}" destId="{4B447C46-C4B9-41F2-A47C-5416AD4E0F94}" srcOrd="3" destOrd="0" presId="urn:microsoft.com/office/officeart/2005/8/layout/hProcess4"/>
    <dgm:cxn modelId="{A6FF4203-AA60-415E-A513-A77D54C664A5}" type="presParOf" srcId="{17555A32-2A2A-4422-889D-1991ED5FB680}" destId="{43CCCEBC-C887-471E-ADB1-BB7060AF13DD}" srcOrd="4" destOrd="0" presId="urn:microsoft.com/office/officeart/2005/8/layout/hProcess4"/>
    <dgm:cxn modelId="{2DCD542F-3DEF-4CB3-BDE4-E64818317535}" type="presParOf" srcId="{68690CAD-CAFB-4424-96D8-547FDC014CCA}" destId="{EE7B9DE0-9FC1-4DC8-A159-A1DF76220204}" srcOrd="1" destOrd="0" presId="urn:microsoft.com/office/officeart/2005/8/layout/hProcess4"/>
    <dgm:cxn modelId="{2DD08E28-4273-46FA-80B8-1130092EB7FE}" type="presParOf" srcId="{68690CAD-CAFB-4424-96D8-547FDC014CCA}" destId="{6EBADB6C-A35D-410A-86A8-B91D3B1AF78E}" srcOrd="2" destOrd="0" presId="urn:microsoft.com/office/officeart/2005/8/layout/hProcess4"/>
    <dgm:cxn modelId="{6E78F833-F1BF-4E46-B4BD-5844CCB38498}" type="presParOf" srcId="{6EBADB6C-A35D-410A-86A8-B91D3B1AF78E}" destId="{65D37C90-F268-43CA-860D-30B328E2D89E}" srcOrd="0" destOrd="0" presId="urn:microsoft.com/office/officeart/2005/8/layout/hProcess4"/>
    <dgm:cxn modelId="{9C205F2E-6E19-46A1-B5A0-C3FF0960EAB5}" type="presParOf" srcId="{6EBADB6C-A35D-410A-86A8-B91D3B1AF78E}" destId="{1A72C7CC-A6A0-4E8F-A4BA-1D47B1723116}" srcOrd="1" destOrd="0" presId="urn:microsoft.com/office/officeart/2005/8/layout/hProcess4"/>
    <dgm:cxn modelId="{19969755-171D-4859-AAE7-D8BE33BCA06B}" type="presParOf" srcId="{6EBADB6C-A35D-410A-86A8-B91D3B1AF78E}" destId="{0729DAF6-45F7-4F3D-A434-17F22A227122}" srcOrd="2" destOrd="0" presId="urn:microsoft.com/office/officeart/2005/8/layout/hProcess4"/>
    <dgm:cxn modelId="{6EAF5A6B-2433-4B80-847D-C135FD94615E}" type="presParOf" srcId="{6EBADB6C-A35D-410A-86A8-B91D3B1AF78E}" destId="{AE278CFC-EDE6-4CD3-8B50-BD4CB5662464}" srcOrd="3" destOrd="0" presId="urn:microsoft.com/office/officeart/2005/8/layout/hProcess4"/>
    <dgm:cxn modelId="{8C337380-791B-454F-AECA-01202ED3586E}" type="presParOf" srcId="{6EBADB6C-A35D-410A-86A8-B91D3B1AF78E}" destId="{983D1FFF-68C3-4F9D-80DC-AE72A07A4684}" srcOrd="4" destOrd="0" presId="urn:microsoft.com/office/officeart/2005/8/layout/hProcess4"/>
    <dgm:cxn modelId="{9A929A6E-82C5-40CB-B1CA-9CB365C5176E}" type="presParOf" srcId="{68690CAD-CAFB-4424-96D8-547FDC014CCA}" destId="{8E405009-1E4A-4793-A894-32FD988F5C70}" srcOrd="3" destOrd="0" presId="urn:microsoft.com/office/officeart/2005/8/layout/hProcess4"/>
    <dgm:cxn modelId="{60BD4F52-9CDC-4F9E-8606-C2C94332824F}" type="presParOf" srcId="{68690CAD-CAFB-4424-96D8-547FDC014CCA}" destId="{915140E6-B6C9-4A55-B9DE-0273085D070C}" srcOrd="4" destOrd="0" presId="urn:microsoft.com/office/officeart/2005/8/layout/hProcess4"/>
    <dgm:cxn modelId="{D78B66E5-D850-404F-8D39-B13C7D96DB9B}" type="presParOf" srcId="{915140E6-B6C9-4A55-B9DE-0273085D070C}" destId="{DD511EAC-CB46-4DF2-ADD3-E9AED0B72121}" srcOrd="0" destOrd="0" presId="urn:microsoft.com/office/officeart/2005/8/layout/hProcess4"/>
    <dgm:cxn modelId="{5FA623E2-486D-4A04-8020-A0B2E7B7DEF1}" type="presParOf" srcId="{915140E6-B6C9-4A55-B9DE-0273085D070C}" destId="{517E8BB6-15C2-44CA-8B92-CC755ABED1FF}" srcOrd="1" destOrd="0" presId="urn:microsoft.com/office/officeart/2005/8/layout/hProcess4"/>
    <dgm:cxn modelId="{A90CD683-7330-46EE-85C6-52B31FD386D3}" type="presParOf" srcId="{915140E6-B6C9-4A55-B9DE-0273085D070C}" destId="{AD6E127E-784E-4A0E-88C2-AE262A6D2492}" srcOrd="2" destOrd="0" presId="urn:microsoft.com/office/officeart/2005/8/layout/hProcess4"/>
    <dgm:cxn modelId="{6F792A93-AFD2-4529-A835-642D59CE2A44}" type="presParOf" srcId="{915140E6-B6C9-4A55-B9DE-0273085D070C}" destId="{240EEE9D-1B17-45D9-BC43-E3E04AE7E0CD}" srcOrd="3" destOrd="0" presId="urn:microsoft.com/office/officeart/2005/8/layout/hProcess4"/>
    <dgm:cxn modelId="{A9F1087A-DAEB-463B-AD9A-C7FE537C1820}" type="presParOf" srcId="{915140E6-B6C9-4A55-B9DE-0273085D070C}" destId="{80405406-9FE6-4A6A-A504-CE79487232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A00C9-83C6-4886-B71A-D5A43B51E1A5}" type="doc">
      <dgm:prSet loTypeId="urn:microsoft.com/office/officeart/2005/8/layout/hList6" loCatId="list" qsTypeId="urn:microsoft.com/office/officeart/2005/8/quickstyle/3d5" qsCatId="3D" csTypeId="urn:microsoft.com/office/officeart/2005/8/colors/colorful4" csCatId="colorful" phldr="1"/>
      <dgm:spPr/>
      <dgm:t>
        <a:bodyPr/>
        <a:lstStyle/>
        <a:p>
          <a:endParaRPr lang="en-US"/>
        </a:p>
      </dgm:t>
    </dgm:pt>
    <dgm:pt modelId="{DB5ABFD5-4921-4788-96A8-E2B3AFE27484}">
      <dgm:prSet phldrT="[Text]"/>
      <dgm:spPr/>
      <dgm:t>
        <a:bodyPr/>
        <a:lstStyle/>
        <a:p>
          <a:r>
            <a:rPr lang="en-US" dirty="0"/>
            <a:t>Frontend</a:t>
          </a:r>
        </a:p>
      </dgm:t>
    </dgm:pt>
    <dgm:pt modelId="{98F13E46-2A4B-4055-BF98-3EFC859E465C}" type="parTrans" cxnId="{BEAFB009-A98A-4FF4-B60D-35F875C18E7B}">
      <dgm:prSet/>
      <dgm:spPr/>
      <dgm:t>
        <a:bodyPr/>
        <a:lstStyle/>
        <a:p>
          <a:endParaRPr lang="en-US"/>
        </a:p>
      </dgm:t>
    </dgm:pt>
    <dgm:pt modelId="{E0571038-202D-4114-97DC-3DF36CF21333}" type="sibTrans" cxnId="{BEAFB009-A98A-4FF4-B60D-35F875C18E7B}">
      <dgm:prSet/>
      <dgm:spPr/>
      <dgm:t>
        <a:bodyPr/>
        <a:lstStyle/>
        <a:p>
          <a:endParaRPr lang="en-US"/>
        </a:p>
      </dgm:t>
    </dgm:pt>
    <dgm:pt modelId="{2C026A5C-BEAC-475C-8AF8-8872BD629EC3}">
      <dgm:prSet phldrT="[Text]"/>
      <dgm:spPr/>
      <dgm:t>
        <a:bodyPr/>
        <a:lstStyle/>
        <a:p>
          <a:r>
            <a:rPr lang="en-US" dirty="0"/>
            <a:t>Use of fast CSS framework</a:t>
          </a:r>
        </a:p>
      </dgm:t>
    </dgm:pt>
    <dgm:pt modelId="{F757FFE5-2804-4FD8-BB81-D63EBB3E1BB5}" type="parTrans" cxnId="{DDCA2976-E396-46C3-A9B1-9B5A1B8348A9}">
      <dgm:prSet/>
      <dgm:spPr/>
      <dgm:t>
        <a:bodyPr/>
        <a:lstStyle/>
        <a:p>
          <a:endParaRPr lang="en-US"/>
        </a:p>
      </dgm:t>
    </dgm:pt>
    <dgm:pt modelId="{FC53B60E-8ED5-4278-A6E2-55428BF094E9}" type="sibTrans" cxnId="{DDCA2976-E396-46C3-A9B1-9B5A1B8348A9}">
      <dgm:prSet/>
      <dgm:spPr/>
      <dgm:t>
        <a:bodyPr/>
        <a:lstStyle/>
        <a:p>
          <a:endParaRPr lang="en-US"/>
        </a:p>
      </dgm:t>
    </dgm:pt>
    <dgm:pt modelId="{C8F4C49A-30D4-4645-AD93-165C30481C2E}">
      <dgm:prSet phldrT="[Text]"/>
      <dgm:spPr/>
      <dgm:t>
        <a:bodyPr/>
        <a:lstStyle/>
        <a:p>
          <a:r>
            <a:rPr lang="en-US" dirty="0"/>
            <a:t>Integrating framework with CSS and HTML code.</a:t>
          </a:r>
        </a:p>
      </dgm:t>
    </dgm:pt>
    <dgm:pt modelId="{87EA8DEF-C7AC-4FC0-9887-035253D18372}" type="parTrans" cxnId="{47D6907B-E452-4366-AE45-A45CE67F123F}">
      <dgm:prSet/>
      <dgm:spPr/>
      <dgm:t>
        <a:bodyPr/>
        <a:lstStyle/>
        <a:p>
          <a:endParaRPr lang="en-US"/>
        </a:p>
      </dgm:t>
    </dgm:pt>
    <dgm:pt modelId="{12B457B5-BB1A-40E7-9276-B94604F18518}" type="sibTrans" cxnId="{47D6907B-E452-4366-AE45-A45CE67F123F}">
      <dgm:prSet/>
      <dgm:spPr/>
      <dgm:t>
        <a:bodyPr/>
        <a:lstStyle/>
        <a:p>
          <a:endParaRPr lang="en-US"/>
        </a:p>
      </dgm:t>
    </dgm:pt>
    <dgm:pt modelId="{2B01C8E1-BB0D-4AF0-B2FE-74F122347702}">
      <dgm:prSet phldrT="[Text]"/>
      <dgm:spPr/>
      <dgm:t>
        <a:bodyPr/>
        <a:lstStyle/>
        <a:p>
          <a:r>
            <a:rPr lang="en-US" dirty="0"/>
            <a:t>Backend</a:t>
          </a:r>
        </a:p>
      </dgm:t>
    </dgm:pt>
    <dgm:pt modelId="{29F88944-3E11-47EF-8372-26DCED98A6B4}" type="parTrans" cxnId="{FB47EA3B-E6DC-4A27-BC08-BF03CC517957}">
      <dgm:prSet/>
      <dgm:spPr/>
      <dgm:t>
        <a:bodyPr/>
        <a:lstStyle/>
        <a:p>
          <a:endParaRPr lang="en-US"/>
        </a:p>
      </dgm:t>
    </dgm:pt>
    <dgm:pt modelId="{26FA0B81-51B7-48A8-84C3-20F5A19F5F10}" type="sibTrans" cxnId="{FB47EA3B-E6DC-4A27-BC08-BF03CC517957}">
      <dgm:prSet/>
      <dgm:spPr/>
      <dgm:t>
        <a:bodyPr/>
        <a:lstStyle/>
        <a:p>
          <a:endParaRPr lang="en-US"/>
        </a:p>
      </dgm:t>
    </dgm:pt>
    <dgm:pt modelId="{115E2859-0667-49E2-884D-58867A3BA9DC}">
      <dgm:prSet phldrT="[Text]"/>
      <dgm:spPr/>
      <dgm:t>
        <a:bodyPr/>
        <a:lstStyle/>
        <a:p>
          <a:r>
            <a:rPr lang="en-US" dirty="0"/>
            <a:t>Use of Django to create data models and SQL queries for retrieval.</a:t>
          </a:r>
        </a:p>
      </dgm:t>
    </dgm:pt>
    <dgm:pt modelId="{7188F550-6308-4334-87F0-80664197CBFB}" type="parTrans" cxnId="{9EF5315D-50A7-4938-88F6-AB6929552B45}">
      <dgm:prSet/>
      <dgm:spPr/>
      <dgm:t>
        <a:bodyPr/>
        <a:lstStyle/>
        <a:p>
          <a:endParaRPr lang="en-US"/>
        </a:p>
      </dgm:t>
    </dgm:pt>
    <dgm:pt modelId="{637193FE-ABB7-4ED6-9A7B-8521E401A007}" type="sibTrans" cxnId="{9EF5315D-50A7-4938-88F6-AB6929552B45}">
      <dgm:prSet/>
      <dgm:spPr/>
      <dgm:t>
        <a:bodyPr/>
        <a:lstStyle/>
        <a:p>
          <a:endParaRPr lang="en-US"/>
        </a:p>
      </dgm:t>
    </dgm:pt>
    <dgm:pt modelId="{DA862866-5517-45E5-BBFB-33E7EC7FA15B}">
      <dgm:prSet phldrT="[Text]"/>
      <dgm:spPr/>
      <dgm:t>
        <a:bodyPr/>
        <a:lstStyle/>
        <a:p>
          <a:r>
            <a:rPr lang="en-US" dirty="0"/>
            <a:t>Django Template Engine which decreases redundancy and improves speed</a:t>
          </a:r>
        </a:p>
      </dgm:t>
    </dgm:pt>
    <dgm:pt modelId="{63484432-7955-46D5-A9EE-75336743BDD4}" type="parTrans" cxnId="{A82BA2A0-A727-4F99-BD69-DC19F5366FE1}">
      <dgm:prSet/>
      <dgm:spPr/>
      <dgm:t>
        <a:bodyPr/>
        <a:lstStyle/>
        <a:p>
          <a:endParaRPr lang="en-US"/>
        </a:p>
      </dgm:t>
    </dgm:pt>
    <dgm:pt modelId="{588A0C14-A76D-4C00-A9ED-E64994998894}" type="sibTrans" cxnId="{A82BA2A0-A727-4F99-BD69-DC19F5366FE1}">
      <dgm:prSet/>
      <dgm:spPr/>
      <dgm:t>
        <a:bodyPr/>
        <a:lstStyle/>
        <a:p>
          <a:endParaRPr lang="en-US"/>
        </a:p>
      </dgm:t>
    </dgm:pt>
    <dgm:pt modelId="{9A26B272-A47A-4993-ABFF-63041F305DC1}">
      <dgm:prSet phldrT="[Text]"/>
      <dgm:spPr/>
      <dgm:t>
        <a:bodyPr/>
        <a:lstStyle/>
        <a:p>
          <a:r>
            <a:rPr lang="en-US" dirty="0"/>
            <a:t>Services</a:t>
          </a:r>
        </a:p>
      </dgm:t>
    </dgm:pt>
    <dgm:pt modelId="{2B99F638-F201-46D7-BAC2-6E9454D03ADD}" type="parTrans" cxnId="{2A9DCE75-1208-41E5-B273-53D0F6CFBDFC}">
      <dgm:prSet/>
      <dgm:spPr/>
      <dgm:t>
        <a:bodyPr/>
        <a:lstStyle/>
        <a:p>
          <a:endParaRPr lang="en-US"/>
        </a:p>
      </dgm:t>
    </dgm:pt>
    <dgm:pt modelId="{E52B8CB8-A69C-49EF-ADCB-ACB120B085A0}" type="sibTrans" cxnId="{2A9DCE75-1208-41E5-B273-53D0F6CFBDFC}">
      <dgm:prSet/>
      <dgm:spPr/>
      <dgm:t>
        <a:bodyPr/>
        <a:lstStyle/>
        <a:p>
          <a:endParaRPr lang="en-US"/>
        </a:p>
      </dgm:t>
    </dgm:pt>
    <dgm:pt modelId="{CB258505-145C-42BB-BB62-CA96F266E013}">
      <dgm:prSet phldrT="[Text]"/>
      <dgm:spPr/>
      <dgm:t>
        <a:bodyPr/>
        <a:lstStyle/>
        <a:p>
          <a:r>
            <a:rPr lang="en-US" dirty="0"/>
            <a:t>Use of SMTP library to send mail</a:t>
          </a:r>
        </a:p>
      </dgm:t>
    </dgm:pt>
    <dgm:pt modelId="{A0B95231-1967-4B06-A86F-04572AA5A350}" type="parTrans" cxnId="{05E42B57-E7A9-4C38-94EF-7F955E0D2433}">
      <dgm:prSet/>
      <dgm:spPr/>
      <dgm:t>
        <a:bodyPr/>
        <a:lstStyle/>
        <a:p>
          <a:endParaRPr lang="en-US"/>
        </a:p>
      </dgm:t>
    </dgm:pt>
    <dgm:pt modelId="{4E309C32-EA82-4FE4-9F0A-693FD4C11CAC}" type="sibTrans" cxnId="{05E42B57-E7A9-4C38-94EF-7F955E0D2433}">
      <dgm:prSet/>
      <dgm:spPr/>
      <dgm:t>
        <a:bodyPr/>
        <a:lstStyle/>
        <a:p>
          <a:endParaRPr lang="en-US"/>
        </a:p>
      </dgm:t>
    </dgm:pt>
    <dgm:pt modelId="{304CA6E0-F583-4399-AA02-5129CF3D3F6B}">
      <dgm:prSet phldrT="[Text]"/>
      <dgm:spPr/>
      <dgm:t>
        <a:bodyPr/>
        <a:lstStyle/>
        <a:p>
          <a:r>
            <a:rPr lang="en-US" dirty="0"/>
            <a:t>Socket programming for real time peer to peer chat along with GUI in Tkinter.</a:t>
          </a:r>
        </a:p>
      </dgm:t>
    </dgm:pt>
    <dgm:pt modelId="{7E0A4D83-C902-44EC-BCD1-A83EDCBF1BC2}" type="parTrans" cxnId="{F0DFF32F-8D95-445B-BEDE-ED695BDE8010}">
      <dgm:prSet/>
      <dgm:spPr/>
      <dgm:t>
        <a:bodyPr/>
        <a:lstStyle/>
        <a:p>
          <a:endParaRPr lang="en-US"/>
        </a:p>
      </dgm:t>
    </dgm:pt>
    <dgm:pt modelId="{D2000EF1-341C-4831-80AC-93AAA8402B44}" type="sibTrans" cxnId="{F0DFF32F-8D95-445B-BEDE-ED695BDE8010}">
      <dgm:prSet/>
      <dgm:spPr/>
      <dgm:t>
        <a:bodyPr/>
        <a:lstStyle/>
        <a:p>
          <a:endParaRPr lang="en-US"/>
        </a:p>
      </dgm:t>
    </dgm:pt>
    <dgm:pt modelId="{9626B597-05DD-43F3-AF05-B67BD4A8E01B}">
      <dgm:prSet phldrT="[Text]"/>
      <dgm:spPr/>
      <dgm:t>
        <a:bodyPr/>
        <a:lstStyle/>
        <a:p>
          <a:r>
            <a:rPr lang="en-US" dirty="0"/>
            <a:t>Use of </a:t>
          </a:r>
          <a:r>
            <a:rPr lang="en-US" dirty="0" err="1"/>
            <a:t>makefixed</a:t>
          </a:r>
          <a:r>
            <a:rPr lang="en-US" dirty="0"/>
            <a:t> external java script plugin.</a:t>
          </a:r>
        </a:p>
      </dgm:t>
    </dgm:pt>
    <dgm:pt modelId="{CD86755B-A3CF-485C-80AE-EDADE086E9F2}" type="parTrans" cxnId="{B7C67C1C-AD6A-4597-8B2E-75F10344C606}">
      <dgm:prSet/>
      <dgm:spPr/>
      <dgm:t>
        <a:bodyPr/>
        <a:lstStyle/>
        <a:p>
          <a:endParaRPr lang="en-US"/>
        </a:p>
      </dgm:t>
    </dgm:pt>
    <dgm:pt modelId="{958557CC-767A-4B56-8B9F-CDEC67077F74}" type="sibTrans" cxnId="{B7C67C1C-AD6A-4597-8B2E-75F10344C606}">
      <dgm:prSet/>
      <dgm:spPr/>
      <dgm:t>
        <a:bodyPr/>
        <a:lstStyle/>
        <a:p>
          <a:endParaRPr lang="en-US"/>
        </a:p>
      </dgm:t>
    </dgm:pt>
    <dgm:pt modelId="{7C1AC657-1CB4-4AAE-8193-870B1E020400}" type="pres">
      <dgm:prSet presAssocID="{F6AA00C9-83C6-4886-B71A-D5A43B51E1A5}" presName="Name0" presStyleCnt="0">
        <dgm:presLayoutVars>
          <dgm:dir/>
          <dgm:resizeHandles val="exact"/>
        </dgm:presLayoutVars>
      </dgm:prSet>
      <dgm:spPr/>
    </dgm:pt>
    <dgm:pt modelId="{97A9DEBB-E572-4073-9DDF-FEFA3F765383}" type="pres">
      <dgm:prSet presAssocID="{DB5ABFD5-4921-4788-96A8-E2B3AFE27484}" presName="node" presStyleLbl="node1" presStyleIdx="0" presStyleCnt="3">
        <dgm:presLayoutVars>
          <dgm:bulletEnabled val="1"/>
        </dgm:presLayoutVars>
      </dgm:prSet>
      <dgm:spPr/>
    </dgm:pt>
    <dgm:pt modelId="{4037AAFD-796D-4DE8-8F54-84E825DE44FC}" type="pres">
      <dgm:prSet presAssocID="{E0571038-202D-4114-97DC-3DF36CF21333}" presName="sibTrans" presStyleCnt="0"/>
      <dgm:spPr/>
    </dgm:pt>
    <dgm:pt modelId="{BAC4625A-2FD6-4087-A7DA-40C587995FD8}" type="pres">
      <dgm:prSet presAssocID="{2B01C8E1-BB0D-4AF0-B2FE-74F122347702}" presName="node" presStyleLbl="node1" presStyleIdx="1" presStyleCnt="3" custLinFactNeighborX="-12859">
        <dgm:presLayoutVars>
          <dgm:bulletEnabled val="1"/>
        </dgm:presLayoutVars>
      </dgm:prSet>
      <dgm:spPr/>
    </dgm:pt>
    <dgm:pt modelId="{FFCF36F2-6EDF-488C-8846-B328FDDDE1FC}" type="pres">
      <dgm:prSet presAssocID="{26FA0B81-51B7-48A8-84C3-20F5A19F5F10}" presName="sibTrans" presStyleCnt="0"/>
      <dgm:spPr/>
    </dgm:pt>
    <dgm:pt modelId="{ECA2FFC4-7905-491E-A791-EAF4010AF8E8}" type="pres">
      <dgm:prSet presAssocID="{9A26B272-A47A-4993-ABFF-63041F305DC1}" presName="node" presStyleLbl="node1" presStyleIdx="2" presStyleCnt="3" custLinFactNeighborX="0">
        <dgm:presLayoutVars>
          <dgm:bulletEnabled val="1"/>
        </dgm:presLayoutVars>
      </dgm:prSet>
      <dgm:spPr/>
    </dgm:pt>
  </dgm:ptLst>
  <dgm:cxnLst>
    <dgm:cxn modelId="{5E522A7C-C003-461A-831C-B6FDEECACF69}" type="presOf" srcId="{2C026A5C-BEAC-475C-8AF8-8872BD629EC3}" destId="{97A9DEBB-E572-4073-9DDF-FEFA3F765383}" srcOrd="0" destOrd="1" presId="urn:microsoft.com/office/officeart/2005/8/layout/hList6"/>
    <dgm:cxn modelId="{C897A7AD-9908-4195-94B4-D2B4F0752E90}" type="presOf" srcId="{9A26B272-A47A-4993-ABFF-63041F305DC1}" destId="{ECA2FFC4-7905-491E-A791-EAF4010AF8E8}" srcOrd="0" destOrd="0" presId="urn:microsoft.com/office/officeart/2005/8/layout/hList6"/>
    <dgm:cxn modelId="{3C36EF3D-7122-4C59-9F64-F582A5963452}" type="presOf" srcId="{2B01C8E1-BB0D-4AF0-B2FE-74F122347702}" destId="{BAC4625A-2FD6-4087-A7DA-40C587995FD8}" srcOrd="0" destOrd="0" presId="urn:microsoft.com/office/officeart/2005/8/layout/hList6"/>
    <dgm:cxn modelId="{800EE9C5-264E-497D-B060-3E0B61DEE46A}" type="presOf" srcId="{F6AA00C9-83C6-4886-B71A-D5A43B51E1A5}" destId="{7C1AC657-1CB4-4AAE-8193-870B1E020400}" srcOrd="0" destOrd="0" presId="urn:microsoft.com/office/officeart/2005/8/layout/hList6"/>
    <dgm:cxn modelId="{B7C67C1C-AD6A-4597-8B2E-75F10344C606}" srcId="{DB5ABFD5-4921-4788-96A8-E2B3AFE27484}" destId="{9626B597-05DD-43F3-AF05-B67BD4A8E01B}" srcOrd="2" destOrd="0" parTransId="{CD86755B-A3CF-485C-80AE-EDADE086E9F2}" sibTransId="{958557CC-767A-4B56-8B9F-CDEC67077F74}"/>
    <dgm:cxn modelId="{9EF5315D-50A7-4938-88F6-AB6929552B45}" srcId="{2B01C8E1-BB0D-4AF0-B2FE-74F122347702}" destId="{115E2859-0667-49E2-884D-58867A3BA9DC}" srcOrd="0" destOrd="0" parTransId="{7188F550-6308-4334-87F0-80664197CBFB}" sibTransId="{637193FE-ABB7-4ED6-9A7B-8521E401A007}"/>
    <dgm:cxn modelId="{05E42B57-E7A9-4C38-94EF-7F955E0D2433}" srcId="{9A26B272-A47A-4993-ABFF-63041F305DC1}" destId="{CB258505-145C-42BB-BB62-CA96F266E013}" srcOrd="0" destOrd="0" parTransId="{A0B95231-1967-4B06-A86F-04572AA5A350}" sibTransId="{4E309C32-EA82-4FE4-9F0A-693FD4C11CAC}"/>
    <dgm:cxn modelId="{17BF4BE6-723D-43DE-B4FF-B6F7422A5C39}" type="presOf" srcId="{304CA6E0-F583-4399-AA02-5129CF3D3F6B}" destId="{ECA2FFC4-7905-491E-A791-EAF4010AF8E8}" srcOrd="0" destOrd="2" presId="urn:microsoft.com/office/officeart/2005/8/layout/hList6"/>
    <dgm:cxn modelId="{520BA1DA-04F8-4C0B-8419-994D9EE0ECD6}" type="presOf" srcId="{9626B597-05DD-43F3-AF05-B67BD4A8E01B}" destId="{97A9DEBB-E572-4073-9DDF-FEFA3F765383}" srcOrd="0" destOrd="3" presId="urn:microsoft.com/office/officeart/2005/8/layout/hList6"/>
    <dgm:cxn modelId="{FB47EA3B-E6DC-4A27-BC08-BF03CC517957}" srcId="{F6AA00C9-83C6-4886-B71A-D5A43B51E1A5}" destId="{2B01C8E1-BB0D-4AF0-B2FE-74F122347702}" srcOrd="1" destOrd="0" parTransId="{29F88944-3E11-47EF-8372-26DCED98A6B4}" sibTransId="{26FA0B81-51B7-48A8-84C3-20F5A19F5F10}"/>
    <dgm:cxn modelId="{A0267026-C453-4152-AB30-D24FD05CA9D2}" type="presOf" srcId="{C8F4C49A-30D4-4645-AD93-165C30481C2E}" destId="{97A9DEBB-E572-4073-9DDF-FEFA3F765383}" srcOrd="0" destOrd="2" presId="urn:microsoft.com/office/officeart/2005/8/layout/hList6"/>
    <dgm:cxn modelId="{CFE42B4B-382A-470B-BFD6-089568C6B7B9}" type="presOf" srcId="{115E2859-0667-49E2-884D-58867A3BA9DC}" destId="{BAC4625A-2FD6-4087-A7DA-40C587995FD8}" srcOrd="0" destOrd="1" presId="urn:microsoft.com/office/officeart/2005/8/layout/hList6"/>
    <dgm:cxn modelId="{DDCA2976-E396-46C3-A9B1-9B5A1B8348A9}" srcId="{DB5ABFD5-4921-4788-96A8-E2B3AFE27484}" destId="{2C026A5C-BEAC-475C-8AF8-8872BD629EC3}" srcOrd="0" destOrd="0" parTransId="{F757FFE5-2804-4FD8-BB81-D63EBB3E1BB5}" sibTransId="{FC53B60E-8ED5-4278-A6E2-55428BF094E9}"/>
    <dgm:cxn modelId="{7B06EEB1-300C-4D94-9BE0-B877D8B99954}" type="presOf" srcId="{DA862866-5517-45E5-BBFB-33E7EC7FA15B}" destId="{BAC4625A-2FD6-4087-A7DA-40C587995FD8}" srcOrd="0" destOrd="2" presId="urn:microsoft.com/office/officeart/2005/8/layout/hList6"/>
    <dgm:cxn modelId="{73FCF3B1-D781-48ED-8D5D-FE2F29EED751}" type="presOf" srcId="{DB5ABFD5-4921-4788-96A8-E2B3AFE27484}" destId="{97A9DEBB-E572-4073-9DDF-FEFA3F765383}" srcOrd="0" destOrd="0" presId="urn:microsoft.com/office/officeart/2005/8/layout/hList6"/>
    <dgm:cxn modelId="{47D6907B-E452-4366-AE45-A45CE67F123F}" srcId="{DB5ABFD5-4921-4788-96A8-E2B3AFE27484}" destId="{C8F4C49A-30D4-4645-AD93-165C30481C2E}" srcOrd="1" destOrd="0" parTransId="{87EA8DEF-C7AC-4FC0-9887-035253D18372}" sibTransId="{12B457B5-BB1A-40E7-9276-B94604F18518}"/>
    <dgm:cxn modelId="{F0DFF32F-8D95-445B-BEDE-ED695BDE8010}" srcId="{9A26B272-A47A-4993-ABFF-63041F305DC1}" destId="{304CA6E0-F583-4399-AA02-5129CF3D3F6B}" srcOrd="1" destOrd="0" parTransId="{7E0A4D83-C902-44EC-BCD1-A83EDCBF1BC2}" sibTransId="{D2000EF1-341C-4831-80AC-93AAA8402B44}"/>
    <dgm:cxn modelId="{A82BA2A0-A727-4F99-BD69-DC19F5366FE1}" srcId="{2B01C8E1-BB0D-4AF0-B2FE-74F122347702}" destId="{DA862866-5517-45E5-BBFB-33E7EC7FA15B}" srcOrd="1" destOrd="0" parTransId="{63484432-7955-46D5-A9EE-75336743BDD4}" sibTransId="{588A0C14-A76D-4C00-A9ED-E64994998894}"/>
    <dgm:cxn modelId="{2A9DCE75-1208-41E5-B273-53D0F6CFBDFC}" srcId="{F6AA00C9-83C6-4886-B71A-D5A43B51E1A5}" destId="{9A26B272-A47A-4993-ABFF-63041F305DC1}" srcOrd="2" destOrd="0" parTransId="{2B99F638-F201-46D7-BAC2-6E9454D03ADD}" sibTransId="{E52B8CB8-A69C-49EF-ADCB-ACB120B085A0}"/>
    <dgm:cxn modelId="{6553CF1B-9774-4EFD-A561-F552FA92BF4E}" type="presOf" srcId="{CB258505-145C-42BB-BB62-CA96F266E013}" destId="{ECA2FFC4-7905-491E-A791-EAF4010AF8E8}" srcOrd="0" destOrd="1" presId="urn:microsoft.com/office/officeart/2005/8/layout/hList6"/>
    <dgm:cxn modelId="{BEAFB009-A98A-4FF4-B60D-35F875C18E7B}" srcId="{F6AA00C9-83C6-4886-B71A-D5A43B51E1A5}" destId="{DB5ABFD5-4921-4788-96A8-E2B3AFE27484}" srcOrd="0" destOrd="0" parTransId="{98F13E46-2A4B-4055-BF98-3EFC859E465C}" sibTransId="{E0571038-202D-4114-97DC-3DF36CF21333}"/>
    <dgm:cxn modelId="{881B1BD2-CF8C-49C6-9F39-D53EE06D2647}" type="presParOf" srcId="{7C1AC657-1CB4-4AAE-8193-870B1E020400}" destId="{97A9DEBB-E572-4073-9DDF-FEFA3F765383}" srcOrd="0" destOrd="0" presId="urn:microsoft.com/office/officeart/2005/8/layout/hList6"/>
    <dgm:cxn modelId="{23E270F9-D6FD-487B-8CA5-7E62F461F312}" type="presParOf" srcId="{7C1AC657-1CB4-4AAE-8193-870B1E020400}" destId="{4037AAFD-796D-4DE8-8F54-84E825DE44FC}" srcOrd="1" destOrd="0" presId="urn:microsoft.com/office/officeart/2005/8/layout/hList6"/>
    <dgm:cxn modelId="{E2C01512-6FA0-411D-8A6E-98C2850B073B}" type="presParOf" srcId="{7C1AC657-1CB4-4AAE-8193-870B1E020400}" destId="{BAC4625A-2FD6-4087-A7DA-40C587995FD8}" srcOrd="2" destOrd="0" presId="urn:microsoft.com/office/officeart/2005/8/layout/hList6"/>
    <dgm:cxn modelId="{BC3701F9-7449-4021-A4E9-A0B65CD487D9}" type="presParOf" srcId="{7C1AC657-1CB4-4AAE-8193-870B1E020400}" destId="{FFCF36F2-6EDF-488C-8846-B328FDDDE1FC}" srcOrd="3" destOrd="0" presId="urn:microsoft.com/office/officeart/2005/8/layout/hList6"/>
    <dgm:cxn modelId="{B72D7B7B-0115-4715-B39F-F4A3ED3191CE}" type="presParOf" srcId="{7C1AC657-1CB4-4AAE-8193-870B1E020400}" destId="{ECA2FFC4-7905-491E-A791-EAF4010AF8E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34447C-57F3-4285-B0B9-6ED384F77202}" type="doc">
      <dgm:prSet loTypeId="urn:microsoft.com/office/officeart/2005/8/layout/radial2" loCatId="relationship" qsTypeId="urn:microsoft.com/office/officeart/2005/8/quickstyle/3d7" qsCatId="3D" csTypeId="urn:microsoft.com/office/officeart/2005/8/colors/colorful1" csCatId="colorful" phldr="1"/>
      <dgm:spPr/>
      <dgm:t>
        <a:bodyPr/>
        <a:lstStyle/>
        <a:p>
          <a:endParaRPr lang="en-US"/>
        </a:p>
      </dgm:t>
    </dgm:pt>
    <dgm:pt modelId="{7BB794B0-B157-4865-A809-B06AF22C20C0}">
      <dgm:prSet phldrT="[Text]"/>
      <dgm:spPr/>
      <dgm:t>
        <a:bodyPr/>
        <a:lstStyle/>
        <a:p>
          <a:r>
            <a:rPr lang="en-US" dirty="0"/>
            <a:t>Frontend</a:t>
          </a:r>
        </a:p>
      </dgm:t>
    </dgm:pt>
    <dgm:pt modelId="{AC3A2ACA-EFC8-46DF-B112-A2EDC04A0314}" type="parTrans" cxnId="{D6909015-1F13-4AEA-8E08-6A029442B3FD}">
      <dgm:prSet/>
      <dgm:spPr/>
      <dgm:t>
        <a:bodyPr/>
        <a:lstStyle/>
        <a:p>
          <a:endParaRPr lang="en-US"/>
        </a:p>
      </dgm:t>
    </dgm:pt>
    <dgm:pt modelId="{229A6957-D5E8-485A-A4FF-427878437810}" type="sibTrans" cxnId="{D6909015-1F13-4AEA-8E08-6A029442B3FD}">
      <dgm:prSet/>
      <dgm:spPr/>
      <dgm:t>
        <a:bodyPr/>
        <a:lstStyle/>
        <a:p>
          <a:endParaRPr lang="en-US"/>
        </a:p>
      </dgm:t>
    </dgm:pt>
    <dgm:pt modelId="{BFA6D883-0740-471B-BA7A-CC260D8B5CEC}">
      <dgm:prSet phldrT="[Text]"/>
      <dgm:spPr/>
      <dgm:t>
        <a:bodyPr/>
        <a:lstStyle/>
        <a:p>
          <a:r>
            <a:rPr lang="en-US" dirty="0"/>
            <a:t>Fast and Responsive</a:t>
          </a:r>
        </a:p>
      </dgm:t>
    </dgm:pt>
    <dgm:pt modelId="{7F892D6B-80B9-479B-AA5C-296BE735B35D}" type="parTrans" cxnId="{135A8987-3170-4E24-BC5D-2D37ADB79B31}">
      <dgm:prSet/>
      <dgm:spPr/>
      <dgm:t>
        <a:bodyPr/>
        <a:lstStyle/>
        <a:p>
          <a:endParaRPr lang="en-US"/>
        </a:p>
      </dgm:t>
    </dgm:pt>
    <dgm:pt modelId="{33997B81-AE86-461D-A2ED-FD5ED51A55B0}" type="sibTrans" cxnId="{135A8987-3170-4E24-BC5D-2D37ADB79B31}">
      <dgm:prSet/>
      <dgm:spPr/>
      <dgm:t>
        <a:bodyPr/>
        <a:lstStyle/>
        <a:p>
          <a:endParaRPr lang="en-US"/>
        </a:p>
      </dgm:t>
    </dgm:pt>
    <dgm:pt modelId="{7CD88AE2-309D-41AC-9C09-D335C835E5A1}">
      <dgm:prSet phldrT="[Text]"/>
      <dgm:spPr/>
      <dgm:t>
        <a:bodyPr/>
        <a:lstStyle/>
        <a:p>
          <a:endParaRPr lang="en-US" dirty="0"/>
        </a:p>
      </dgm:t>
    </dgm:pt>
    <dgm:pt modelId="{EA696ABA-2E65-482A-943F-E40ACE305F24}" type="parTrans" cxnId="{99BFD615-EB80-4868-92FB-48A6D22E5DFD}">
      <dgm:prSet/>
      <dgm:spPr/>
      <dgm:t>
        <a:bodyPr/>
        <a:lstStyle/>
        <a:p>
          <a:endParaRPr lang="en-US"/>
        </a:p>
      </dgm:t>
    </dgm:pt>
    <dgm:pt modelId="{7846BD0D-90E6-4489-A6D9-AA9905DD4C00}" type="sibTrans" cxnId="{99BFD615-EB80-4868-92FB-48A6D22E5DFD}">
      <dgm:prSet/>
      <dgm:spPr/>
      <dgm:t>
        <a:bodyPr/>
        <a:lstStyle/>
        <a:p>
          <a:endParaRPr lang="en-US"/>
        </a:p>
      </dgm:t>
    </dgm:pt>
    <dgm:pt modelId="{8D64A019-B25F-418C-B23E-C5EAE3D1FF56}">
      <dgm:prSet phldrT="[Text]"/>
      <dgm:spPr/>
      <dgm:t>
        <a:bodyPr/>
        <a:lstStyle/>
        <a:p>
          <a:r>
            <a:rPr lang="en-US" dirty="0"/>
            <a:t>Backend</a:t>
          </a:r>
        </a:p>
      </dgm:t>
    </dgm:pt>
    <dgm:pt modelId="{A21383CD-0993-4F72-8F7F-702E4CB93B99}" type="parTrans" cxnId="{8DF45A05-13B8-49EE-B901-81F4700C9834}">
      <dgm:prSet/>
      <dgm:spPr/>
      <dgm:t>
        <a:bodyPr/>
        <a:lstStyle/>
        <a:p>
          <a:endParaRPr lang="en-US"/>
        </a:p>
      </dgm:t>
    </dgm:pt>
    <dgm:pt modelId="{A260FAFD-A965-4932-B402-8C8E6A95E8A8}" type="sibTrans" cxnId="{8DF45A05-13B8-49EE-B901-81F4700C9834}">
      <dgm:prSet/>
      <dgm:spPr/>
      <dgm:t>
        <a:bodyPr/>
        <a:lstStyle/>
        <a:p>
          <a:endParaRPr lang="en-US"/>
        </a:p>
      </dgm:t>
    </dgm:pt>
    <dgm:pt modelId="{8F3D068A-92D6-46F8-B954-8D3418C6AC15}">
      <dgm:prSet phldrT="[Text]"/>
      <dgm:spPr/>
      <dgm:t>
        <a:bodyPr/>
        <a:lstStyle/>
        <a:p>
          <a:r>
            <a:rPr lang="en-US" dirty="0"/>
            <a:t>Dynamic generation of pages</a:t>
          </a:r>
        </a:p>
      </dgm:t>
    </dgm:pt>
    <dgm:pt modelId="{105306A5-C6BE-4BA2-9E13-27E443456361}" type="parTrans" cxnId="{636189FA-249E-46D5-9633-56A24C730645}">
      <dgm:prSet/>
      <dgm:spPr/>
      <dgm:t>
        <a:bodyPr/>
        <a:lstStyle/>
        <a:p>
          <a:endParaRPr lang="en-US"/>
        </a:p>
      </dgm:t>
    </dgm:pt>
    <dgm:pt modelId="{C5B01BCE-7619-4215-BEFF-C2E7F6594C10}" type="sibTrans" cxnId="{636189FA-249E-46D5-9633-56A24C730645}">
      <dgm:prSet/>
      <dgm:spPr/>
      <dgm:t>
        <a:bodyPr/>
        <a:lstStyle/>
        <a:p>
          <a:endParaRPr lang="en-US"/>
        </a:p>
      </dgm:t>
    </dgm:pt>
    <dgm:pt modelId="{1DB5BE5D-F110-4E3E-99CC-6586C7AF489B}">
      <dgm:prSet phldrT="[Text]"/>
      <dgm:spPr/>
      <dgm:t>
        <a:bodyPr/>
        <a:lstStyle/>
        <a:p>
          <a:r>
            <a:rPr lang="en-US" dirty="0"/>
            <a:t>Data Validation and security checks.</a:t>
          </a:r>
        </a:p>
      </dgm:t>
    </dgm:pt>
    <dgm:pt modelId="{1F1EC6BE-220C-4671-92F2-D40C7DB02DBB}" type="parTrans" cxnId="{C96A8E76-16D3-4359-8E19-1C8C6454D7AA}">
      <dgm:prSet/>
      <dgm:spPr/>
      <dgm:t>
        <a:bodyPr/>
        <a:lstStyle/>
        <a:p>
          <a:endParaRPr lang="en-US"/>
        </a:p>
      </dgm:t>
    </dgm:pt>
    <dgm:pt modelId="{0AE4A9CB-B45C-40DB-AE35-CD1669B6FE02}" type="sibTrans" cxnId="{C96A8E76-16D3-4359-8E19-1C8C6454D7AA}">
      <dgm:prSet/>
      <dgm:spPr/>
      <dgm:t>
        <a:bodyPr/>
        <a:lstStyle/>
        <a:p>
          <a:endParaRPr lang="en-US"/>
        </a:p>
      </dgm:t>
    </dgm:pt>
    <dgm:pt modelId="{D18793E7-AED7-4CDC-88C9-66A92565B30B}">
      <dgm:prSet phldrT="[Text]"/>
      <dgm:spPr/>
      <dgm:t>
        <a:bodyPr/>
        <a:lstStyle/>
        <a:p>
          <a:r>
            <a:rPr lang="en-US" dirty="0"/>
            <a:t>Ad Hoc Services</a:t>
          </a:r>
        </a:p>
      </dgm:t>
    </dgm:pt>
    <dgm:pt modelId="{C197819D-158A-4AFC-A90B-A622DEF03F8C}" type="parTrans" cxnId="{C41435B5-757A-4F63-A37E-BA4BC68D3BFD}">
      <dgm:prSet/>
      <dgm:spPr/>
      <dgm:t>
        <a:bodyPr/>
        <a:lstStyle/>
        <a:p>
          <a:endParaRPr lang="en-US"/>
        </a:p>
      </dgm:t>
    </dgm:pt>
    <dgm:pt modelId="{74D265A0-CE55-43C4-B822-693AC1ECF5FD}" type="sibTrans" cxnId="{C41435B5-757A-4F63-A37E-BA4BC68D3BFD}">
      <dgm:prSet/>
      <dgm:spPr/>
      <dgm:t>
        <a:bodyPr/>
        <a:lstStyle/>
        <a:p>
          <a:endParaRPr lang="en-US"/>
        </a:p>
      </dgm:t>
    </dgm:pt>
    <dgm:pt modelId="{21A8A220-201F-40DD-B5E0-1E51A1A2701B}">
      <dgm:prSet phldrT="[Text]"/>
      <dgm:spPr/>
      <dgm:t>
        <a:bodyPr/>
        <a:lstStyle/>
        <a:p>
          <a:r>
            <a:rPr lang="en-US" dirty="0"/>
            <a:t>Contact system developed through SMTP.</a:t>
          </a:r>
        </a:p>
      </dgm:t>
    </dgm:pt>
    <dgm:pt modelId="{8901C80E-9339-4057-BC9B-A66B09AAFBB0}" type="parTrans" cxnId="{E95DC74F-8D6F-4921-AAA0-3FAB07AF3183}">
      <dgm:prSet/>
      <dgm:spPr/>
      <dgm:t>
        <a:bodyPr/>
        <a:lstStyle/>
        <a:p>
          <a:endParaRPr lang="en-US"/>
        </a:p>
      </dgm:t>
    </dgm:pt>
    <dgm:pt modelId="{173D3382-3688-4523-9FCA-5C67CFA9B38E}" type="sibTrans" cxnId="{E95DC74F-8D6F-4921-AAA0-3FAB07AF3183}">
      <dgm:prSet/>
      <dgm:spPr/>
      <dgm:t>
        <a:bodyPr/>
        <a:lstStyle/>
        <a:p>
          <a:endParaRPr lang="en-US"/>
        </a:p>
      </dgm:t>
    </dgm:pt>
    <dgm:pt modelId="{F46FC161-DB84-4EAC-94BD-62277B34831C}">
      <dgm:prSet phldrT="[Text]"/>
      <dgm:spPr/>
      <dgm:t>
        <a:bodyPr/>
        <a:lstStyle/>
        <a:p>
          <a:r>
            <a:rPr lang="en-US" dirty="0"/>
            <a:t>A tkinter based chat program used for feedback</a:t>
          </a:r>
        </a:p>
      </dgm:t>
    </dgm:pt>
    <dgm:pt modelId="{5CCBDABA-AD39-4318-B24B-A7B4BAF3A929}" type="parTrans" cxnId="{3BEBA463-EF67-4327-9E68-0849CE031230}">
      <dgm:prSet/>
      <dgm:spPr/>
      <dgm:t>
        <a:bodyPr/>
        <a:lstStyle/>
        <a:p>
          <a:endParaRPr lang="en-US"/>
        </a:p>
      </dgm:t>
    </dgm:pt>
    <dgm:pt modelId="{FB77FAC5-6827-4228-A01D-C3C44679BEA5}" type="sibTrans" cxnId="{3BEBA463-EF67-4327-9E68-0849CE031230}">
      <dgm:prSet/>
      <dgm:spPr/>
      <dgm:t>
        <a:bodyPr/>
        <a:lstStyle/>
        <a:p>
          <a:endParaRPr lang="en-US"/>
        </a:p>
      </dgm:t>
    </dgm:pt>
    <dgm:pt modelId="{0B15DCB2-EBCC-4496-BE08-6580A4BDEAFB}">
      <dgm:prSet phldrT="[Text]"/>
      <dgm:spPr/>
      <dgm:t>
        <a:bodyPr/>
        <a:lstStyle/>
        <a:p>
          <a:r>
            <a:rPr lang="en-US" dirty="0"/>
            <a:t>Automatic customization of view based on user</a:t>
          </a:r>
        </a:p>
      </dgm:t>
    </dgm:pt>
    <dgm:pt modelId="{F90FEFF1-B0E4-4256-9C05-A1BCE2B48B5A}" type="sibTrans" cxnId="{6AA62AEB-DE03-4C77-8F65-6620F2C83EDB}">
      <dgm:prSet/>
      <dgm:spPr/>
      <dgm:t>
        <a:bodyPr/>
        <a:lstStyle/>
        <a:p>
          <a:endParaRPr lang="en-US"/>
        </a:p>
      </dgm:t>
    </dgm:pt>
    <dgm:pt modelId="{B4CAA488-67F1-4A5D-B111-C90E65C1A339}" type="parTrans" cxnId="{6AA62AEB-DE03-4C77-8F65-6620F2C83EDB}">
      <dgm:prSet/>
      <dgm:spPr/>
      <dgm:t>
        <a:bodyPr/>
        <a:lstStyle/>
        <a:p>
          <a:endParaRPr lang="en-US"/>
        </a:p>
      </dgm:t>
    </dgm:pt>
    <dgm:pt modelId="{31681434-CE89-48B8-B846-E9433506CE8E}" type="pres">
      <dgm:prSet presAssocID="{FC34447C-57F3-4285-B0B9-6ED384F77202}" presName="composite" presStyleCnt="0">
        <dgm:presLayoutVars>
          <dgm:chMax val="5"/>
          <dgm:dir/>
          <dgm:animLvl val="ctr"/>
          <dgm:resizeHandles val="exact"/>
        </dgm:presLayoutVars>
      </dgm:prSet>
      <dgm:spPr/>
    </dgm:pt>
    <dgm:pt modelId="{1850D92A-88E3-4AB5-B045-690FE3A9EA1C}" type="pres">
      <dgm:prSet presAssocID="{FC34447C-57F3-4285-B0B9-6ED384F77202}" presName="cycle" presStyleCnt="0"/>
      <dgm:spPr/>
    </dgm:pt>
    <dgm:pt modelId="{317AA6B8-EF8E-4A3E-81E0-0547B11A0FC5}" type="pres">
      <dgm:prSet presAssocID="{FC34447C-57F3-4285-B0B9-6ED384F77202}" presName="centerShape" presStyleCnt="0"/>
      <dgm:spPr/>
    </dgm:pt>
    <dgm:pt modelId="{A37D79F9-C4AB-4DDE-97BA-DAE0AC2BADA1}" type="pres">
      <dgm:prSet presAssocID="{FC34447C-57F3-4285-B0B9-6ED384F77202}" presName="connSite" presStyleLbl="node1" presStyleIdx="0" presStyleCnt="4"/>
      <dgm:spPr/>
    </dgm:pt>
    <dgm:pt modelId="{1F930112-69E4-4CBD-8DBB-59D5FF85028A}" type="pres">
      <dgm:prSet presAssocID="{FC34447C-57F3-4285-B0B9-6ED384F77202}" presName="visible" presStyleLbl="node1" presStyleIdx="0" presStyleCnt="4" custLinFactNeighborX="-1471" custLinFactNeighborY="2963"/>
      <dgm:spPr/>
    </dgm:pt>
    <dgm:pt modelId="{1AE29F60-A34C-4795-BFCA-CB82C35CE290}" type="pres">
      <dgm:prSet presAssocID="{AC3A2ACA-EFC8-46DF-B112-A2EDC04A0314}" presName="Name25" presStyleLbl="parChTrans1D1" presStyleIdx="0" presStyleCnt="3"/>
      <dgm:spPr/>
    </dgm:pt>
    <dgm:pt modelId="{993B73A7-2B4D-4340-96BB-BEF1D37D8C95}" type="pres">
      <dgm:prSet presAssocID="{7BB794B0-B157-4865-A809-B06AF22C20C0}" presName="node" presStyleCnt="0"/>
      <dgm:spPr/>
    </dgm:pt>
    <dgm:pt modelId="{E7E5F078-68F5-4C16-9BEB-C3EC7FCDDB92}" type="pres">
      <dgm:prSet presAssocID="{7BB794B0-B157-4865-A809-B06AF22C20C0}" presName="parentNode" presStyleLbl="node1" presStyleIdx="1" presStyleCnt="4">
        <dgm:presLayoutVars>
          <dgm:chMax val="1"/>
          <dgm:bulletEnabled val="1"/>
        </dgm:presLayoutVars>
      </dgm:prSet>
      <dgm:spPr/>
    </dgm:pt>
    <dgm:pt modelId="{D12FF540-BA21-4BC2-BB9E-45EE2A9E86E4}" type="pres">
      <dgm:prSet presAssocID="{7BB794B0-B157-4865-A809-B06AF22C20C0}" presName="childNode" presStyleLbl="revTx" presStyleIdx="0" presStyleCnt="3">
        <dgm:presLayoutVars>
          <dgm:bulletEnabled val="1"/>
        </dgm:presLayoutVars>
      </dgm:prSet>
      <dgm:spPr/>
    </dgm:pt>
    <dgm:pt modelId="{CBEF6F99-0867-4E89-8E0C-392765868674}" type="pres">
      <dgm:prSet presAssocID="{A21383CD-0993-4F72-8F7F-702E4CB93B99}" presName="Name25" presStyleLbl="parChTrans1D1" presStyleIdx="1" presStyleCnt="3"/>
      <dgm:spPr/>
    </dgm:pt>
    <dgm:pt modelId="{0350D2CB-BE2F-48C6-8F4F-43E03099D0FF}" type="pres">
      <dgm:prSet presAssocID="{8D64A019-B25F-418C-B23E-C5EAE3D1FF56}" presName="node" presStyleCnt="0"/>
      <dgm:spPr/>
    </dgm:pt>
    <dgm:pt modelId="{F91EFE99-7F46-47B4-8C31-76256E06BDF4}" type="pres">
      <dgm:prSet presAssocID="{8D64A019-B25F-418C-B23E-C5EAE3D1FF56}" presName="parentNode" presStyleLbl="node1" presStyleIdx="2" presStyleCnt="4">
        <dgm:presLayoutVars>
          <dgm:chMax val="1"/>
          <dgm:bulletEnabled val="1"/>
        </dgm:presLayoutVars>
      </dgm:prSet>
      <dgm:spPr/>
    </dgm:pt>
    <dgm:pt modelId="{4F578D47-E0FF-42EF-924D-3F8D3388FD52}" type="pres">
      <dgm:prSet presAssocID="{8D64A019-B25F-418C-B23E-C5EAE3D1FF56}" presName="childNode" presStyleLbl="revTx" presStyleIdx="1" presStyleCnt="3">
        <dgm:presLayoutVars>
          <dgm:bulletEnabled val="1"/>
        </dgm:presLayoutVars>
      </dgm:prSet>
      <dgm:spPr/>
    </dgm:pt>
    <dgm:pt modelId="{F379A07B-51EA-4CFE-9379-F4EB33564938}" type="pres">
      <dgm:prSet presAssocID="{C197819D-158A-4AFC-A90B-A622DEF03F8C}" presName="Name25" presStyleLbl="parChTrans1D1" presStyleIdx="2" presStyleCnt="3"/>
      <dgm:spPr/>
    </dgm:pt>
    <dgm:pt modelId="{B8528EFA-A63B-480E-B2A6-DC79533C5F92}" type="pres">
      <dgm:prSet presAssocID="{D18793E7-AED7-4CDC-88C9-66A92565B30B}" presName="node" presStyleCnt="0"/>
      <dgm:spPr/>
    </dgm:pt>
    <dgm:pt modelId="{60580ABA-2C7A-4026-900C-9CE89D3F1759}" type="pres">
      <dgm:prSet presAssocID="{D18793E7-AED7-4CDC-88C9-66A92565B30B}" presName="parentNode" presStyleLbl="node1" presStyleIdx="3" presStyleCnt="4" custLinFactNeighborX="6809" custLinFactNeighborY="-5571">
        <dgm:presLayoutVars>
          <dgm:chMax val="1"/>
          <dgm:bulletEnabled val="1"/>
        </dgm:presLayoutVars>
      </dgm:prSet>
      <dgm:spPr/>
    </dgm:pt>
    <dgm:pt modelId="{8969D186-ACB9-4C2C-B68D-A7F217B9B371}" type="pres">
      <dgm:prSet presAssocID="{D18793E7-AED7-4CDC-88C9-66A92565B30B}" presName="childNode" presStyleLbl="revTx" presStyleIdx="2" presStyleCnt="3">
        <dgm:presLayoutVars>
          <dgm:bulletEnabled val="1"/>
        </dgm:presLayoutVars>
      </dgm:prSet>
      <dgm:spPr/>
    </dgm:pt>
  </dgm:ptLst>
  <dgm:cxnLst>
    <dgm:cxn modelId="{6AA62AEB-DE03-4C77-8F65-6620F2C83EDB}" srcId="{7BB794B0-B157-4865-A809-B06AF22C20C0}" destId="{0B15DCB2-EBCC-4496-BE08-6580A4BDEAFB}" srcOrd="1" destOrd="0" parTransId="{B4CAA488-67F1-4A5D-B111-C90E65C1A339}" sibTransId="{F90FEFF1-B0E4-4256-9C05-A1BCE2B48B5A}"/>
    <dgm:cxn modelId="{C41435B5-757A-4F63-A37E-BA4BC68D3BFD}" srcId="{FC34447C-57F3-4285-B0B9-6ED384F77202}" destId="{D18793E7-AED7-4CDC-88C9-66A92565B30B}" srcOrd="2" destOrd="0" parTransId="{C197819D-158A-4AFC-A90B-A622DEF03F8C}" sibTransId="{74D265A0-CE55-43C4-B822-693AC1ECF5FD}"/>
    <dgm:cxn modelId="{C7657030-402E-46C6-85C2-4C273CA524D9}" type="presOf" srcId="{D18793E7-AED7-4CDC-88C9-66A92565B30B}" destId="{60580ABA-2C7A-4026-900C-9CE89D3F1759}" srcOrd="0" destOrd="0" presId="urn:microsoft.com/office/officeart/2005/8/layout/radial2"/>
    <dgm:cxn modelId="{335812A9-AA94-427E-BA04-841EFA04AD28}" type="presOf" srcId="{A21383CD-0993-4F72-8F7F-702E4CB93B99}" destId="{CBEF6F99-0867-4E89-8E0C-392765868674}" srcOrd="0" destOrd="0" presId="urn:microsoft.com/office/officeart/2005/8/layout/radial2"/>
    <dgm:cxn modelId="{DC78D1E2-36DE-4BC4-9CB4-71798187F5C0}" type="presOf" srcId="{AC3A2ACA-EFC8-46DF-B112-A2EDC04A0314}" destId="{1AE29F60-A34C-4795-BFCA-CB82C35CE290}" srcOrd="0" destOrd="0" presId="urn:microsoft.com/office/officeart/2005/8/layout/radial2"/>
    <dgm:cxn modelId="{43999259-3F79-43F6-857C-A935D536CCCF}" type="presOf" srcId="{1DB5BE5D-F110-4E3E-99CC-6586C7AF489B}" destId="{4F578D47-E0FF-42EF-924D-3F8D3388FD52}" srcOrd="0" destOrd="1" presId="urn:microsoft.com/office/officeart/2005/8/layout/radial2"/>
    <dgm:cxn modelId="{67230366-ADEA-45D8-9FBC-E1BA549F3ECA}" type="presOf" srcId="{8F3D068A-92D6-46F8-B954-8D3418C6AC15}" destId="{4F578D47-E0FF-42EF-924D-3F8D3388FD52}" srcOrd="0" destOrd="0" presId="urn:microsoft.com/office/officeart/2005/8/layout/radial2"/>
    <dgm:cxn modelId="{8DF45A05-13B8-49EE-B901-81F4700C9834}" srcId="{FC34447C-57F3-4285-B0B9-6ED384F77202}" destId="{8D64A019-B25F-418C-B23E-C5EAE3D1FF56}" srcOrd="1" destOrd="0" parTransId="{A21383CD-0993-4F72-8F7F-702E4CB93B99}" sibTransId="{A260FAFD-A965-4932-B402-8C8E6A95E8A8}"/>
    <dgm:cxn modelId="{9927D127-052C-44B5-895E-05D6CC54F577}" type="presOf" srcId="{7BB794B0-B157-4865-A809-B06AF22C20C0}" destId="{E7E5F078-68F5-4C16-9BEB-C3EC7FCDDB92}" srcOrd="0" destOrd="0" presId="urn:microsoft.com/office/officeart/2005/8/layout/radial2"/>
    <dgm:cxn modelId="{C96A8E76-16D3-4359-8E19-1C8C6454D7AA}" srcId="{8D64A019-B25F-418C-B23E-C5EAE3D1FF56}" destId="{1DB5BE5D-F110-4E3E-99CC-6586C7AF489B}" srcOrd="1" destOrd="0" parTransId="{1F1EC6BE-220C-4671-92F2-D40C7DB02DBB}" sibTransId="{0AE4A9CB-B45C-40DB-AE35-CD1669B6FE02}"/>
    <dgm:cxn modelId="{99BFD615-EB80-4868-92FB-48A6D22E5DFD}" srcId="{7BB794B0-B157-4865-A809-B06AF22C20C0}" destId="{7CD88AE2-309D-41AC-9C09-D335C835E5A1}" srcOrd="2" destOrd="0" parTransId="{EA696ABA-2E65-482A-943F-E40ACE305F24}" sibTransId="{7846BD0D-90E6-4489-A6D9-AA9905DD4C00}"/>
    <dgm:cxn modelId="{135A8987-3170-4E24-BC5D-2D37ADB79B31}" srcId="{7BB794B0-B157-4865-A809-B06AF22C20C0}" destId="{BFA6D883-0740-471B-BA7A-CC260D8B5CEC}" srcOrd="0" destOrd="0" parTransId="{7F892D6B-80B9-479B-AA5C-296BE735B35D}" sibTransId="{33997B81-AE86-461D-A2ED-FD5ED51A55B0}"/>
    <dgm:cxn modelId="{1F141F1F-C23F-41DB-B6B6-8D3B877BB0DA}" type="presOf" srcId="{8D64A019-B25F-418C-B23E-C5EAE3D1FF56}" destId="{F91EFE99-7F46-47B4-8C31-76256E06BDF4}" srcOrd="0" destOrd="0" presId="urn:microsoft.com/office/officeart/2005/8/layout/radial2"/>
    <dgm:cxn modelId="{D6909015-1F13-4AEA-8E08-6A029442B3FD}" srcId="{FC34447C-57F3-4285-B0B9-6ED384F77202}" destId="{7BB794B0-B157-4865-A809-B06AF22C20C0}" srcOrd="0" destOrd="0" parTransId="{AC3A2ACA-EFC8-46DF-B112-A2EDC04A0314}" sibTransId="{229A6957-D5E8-485A-A4FF-427878437810}"/>
    <dgm:cxn modelId="{449C9AC0-60A0-460A-BCB6-47D9A29C0B9E}" type="presOf" srcId="{21A8A220-201F-40DD-B5E0-1E51A1A2701B}" destId="{8969D186-ACB9-4C2C-B68D-A7F217B9B371}" srcOrd="0" destOrd="0" presId="urn:microsoft.com/office/officeart/2005/8/layout/radial2"/>
    <dgm:cxn modelId="{B054AF5F-6502-4296-AAAB-3FEDDFF0C8E6}" type="presOf" srcId="{FC34447C-57F3-4285-B0B9-6ED384F77202}" destId="{31681434-CE89-48B8-B846-E9433506CE8E}" srcOrd="0" destOrd="0" presId="urn:microsoft.com/office/officeart/2005/8/layout/radial2"/>
    <dgm:cxn modelId="{3BEBA463-EF67-4327-9E68-0849CE031230}" srcId="{D18793E7-AED7-4CDC-88C9-66A92565B30B}" destId="{F46FC161-DB84-4EAC-94BD-62277B34831C}" srcOrd="1" destOrd="0" parTransId="{5CCBDABA-AD39-4318-B24B-A7B4BAF3A929}" sibTransId="{FB77FAC5-6827-4228-A01D-C3C44679BEA5}"/>
    <dgm:cxn modelId="{9C843272-4180-443C-A2A3-9806742B1209}" type="presOf" srcId="{F46FC161-DB84-4EAC-94BD-62277B34831C}" destId="{8969D186-ACB9-4C2C-B68D-A7F217B9B371}" srcOrd="0" destOrd="1" presId="urn:microsoft.com/office/officeart/2005/8/layout/radial2"/>
    <dgm:cxn modelId="{EDC7DBC3-82F8-4D05-87FA-0CC7ABD99F69}" type="presOf" srcId="{BFA6D883-0740-471B-BA7A-CC260D8B5CEC}" destId="{D12FF540-BA21-4BC2-BB9E-45EE2A9E86E4}" srcOrd="0" destOrd="0" presId="urn:microsoft.com/office/officeart/2005/8/layout/radial2"/>
    <dgm:cxn modelId="{C9F07BF5-9F0E-4BC0-B7AF-C37C353EE153}" type="presOf" srcId="{0B15DCB2-EBCC-4496-BE08-6580A4BDEAFB}" destId="{D12FF540-BA21-4BC2-BB9E-45EE2A9E86E4}" srcOrd="0" destOrd="1" presId="urn:microsoft.com/office/officeart/2005/8/layout/radial2"/>
    <dgm:cxn modelId="{0BDC5AAC-23C0-4476-82C8-27404F264A0C}" type="presOf" srcId="{C197819D-158A-4AFC-A90B-A622DEF03F8C}" destId="{F379A07B-51EA-4CFE-9379-F4EB33564938}" srcOrd="0" destOrd="0" presId="urn:microsoft.com/office/officeart/2005/8/layout/radial2"/>
    <dgm:cxn modelId="{E95DC74F-8D6F-4921-AAA0-3FAB07AF3183}" srcId="{D18793E7-AED7-4CDC-88C9-66A92565B30B}" destId="{21A8A220-201F-40DD-B5E0-1E51A1A2701B}" srcOrd="0" destOrd="0" parTransId="{8901C80E-9339-4057-BC9B-A66B09AAFBB0}" sibTransId="{173D3382-3688-4523-9FCA-5C67CFA9B38E}"/>
    <dgm:cxn modelId="{636189FA-249E-46D5-9633-56A24C730645}" srcId="{8D64A019-B25F-418C-B23E-C5EAE3D1FF56}" destId="{8F3D068A-92D6-46F8-B954-8D3418C6AC15}" srcOrd="0" destOrd="0" parTransId="{105306A5-C6BE-4BA2-9E13-27E443456361}" sibTransId="{C5B01BCE-7619-4215-BEFF-C2E7F6594C10}"/>
    <dgm:cxn modelId="{94C7FA00-1A50-4EF6-A23A-BCBA7B597DDA}" type="presOf" srcId="{7CD88AE2-309D-41AC-9C09-D335C835E5A1}" destId="{D12FF540-BA21-4BC2-BB9E-45EE2A9E86E4}" srcOrd="0" destOrd="2" presId="urn:microsoft.com/office/officeart/2005/8/layout/radial2"/>
    <dgm:cxn modelId="{75CFCDA6-AB51-4868-952E-F20453654A11}" type="presParOf" srcId="{31681434-CE89-48B8-B846-E9433506CE8E}" destId="{1850D92A-88E3-4AB5-B045-690FE3A9EA1C}" srcOrd="0" destOrd="0" presId="urn:microsoft.com/office/officeart/2005/8/layout/radial2"/>
    <dgm:cxn modelId="{465C2A40-B93C-468D-AD6C-E2E542E172D5}" type="presParOf" srcId="{1850D92A-88E3-4AB5-B045-690FE3A9EA1C}" destId="{317AA6B8-EF8E-4A3E-81E0-0547B11A0FC5}" srcOrd="0" destOrd="0" presId="urn:microsoft.com/office/officeart/2005/8/layout/radial2"/>
    <dgm:cxn modelId="{B458D8D2-C5AA-454D-8C09-59DC0FD769C8}" type="presParOf" srcId="{317AA6B8-EF8E-4A3E-81E0-0547B11A0FC5}" destId="{A37D79F9-C4AB-4DDE-97BA-DAE0AC2BADA1}" srcOrd="0" destOrd="0" presId="urn:microsoft.com/office/officeart/2005/8/layout/radial2"/>
    <dgm:cxn modelId="{D1AB5783-8E8D-49BF-AC84-3419AAB58528}" type="presParOf" srcId="{317AA6B8-EF8E-4A3E-81E0-0547B11A0FC5}" destId="{1F930112-69E4-4CBD-8DBB-59D5FF85028A}" srcOrd="1" destOrd="0" presId="urn:microsoft.com/office/officeart/2005/8/layout/radial2"/>
    <dgm:cxn modelId="{29551E36-0D95-434D-8A0A-EEE4719CBDED}" type="presParOf" srcId="{1850D92A-88E3-4AB5-B045-690FE3A9EA1C}" destId="{1AE29F60-A34C-4795-BFCA-CB82C35CE290}" srcOrd="1" destOrd="0" presId="urn:microsoft.com/office/officeart/2005/8/layout/radial2"/>
    <dgm:cxn modelId="{E88077DB-2638-4B6E-A85F-769423DA5613}" type="presParOf" srcId="{1850D92A-88E3-4AB5-B045-690FE3A9EA1C}" destId="{993B73A7-2B4D-4340-96BB-BEF1D37D8C95}" srcOrd="2" destOrd="0" presId="urn:microsoft.com/office/officeart/2005/8/layout/radial2"/>
    <dgm:cxn modelId="{4FC6D291-8EDE-4197-8096-B141B477B0AF}" type="presParOf" srcId="{993B73A7-2B4D-4340-96BB-BEF1D37D8C95}" destId="{E7E5F078-68F5-4C16-9BEB-C3EC7FCDDB92}" srcOrd="0" destOrd="0" presId="urn:microsoft.com/office/officeart/2005/8/layout/radial2"/>
    <dgm:cxn modelId="{0EF2DEA7-1662-4975-873C-B0F94594827B}" type="presParOf" srcId="{993B73A7-2B4D-4340-96BB-BEF1D37D8C95}" destId="{D12FF540-BA21-4BC2-BB9E-45EE2A9E86E4}" srcOrd="1" destOrd="0" presId="urn:microsoft.com/office/officeart/2005/8/layout/radial2"/>
    <dgm:cxn modelId="{9355FEEB-1F95-49FE-8197-00F229CEF192}" type="presParOf" srcId="{1850D92A-88E3-4AB5-B045-690FE3A9EA1C}" destId="{CBEF6F99-0867-4E89-8E0C-392765868674}" srcOrd="3" destOrd="0" presId="urn:microsoft.com/office/officeart/2005/8/layout/radial2"/>
    <dgm:cxn modelId="{290824D7-66A5-4EEC-A1E9-6A2A4A2A18D7}" type="presParOf" srcId="{1850D92A-88E3-4AB5-B045-690FE3A9EA1C}" destId="{0350D2CB-BE2F-48C6-8F4F-43E03099D0FF}" srcOrd="4" destOrd="0" presId="urn:microsoft.com/office/officeart/2005/8/layout/radial2"/>
    <dgm:cxn modelId="{9C045C44-DDC2-462E-B156-B50E2B560FA6}" type="presParOf" srcId="{0350D2CB-BE2F-48C6-8F4F-43E03099D0FF}" destId="{F91EFE99-7F46-47B4-8C31-76256E06BDF4}" srcOrd="0" destOrd="0" presId="urn:microsoft.com/office/officeart/2005/8/layout/radial2"/>
    <dgm:cxn modelId="{4620C64B-D650-4A96-B03F-40D9C6A1CD7C}" type="presParOf" srcId="{0350D2CB-BE2F-48C6-8F4F-43E03099D0FF}" destId="{4F578D47-E0FF-42EF-924D-3F8D3388FD52}" srcOrd="1" destOrd="0" presId="urn:microsoft.com/office/officeart/2005/8/layout/radial2"/>
    <dgm:cxn modelId="{4B7B4DAE-F7EA-40C7-A6C3-6A4EAA56C360}" type="presParOf" srcId="{1850D92A-88E3-4AB5-B045-690FE3A9EA1C}" destId="{F379A07B-51EA-4CFE-9379-F4EB33564938}" srcOrd="5" destOrd="0" presId="urn:microsoft.com/office/officeart/2005/8/layout/radial2"/>
    <dgm:cxn modelId="{9BCE1C90-1D3E-47EE-9187-15866D59F931}" type="presParOf" srcId="{1850D92A-88E3-4AB5-B045-690FE3A9EA1C}" destId="{B8528EFA-A63B-480E-B2A6-DC79533C5F92}" srcOrd="6" destOrd="0" presId="urn:microsoft.com/office/officeart/2005/8/layout/radial2"/>
    <dgm:cxn modelId="{E4AAB1AE-5907-43AE-A0D6-47E0C90C1BE5}" type="presParOf" srcId="{B8528EFA-A63B-480E-B2A6-DC79533C5F92}" destId="{60580ABA-2C7A-4026-900C-9CE89D3F1759}" srcOrd="0" destOrd="0" presId="urn:microsoft.com/office/officeart/2005/8/layout/radial2"/>
    <dgm:cxn modelId="{809ADE17-FE68-4D3E-918C-458E5C52F02B}" type="presParOf" srcId="{B8528EFA-A63B-480E-B2A6-DC79533C5F92}" destId="{8969D186-ACB9-4C2C-B68D-A7F217B9B371}"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D75FE-A6BF-40E7-BD35-4F31560D0A41}" type="doc">
      <dgm:prSet loTypeId="urn:microsoft.com/office/officeart/2005/8/layout/chevron2" loCatId="process" qsTypeId="urn:microsoft.com/office/officeart/2005/8/quickstyle/3d4" qsCatId="3D" csTypeId="urn:microsoft.com/office/officeart/2005/8/colors/colorful1" csCatId="colorful" phldr="1"/>
      <dgm:spPr/>
      <dgm:t>
        <a:bodyPr/>
        <a:lstStyle/>
        <a:p>
          <a:endParaRPr lang="en-US"/>
        </a:p>
      </dgm:t>
    </dgm:pt>
    <dgm:pt modelId="{A4CF6A11-88E2-4EB2-A0E0-D7074F90D20F}">
      <dgm:prSet phldrT="[Text]"/>
      <dgm:spPr/>
      <dgm:t>
        <a:bodyPr/>
        <a:lstStyle/>
        <a:p>
          <a:r>
            <a:rPr lang="en-US" dirty="0"/>
            <a:t>SMTP</a:t>
          </a:r>
        </a:p>
      </dgm:t>
    </dgm:pt>
    <dgm:pt modelId="{01B4419C-D814-411B-9778-64CFB6F0EDDE}" type="parTrans" cxnId="{EE4E3734-E758-4C2B-86D5-C2E7AD7A5DF4}">
      <dgm:prSet/>
      <dgm:spPr/>
      <dgm:t>
        <a:bodyPr/>
        <a:lstStyle/>
        <a:p>
          <a:endParaRPr lang="en-US"/>
        </a:p>
      </dgm:t>
    </dgm:pt>
    <dgm:pt modelId="{2FA77167-C89D-4025-B57B-19836E7FCAC5}" type="sibTrans" cxnId="{EE4E3734-E758-4C2B-86D5-C2E7AD7A5DF4}">
      <dgm:prSet/>
      <dgm:spPr/>
      <dgm:t>
        <a:bodyPr/>
        <a:lstStyle/>
        <a:p>
          <a:endParaRPr lang="en-US"/>
        </a:p>
      </dgm:t>
    </dgm:pt>
    <dgm:pt modelId="{DF0CA1D3-DFB1-42A1-9924-DB92ACF90E73}">
      <dgm:prSet phldrT="[Text]"/>
      <dgm:spPr/>
      <dgm:t>
        <a:bodyPr/>
        <a:lstStyle/>
        <a:p>
          <a:r>
            <a:rPr lang="en-US" dirty="0"/>
            <a:t>Sending of mails through server</a:t>
          </a:r>
        </a:p>
      </dgm:t>
    </dgm:pt>
    <dgm:pt modelId="{659EE1C3-1EF3-431D-8920-22230E9CCF19}" type="parTrans" cxnId="{BE6ADEEF-EE57-4230-B852-8772F8CD8FE4}">
      <dgm:prSet/>
      <dgm:spPr/>
      <dgm:t>
        <a:bodyPr/>
        <a:lstStyle/>
        <a:p>
          <a:endParaRPr lang="en-US"/>
        </a:p>
      </dgm:t>
    </dgm:pt>
    <dgm:pt modelId="{7E4C33ED-624A-4BE5-AE54-2FBB28889C79}" type="sibTrans" cxnId="{BE6ADEEF-EE57-4230-B852-8772F8CD8FE4}">
      <dgm:prSet/>
      <dgm:spPr/>
      <dgm:t>
        <a:bodyPr/>
        <a:lstStyle/>
        <a:p>
          <a:endParaRPr lang="en-US"/>
        </a:p>
      </dgm:t>
    </dgm:pt>
    <dgm:pt modelId="{FCC464B7-6DB3-40C4-9111-6BE8737AB6C7}">
      <dgm:prSet phldrT="[Text]"/>
      <dgm:spPr/>
      <dgm:t>
        <a:bodyPr/>
        <a:lstStyle/>
        <a:p>
          <a:r>
            <a:rPr lang="en-US" dirty="0"/>
            <a:t>Sending of MIME messages</a:t>
          </a:r>
        </a:p>
      </dgm:t>
    </dgm:pt>
    <dgm:pt modelId="{4EC357E7-D0B7-4406-871D-C46794D9FE6E}" type="parTrans" cxnId="{FFF0A125-1910-47D3-BF0A-9F7056F2173A}">
      <dgm:prSet/>
      <dgm:spPr/>
      <dgm:t>
        <a:bodyPr/>
        <a:lstStyle/>
        <a:p>
          <a:endParaRPr lang="en-US"/>
        </a:p>
      </dgm:t>
    </dgm:pt>
    <dgm:pt modelId="{96442533-FE32-474D-BAC1-F20D0FAEFFC0}" type="sibTrans" cxnId="{FFF0A125-1910-47D3-BF0A-9F7056F2173A}">
      <dgm:prSet/>
      <dgm:spPr/>
      <dgm:t>
        <a:bodyPr/>
        <a:lstStyle/>
        <a:p>
          <a:endParaRPr lang="en-US"/>
        </a:p>
      </dgm:t>
    </dgm:pt>
    <dgm:pt modelId="{A4E04A2C-C9CE-4E5B-98EC-B6C9A7A077D0}">
      <dgm:prSet phldrT="[Text]"/>
      <dgm:spPr/>
      <dgm:t>
        <a:bodyPr/>
        <a:lstStyle/>
        <a:p>
          <a:r>
            <a:rPr lang="en-US" dirty="0"/>
            <a:t>XML</a:t>
          </a:r>
        </a:p>
      </dgm:t>
    </dgm:pt>
    <dgm:pt modelId="{54751837-F395-4735-806A-4B113E20B23C}" type="parTrans" cxnId="{4A7E81A4-BD6D-4645-AB9F-357AA4D70D1F}">
      <dgm:prSet/>
      <dgm:spPr/>
      <dgm:t>
        <a:bodyPr/>
        <a:lstStyle/>
        <a:p>
          <a:endParaRPr lang="en-US"/>
        </a:p>
      </dgm:t>
    </dgm:pt>
    <dgm:pt modelId="{4D95F86C-C4F6-4763-9B7B-F693A47C1D19}" type="sibTrans" cxnId="{4A7E81A4-BD6D-4645-AB9F-357AA4D70D1F}">
      <dgm:prSet/>
      <dgm:spPr/>
      <dgm:t>
        <a:bodyPr/>
        <a:lstStyle/>
        <a:p>
          <a:endParaRPr lang="en-US"/>
        </a:p>
      </dgm:t>
    </dgm:pt>
    <dgm:pt modelId="{0711FEC8-9AC9-4910-A181-47AC18011F29}">
      <dgm:prSet phldrT="[Text]"/>
      <dgm:spPr/>
      <dgm:t>
        <a:bodyPr/>
        <a:lstStyle/>
        <a:p>
          <a:r>
            <a:rPr lang="en-US" dirty="0"/>
            <a:t>Saving of user chats </a:t>
          </a:r>
        </a:p>
      </dgm:t>
    </dgm:pt>
    <dgm:pt modelId="{4A52C9C2-665D-4664-B1C4-638F00272058}" type="parTrans" cxnId="{36161013-D080-4C25-9E66-68CADD32794A}">
      <dgm:prSet/>
      <dgm:spPr/>
      <dgm:t>
        <a:bodyPr/>
        <a:lstStyle/>
        <a:p>
          <a:endParaRPr lang="en-US"/>
        </a:p>
      </dgm:t>
    </dgm:pt>
    <dgm:pt modelId="{EE1AF048-5B96-4179-B49D-95E301BEE640}" type="sibTrans" cxnId="{36161013-D080-4C25-9E66-68CADD32794A}">
      <dgm:prSet/>
      <dgm:spPr/>
      <dgm:t>
        <a:bodyPr/>
        <a:lstStyle/>
        <a:p>
          <a:endParaRPr lang="en-US"/>
        </a:p>
      </dgm:t>
    </dgm:pt>
    <dgm:pt modelId="{6585A873-E4B6-4CB0-B81D-A387A559D042}">
      <dgm:prSet phldrT="[Text]"/>
      <dgm:spPr/>
      <dgm:t>
        <a:bodyPr/>
        <a:lstStyle/>
        <a:p>
          <a:r>
            <a:rPr lang="en-US" dirty="0"/>
            <a:t>Use of Element Tree</a:t>
          </a:r>
        </a:p>
      </dgm:t>
    </dgm:pt>
    <dgm:pt modelId="{3142EEF0-3EA3-4F1B-85B3-05795D3B72C0}" type="parTrans" cxnId="{98E783C9-8213-468B-91CB-FA98D9347809}">
      <dgm:prSet/>
      <dgm:spPr/>
      <dgm:t>
        <a:bodyPr/>
        <a:lstStyle/>
        <a:p>
          <a:endParaRPr lang="en-US"/>
        </a:p>
      </dgm:t>
    </dgm:pt>
    <dgm:pt modelId="{6923AFEA-65CD-487B-A088-1F8A8143C4F8}" type="sibTrans" cxnId="{98E783C9-8213-468B-91CB-FA98D9347809}">
      <dgm:prSet/>
      <dgm:spPr/>
      <dgm:t>
        <a:bodyPr/>
        <a:lstStyle/>
        <a:p>
          <a:endParaRPr lang="en-US"/>
        </a:p>
      </dgm:t>
    </dgm:pt>
    <dgm:pt modelId="{0386FEAD-F209-49D9-BC97-B606960D4981}">
      <dgm:prSet phldrT="[Text]"/>
      <dgm:spPr/>
      <dgm:t>
        <a:bodyPr/>
        <a:lstStyle/>
        <a:p>
          <a:r>
            <a:rPr lang="en-US" dirty="0"/>
            <a:t>Threading</a:t>
          </a:r>
        </a:p>
      </dgm:t>
    </dgm:pt>
    <dgm:pt modelId="{A2C4B130-6651-456C-B493-E6F4E966D052}" type="parTrans" cxnId="{1B315E9E-8A81-4296-837F-ACD23167D6E8}">
      <dgm:prSet/>
      <dgm:spPr/>
      <dgm:t>
        <a:bodyPr/>
        <a:lstStyle/>
        <a:p>
          <a:endParaRPr lang="en-US"/>
        </a:p>
      </dgm:t>
    </dgm:pt>
    <dgm:pt modelId="{27BAB93B-67C3-4AD0-9C6F-D4E0B1671095}" type="sibTrans" cxnId="{1B315E9E-8A81-4296-837F-ACD23167D6E8}">
      <dgm:prSet/>
      <dgm:spPr/>
      <dgm:t>
        <a:bodyPr/>
        <a:lstStyle/>
        <a:p>
          <a:endParaRPr lang="en-US"/>
        </a:p>
      </dgm:t>
    </dgm:pt>
    <dgm:pt modelId="{F8C60505-D219-4887-8F54-738246CDE1ED}">
      <dgm:prSet phldrT="[Text]"/>
      <dgm:spPr/>
      <dgm:t>
        <a:bodyPr/>
        <a:lstStyle/>
        <a:p>
          <a:r>
            <a:rPr lang="en-US" dirty="0"/>
            <a:t>Use of threads to separate chats in different options</a:t>
          </a:r>
        </a:p>
      </dgm:t>
    </dgm:pt>
    <dgm:pt modelId="{D6B98E2B-BC9C-41EC-801A-A24F1C9AB9F1}" type="parTrans" cxnId="{88C5CDB6-E475-4D9D-9CDC-816BF982513F}">
      <dgm:prSet/>
      <dgm:spPr/>
      <dgm:t>
        <a:bodyPr/>
        <a:lstStyle/>
        <a:p>
          <a:endParaRPr lang="en-US"/>
        </a:p>
      </dgm:t>
    </dgm:pt>
    <dgm:pt modelId="{48D0CD9C-25D9-40CA-99F3-6BC4093BC25B}" type="sibTrans" cxnId="{88C5CDB6-E475-4D9D-9CDC-816BF982513F}">
      <dgm:prSet/>
      <dgm:spPr/>
      <dgm:t>
        <a:bodyPr/>
        <a:lstStyle/>
        <a:p>
          <a:endParaRPr lang="en-US"/>
        </a:p>
      </dgm:t>
    </dgm:pt>
    <dgm:pt modelId="{CE179B1B-F6AD-40B3-B820-FE4CF11828D1}">
      <dgm:prSet phldrT="[Text]"/>
      <dgm:spPr/>
      <dgm:t>
        <a:bodyPr/>
        <a:lstStyle/>
        <a:p>
          <a:r>
            <a:rPr lang="en-US" dirty="0"/>
            <a:t>Concept of parallel processing</a:t>
          </a:r>
        </a:p>
      </dgm:t>
    </dgm:pt>
    <dgm:pt modelId="{8C11B9A3-82B2-49C5-9274-38B8ED892370}" type="parTrans" cxnId="{10F4E157-4569-4CA3-9E4E-4819738802BF}">
      <dgm:prSet/>
      <dgm:spPr/>
      <dgm:t>
        <a:bodyPr/>
        <a:lstStyle/>
        <a:p>
          <a:endParaRPr lang="en-US"/>
        </a:p>
      </dgm:t>
    </dgm:pt>
    <dgm:pt modelId="{A81B4533-A538-46B0-8B7C-18F1AB952CD4}" type="sibTrans" cxnId="{10F4E157-4569-4CA3-9E4E-4819738802BF}">
      <dgm:prSet/>
      <dgm:spPr/>
      <dgm:t>
        <a:bodyPr/>
        <a:lstStyle/>
        <a:p>
          <a:endParaRPr lang="en-US"/>
        </a:p>
      </dgm:t>
    </dgm:pt>
    <dgm:pt modelId="{B8DB1639-9FA4-43F4-92A6-A6DC00AA8202}" type="pres">
      <dgm:prSet presAssocID="{9DDD75FE-A6BF-40E7-BD35-4F31560D0A41}" presName="linearFlow" presStyleCnt="0">
        <dgm:presLayoutVars>
          <dgm:dir/>
          <dgm:animLvl val="lvl"/>
          <dgm:resizeHandles val="exact"/>
        </dgm:presLayoutVars>
      </dgm:prSet>
      <dgm:spPr/>
    </dgm:pt>
    <dgm:pt modelId="{9B278370-3BE6-488B-BCC6-278C23927997}" type="pres">
      <dgm:prSet presAssocID="{A4CF6A11-88E2-4EB2-A0E0-D7074F90D20F}" presName="composite" presStyleCnt="0"/>
      <dgm:spPr/>
    </dgm:pt>
    <dgm:pt modelId="{06BDAAAF-F33F-408D-854E-977AFD6C3869}" type="pres">
      <dgm:prSet presAssocID="{A4CF6A11-88E2-4EB2-A0E0-D7074F90D20F}" presName="parentText" presStyleLbl="alignNode1" presStyleIdx="0" presStyleCnt="3">
        <dgm:presLayoutVars>
          <dgm:chMax val="1"/>
          <dgm:bulletEnabled val="1"/>
        </dgm:presLayoutVars>
      </dgm:prSet>
      <dgm:spPr/>
    </dgm:pt>
    <dgm:pt modelId="{E946F7EF-351C-45E9-9798-4802E216C2C5}" type="pres">
      <dgm:prSet presAssocID="{A4CF6A11-88E2-4EB2-A0E0-D7074F90D20F}" presName="descendantText" presStyleLbl="alignAcc1" presStyleIdx="0" presStyleCnt="3">
        <dgm:presLayoutVars>
          <dgm:bulletEnabled val="1"/>
        </dgm:presLayoutVars>
      </dgm:prSet>
      <dgm:spPr/>
    </dgm:pt>
    <dgm:pt modelId="{FA160DA1-BB78-4BCD-B939-063A04292744}" type="pres">
      <dgm:prSet presAssocID="{2FA77167-C89D-4025-B57B-19836E7FCAC5}" presName="sp" presStyleCnt="0"/>
      <dgm:spPr/>
    </dgm:pt>
    <dgm:pt modelId="{FF7A97EE-2C58-435C-B5F4-39C7CC4BEE69}" type="pres">
      <dgm:prSet presAssocID="{A4E04A2C-C9CE-4E5B-98EC-B6C9A7A077D0}" presName="composite" presStyleCnt="0"/>
      <dgm:spPr/>
    </dgm:pt>
    <dgm:pt modelId="{F0A3F6AC-5B70-4F50-A30E-202F80893B5D}" type="pres">
      <dgm:prSet presAssocID="{A4E04A2C-C9CE-4E5B-98EC-B6C9A7A077D0}" presName="parentText" presStyleLbl="alignNode1" presStyleIdx="1" presStyleCnt="3">
        <dgm:presLayoutVars>
          <dgm:chMax val="1"/>
          <dgm:bulletEnabled val="1"/>
        </dgm:presLayoutVars>
      </dgm:prSet>
      <dgm:spPr/>
    </dgm:pt>
    <dgm:pt modelId="{7D7CC914-C08C-4BC3-BFFD-BFE26637D943}" type="pres">
      <dgm:prSet presAssocID="{A4E04A2C-C9CE-4E5B-98EC-B6C9A7A077D0}" presName="descendantText" presStyleLbl="alignAcc1" presStyleIdx="1" presStyleCnt="3">
        <dgm:presLayoutVars>
          <dgm:bulletEnabled val="1"/>
        </dgm:presLayoutVars>
      </dgm:prSet>
      <dgm:spPr/>
    </dgm:pt>
    <dgm:pt modelId="{B29B3903-9DBD-4E3A-B36E-B6B620670723}" type="pres">
      <dgm:prSet presAssocID="{4D95F86C-C4F6-4763-9B7B-F693A47C1D19}" presName="sp" presStyleCnt="0"/>
      <dgm:spPr/>
    </dgm:pt>
    <dgm:pt modelId="{6C167A9D-DC30-4082-BE3F-0BF2F66C2F9E}" type="pres">
      <dgm:prSet presAssocID="{0386FEAD-F209-49D9-BC97-B606960D4981}" presName="composite" presStyleCnt="0"/>
      <dgm:spPr/>
    </dgm:pt>
    <dgm:pt modelId="{A968FE2D-EC0F-4207-A730-47DC654F4A54}" type="pres">
      <dgm:prSet presAssocID="{0386FEAD-F209-49D9-BC97-B606960D4981}" presName="parentText" presStyleLbl="alignNode1" presStyleIdx="2" presStyleCnt="3">
        <dgm:presLayoutVars>
          <dgm:chMax val="1"/>
          <dgm:bulletEnabled val="1"/>
        </dgm:presLayoutVars>
      </dgm:prSet>
      <dgm:spPr/>
    </dgm:pt>
    <dgm:pt modelId="{01B07B86-BABD-4470-B197-5450C91F11E5}" type="pres">
      <dgm:prSet presAssocID="{0386FEAD-F209-49D9-BC97-B606960D4981}" presName="descendantText" presStyleLbl="alignAcc1" presStyleIdx="2" presStyleCnt="3">
        <dgm:presLayoutVars>
          <dgm:bulletEnabled val="1"/>
        </dgm:presLayoutVars>
      </dgm:prSet>
      <dgm:spPr/>
    </dgm:pt>
  </dgm:ptLst>
  <dgm:cxnLst>
    <dgm:cxn modelId="{A26E241C-0147-4033-ABF5-B2B317D6A07A}" type="presOf" srcId="{0386FEAD-F209-49D9-BC97-B606960D4981}" destId="{A968FE2D-EC0F-4207-A730-47DC654F4A54}" srcOrd="0" destOrd="0" presId="urn:microsoft.com/office/officeart/2005/8/layout/chevron2"/>
    <dgm:cxn modelId="{FFF0A125-1910-47D3-BF0A-9F7056F2173A}" srcId="{A4CF6A11-88E2-4EB2-A0E0-D7074F90D20F}" destId="{FCC464B7-6DB3-40C4-9111-6BE8737AB6C7}" srcOrd="1" destOrd="0" parTransId="{4EC357E7-D0B7-4406-871D-C46794D9FE6E}" sibTransId="{96442533-FE32-474D-BAC1-F20D0FAEFFC0}"/>
    <dgm:cxn modelId="{2F2FA130-7A23-4176-BEB1-BFDA114BFB91}" type="presOf" srcId="{A4CF6A11-88E2-4EB2-A0E0-D7074F90D20F}" destId="{06BDAAAF-F33F-408D-854E-977AFD6C3869}" srcOrd="0" destOrd="0" presId="urn:microsoft.com/office/officeart/2005/8/layout/chevron2"/>
    <dgm:cxn modelId="{10F4E157-4569-4CA3-9E4E-4819738802BF}" srcId="{0386FEAD-F209-49D9-BC97-B606960D4981}" destId="{CE179B1B-F6AD-40B3-B820-FE4CF11828D1}" srcOrd="1" destOrd="0" parTransId="{8C11B9A3-82B2-49C5-9274-38B8ED892370}" sibTransId="{A81B4533-A538-46B0-8B7C-18F1AB952CD4}"/>
    <dgm:cxn modelId="{DF4CAE24-8ADF-4B0D-9B67-645B514C37B3}" type="presOf" srcId="{F8C60505-D219-4887-8F54-738246CDE1ED}" destId="{01B07B86-BABD-4470-B197-5450C91F11E5}" srcOrd="0" destOrd="0" presId="urn:microsoft.com/office/officeart/2005/8/layout/chevron2"/>
    <dgm:cxn modelId="{EE4E3734-E758-4C2B-86D5-C2E7AD7A5DF4}" srcId="{9DDD75FE-A6BF-40E7-BD35-4F31560D0A41}" destId="{A4CF6A11-88E2-4EB2-A0E0-D7074F90D20F}" srcOrd="0" destOrd="0" parTransId="{01B4419C-D814-411B-9778-64CFB6F0EDDE}" sibTransId="{2FA77167-C89D-4025-B57B-19836E7FCAC5}"/>
    <dgm:cxn modelId="{36161013-D080-4C25-9E66-68CADD32794A}" srcId="{A4E04A2C-C9CE-4E5B-98EC-B6C9A7A077D0}" destId="{0711FEC8-9AC9-4910-A181-47AC18011F29}" srcOrd="0" destOrd="0" parTransId="{4A52C9C2-665D-4664-B1C4-638F00272058}" sibTransId="{EE1AF048-5B96-4179-B49D-95E301BEE640}"/>
    <dgm:cxn modelId="{EA8D937F-FAA0-4FB0-8FEC-5E38FB485589}" type="presOf" srcId="{FCC464B7-6DB3-40C4-9111-6BE8737AB6C7}" destId="{E946F7EF-351C-45E9-9798-4802E216C2C5}" srcOrd="0" destOrd="1" presId="urn:microsoft.com/office/officeart/2005/8/layout/chevron2"/>
    <dgm:cxn modelId="{62D4F5F1-4A2E-43E5-85CA-E84402DC35EE}" type="presOf" srcId="{9DDD75FE-A6BF-40E7-BD35-4F31560D0A41}" destId="{B8DB1639-9FA4-43F4-92A6-A6DC00AA8202}" srcOrd="0" destOrd="0" presId="urn:microsoft.com/office/officeart/2005/8/layout/chevron2"/>
    <dgm:cxn modelId="{60F6BC3E-B949-4EA5-9ED7-8F70E85A4D64}" type="presOf" srcId="{CE179B1B-F6AD-40B3-B820-FE4CF11828D1}" destId="{01B07B86-BABD-4470-B197-5450C91F11E5}" srcOrd="0" destOrd="1" presId="urn:microsoft.com/office/officeart/2005/8/layout/chevron2"/>
    <dgm:cxn modelId="{88C5CDB6-E475-4D9D-9CDC-816BF982513F}" srcId="{0386FEAD-F209-49D9-BC97-B606960D4981}" destId="{F8C60505-D219-4887-8F54-738246CDE1ED}" srcOrd="0" destOrd="0" parTransId="{D6B98E2B-BC9C-41EC-801A-A24F1C9AB9F1}" sibTransId="{48D0CD9C-25D9-40CA-99F3-6BC4093BC25B}"/>
    <dgm:cxn modelId="{BE6ADEEF-EE57-4230-B852-8772F8CD8FE4}" srcId="{A4CF6A11-88E2-4EB2-A0E0-D7074F90D20F}" destId="{DF0CA1D3-DFB1-42A1-9924-DB92ACF90E73}" srcOrd="0" destOrd="0" parTransId="{659EE1C3-1EF3-431D-8920-22230E9CCF19}" sibTransId="{7E4C33ED-624A-4BE5-AE54-2FBB28889C79}"/>
    <dgm:cxn modelId="{4A7E81A4-BD6D-4645-AB9F-357AA4D70D1F}" srcId="{9DDD75FE-A6BF-40E7-BD35-4F31560D0A41}" destId="{A4E04A2C-C9CE-4E5B-98EC-B6C9A7A077D0}" srcOrd="1" destOrd="0" parTransId="{54751837-F395-4735-806A-4B113E20B23C}" sibTransId="{4D95F86C-C4F6-4763-9B7B-F693A47C1D19}"/>
    <dgm:cxn modelId="{98E783C9-8213-468B-91CB-FA98D9347809}" srcId="{A4E04A2C-C9CE-4E5B-98EC-B6C9A7A077D0}" destId="{6585A873-E4B6-4CB0-B81D-A387A559D042}" srcOrd="1" destOrd="0" parTransId="{3142EEF0-3EA3-4F1B-85B3-05795D3B72C0}" sibTransId="{6923AFEA-65CD-487B-A088-1F8A8143C4F8}"/>
    <dgm:cxn modelId="{AD66D76C-B5DA-4A98-8BEA-C6A5339971EB}" type="presOf" srcId="{DF0CA1D3-DFB1-42A1-9924-DB92ACF90E73}" destId="{E946F7EF-351C-45E9-9798-4802E216C2C5}" srcOrd="0" destOrd="0" presId="urn:microsoft.com/office/officeart/2005/8/layout/chevron2"/>
    <dgm:cxn modelId="{1B315E9E-8A81-4296-837F-ACD23167D6E8}" srcId="{9DDD75FE-A6BF-40E7-BD35-4F31560D0A41}" destId="{0386FEAD-F209-49D9-BC97-B606960D4981}" srcOrd="2" destOrd="0" parTransId="{A2C4B130-6651-456C-B493-E6F4E966D052}" sibTransId="{27BAB93B-67C3-4AD0-9C6F-D4E0B1671095}"/>
    <dgm:cxn modelId="{98F16744-6C89-4C59-B345-DDB515D88788}" type="presOf" srcId="{0711FEC8-9AC9-4910-A181-47AC18011F29}" destId="{7D7CC914-C08C-4BC3-BFFD-BFE26637D943}" srcOrd="0" destOrd="0" presId="urn:microsoft.com/office/officeart/2005/8/layout/chevron2"/>
    <dgm:cxn modelId="{697A9BE5-D860-4CB8-8F80-DFF80EEFDC70}" type="presOf" srcId="{6585A873-E4B6-4CB0-B81D-A387A559D042}" destId="{7D7CC914-C08C-4BC3-BFFD-BFE26637D943}" srcOrd="0" destOrd="1" presId="urn:microsoft.com/office/officeart/2005/8/layout/chevron2"/>
    <dgm:cxn modelId="{59B4E66A-F1D4-4E30-AE19-69B82BCC2D86}" type="presOf" srcId="{A4E04A2C-C9CE-4E5B-98EC-B6C9A7A077D0}" destId="{F0A3F6AC-5B70-4F50-A30E-202F80893B5D}" srcOrd="0" destOrd="0" presId="urn:microsoft.com/office/officeart/2005/8/layout/chevron2"/>
    <dgm:cxn modelId="{A5C62A97-16C2-4480-AC41-268A755129EA}" type="presParOf" srcId="{B8DB1639-9FA4-43F4-92A6-A6DC00AA8202}" destId="{9B278370-3BE6-488B-BCC6-278C23927997}" srcOrd="0" destOrd="0" presId="urn:microsoft.com/office/officeart/2005/8/layout/chevron2"/>
    <dgm:cxn modelId="{37CDEFF2-FBFD-457D-A2AC-35E7C20A5333}" type="presParOf" srcId="{9B278370-3BE6-488B-BCC6-278C23927997}" destId="{06BDAAAF-F33F-408D-854E-977AFD6C3869}" srcOrd="0" destOrd="0" presId="urn:microsoft.com/office/officeart/2005/8/layout/chevron2"/>
    <dgm:cxn modelId="{2CE903B9-AF7F-45D6-A559-97A6F6EC8059}" type="presParOf" srcId="{9B278370-3BE6-488B-BCC6-278C23927997}" destId="{E946F7EF-351C-45E9-9798-4802E216C2C5}" srcOrd="1" destOrd="0" presId="urn:microsoft.com/office/officeart/2005/8/layout/chevron2"/>
    <dgm:cxn modelId="{1F6746DE-96E6-4327-BC31-C038062A4874}" type="presParOf" srcId="{B8DB1639-9FA4-43F4-92A6-A6DC00AA8202}" destId="{FA160DA1-BB78-4BCD-B939-063A04292744}" srcOrd="1" destOrd="0" presId="urn:microsoft.com/office/officeart/2005/8/layout/chevron2"/>
    <dgm:cxn modelId="{1018305F-6A54-4B59-AA9A-8D736B5B99EA}" type="presParOf" srcId="{B8DB1639-9FA4-43F4-92A6-A6DC00AA8202}" destId="{FF7A97EE-2C58-435C-B5F4-39C7CC4BEE69}" srcOrd="2" destOrd="0" presId="urn:microsoft.com/office/officeart/2005/8/layout/chevron2"/>
    <dgm:cxn modelId="{F7F92AC3-4D89-4C02-9A31-B1054B695320}" type="presParOf" srcId="{FF7A97EE-2C58-435C-B5F4-39C7CC4BEE69}" destId="{F0A3F6AC-5B70-4F50-A30E-202F80893B5D}" srcOrd="0" destOrd="0" presId="urn:microsoft.com/office/officeart/2005/8/layout/chevron2"/>
    <dgm:cxn modelId="{FE077E97-BB60-42FE-9D59-C7E8AEE4F887}" type="presParOf" srcId="{FF7A97EE-2C58-435C-B5F4-39C7CC4BEE69}" destId="{7D7CC914-C08C-4BC3-BFFD-BFE26637D943}" srcOrd="1" destOrd="0" presId="urn:microsoft.com/office/officeart/2005/8/layout/chevron2"/>
    <dgm:cxn modelId="{61C5DA8F-3A01-4B14-9105-D0B4789AA255}" type="presParOf" srcId="{B8DB1639-9FA4-43F4-92A6-A6DC00AA8202}" destId="{B29B3903-9DBD-4E3A-B36E-B6B620670723}" srcOrd="3" destOrd="0" presId="urn:microsoft.com/office/officeart/2005/8/layout/chevron2"/>
    <dgm:cxn modelId="{51C5C303-858B-48E5-A3A2-E09C40756961}" type="presParOf" srcId="{B8DB1639-9FA4-43F4-92A6-A6DC00AA8202}" destId="{6C167A9D-DC30-4082-BE3F-0BF2F66C2F9E}" srcOrd="4" destOrd="0" presId="urn:microsoft.com/office/officeart/2005/8/layout/chevron2"/>
    <dgm:cxn modelId="{94DB6BEA-D341-4FD3-8C6A-9C4FFC2A8260}" type="presParOf" srcId="{6C167A9D-DC30-4082-BE3F-0BF2F66C2F9E}" destId="{A968FE2D-EC0F-4207-A730-47DC654F4A54}" srcOrd="0" destOrd="0" presId="urn:microsoft.com/office/officeart/2005/8/layout/chevron2"/>
    <dgm:cxn modelId="{A1F17B88-C9B8-4609-AF0A-20E1CAABF2C5}" type="presParOf" srcId="{6C167A9D-DC30-4082-BE3F-0BF2F66C2F9E}" destId="{01B07B86-BABD-4470-B197-5450C91F11E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774801-A4F6-401F-884E-B8194A8E620C}" type="doc">
      <dgm:prSet loTypeId="urn:microsoft.com/office/officeart/2011/layout/HexagonRadial" loCatId="cycle" qsTypeId="urn:microsoft.com/office/officeart/2005/8/quickstyle/3d7" qsCatId="3D" csTypeId="urn:microsoft.com/office/officeart/2005/8/colors/accent4_2" csCatId="accent4" phldr="1"/>
      <dgm:spPr/>
      <dgm:t>
        <a:bodyPr/>
        <a:lstStyle/>
        <a:p>
          <a:endParaRPr lang="en-US"/>
        </a:p>
      </dgm:t>
    </dgm:pt>
    <dgm:pt modelId="{865F9AF0-DF73-4D49-940E-988828A845BB}">
      <dgm:prSet phldrT="[Text]"/>
      <dgm:spPr/>
      <dgm:t>
        <a:bodyPr/>
        <a:lstStyle/>
        <a:p>
          <a:r>
            <a:rPr lang="en-US" dirty="0"/>
            <a:t>A PORTAL FOR PROVIDING </a:t>
          </a:r>
        </a:p>
        <a:p>
          <a:r>
            <a:rPr lang="en-US" dirty="0"/>
            <a:t>NEWS UPDATES,</a:t>
          </a:r>
        </a:p>
        <a:p>
          <a:r>
            <a:rPr lang="en-US" dirty="0"/>
            <a:t>EVENT UPDATES,</a:t>
          </a:r>
        </a:p>
        <a:p>
          <a:r>
            <a:rPr lang="en-US" dirty="0"/>
            <a:t>ONGOING PROJECTS </a:t>
          </a:r>
        </a:p>
      </dgm:t>
    </dgm:pt>
    <dgm:pt modelId="{8E4210A3-656B-4D4D-8D20-964E0D1830BF}" type="parTrans" cxnId="{54A124B9-A240-4D11-B547-364F63BA5A77}">
      <dgm:prSet/>
      <dgm:spPr/>
      <dgm:t>
        <a:bodyPr/>
        <a:lstStyle/>
        <a:p>
          <a:endParaRPr lang="en-US"/>
        </a:p>
      </dgm:t>
    </dgm:pt>
    <dgm:pt modelId="{209BCC6F-EA71-4A58-94DE-8045CEC2B950}" type="sibTrans" cxnId="{54A124B9-A240-4D11-B547-364F63BA5A77}">
      <dgm:prSet/>
      <dgm:spPr/>
      <dgm:t>
        <a:bodyPr/>
        <a:lstStyle/>
        <a:p>
          <a:endParaRPr lang="en-US"/>
        </a:p>
      </dgm:t>
    </dgm:pt>
    <dgm:pt modelId="{A8C99BC5-F164-4054-B64D-196F7FFDFAC6}">
      <dgm:prSet phldrT="[Text]"/>
      <dgm:spPr/>
      <dgm:t>
        <a:bodyPr/>
        <a:lstStyle/>
        <a:p>
          <a:r>
            <a:rPr lang="en-US" dirty="0"/>
            <a:t>CHATING</a:t>
          </a:r>
        </a:p>
        <a:p>
          <a:r>
            <a:rPr lang="en-US" dirty="0"/>
            <a:t>FACILITY</a:t>
          </a:r>
        </a:p>
        <a:p>
          <a:r>
            <a:rPr lang="en-US" dirty="0"/>
            <a:t>BETWEEN ADMIN AND FACULTY</a:t>
          </a:r>
        </a:p>
        <a:p>
          <a:r>
            <a:rPr lang="en-US" dirty="0"/>
            <a:t>USING XML,TKINTER.</a:t>
          </a:r>
        </a:p>
      </dgm:t>
    </dgm:pt>
    <dgm:pt modelId="{68E77F56-5079-4650-9462-485FDD7E6561}" type="parTrans" cxnId="{152F1963-DE61-44C3-8F51-62A0C03C9606}">
      <dgm:prSet/>
      <dgm:spPr/>
      <dgm:t>
        <a:bodyPr/>
        <a:lstStyle/>
        <a:p>
          <a:endParaRPr lang="en-US"/>
        </a:p>
      </dgm:t>
    </dgm:pt>
    <dgm:pt modelId="{72D9AC32-E9E8-4ED1-BFD0-3BC84227C43E}" type="sibTrans" cxnId="{152F1963-DE61-44C3-8F51-62A0C03C9606}">
      <dgm:prSet/>
      <dgm:spPr/>
      <dgm:t>
        <a:bodyPr/>
        <a:lstStyle/>
        <a:p>
          <a:endParaRPr lang="en-US"/>
        </a:p>
      </dgm:t>
    </dgm:pt>
    <dgm:pt modelId="{23A93969-20B3-4006-B031-5D18DDF846F5}">
      <dgm:prSet phldrT="[Text]"/>
      <dgm:spPr/>
      <dgm:t>
        <a:bodyPr/>
        <a:lstStyle/>
        <a:p>
          <a:r>
            <a:rPr lang="en-US" dirty="0"/>
            <a:t>A CONTACT FORM FOR VISITORS</a:t>
          </a:r>
        </a:p>
        <a:p>
          <a:r>
            <a:rPr lang="en-US" dirty="0"/>
            <a:t>IN ORDER TO CONTACT ANY FACULTY USING SMTP.</a:t>
          </a:r>
        </a:p>
      </dgm:t>
    </dgm:pt>
    <dgm:pt modelId="{643BA836-36F5-47B0-B436-1B39265DE557}" type="parTrans" cxnId="{19F112E3-620E-4E92-A09A-D66650D69FDE}">
      <dgm:prSet/>
      <dgm:spPr/>
      <dgm:t>
        <a:bodyPr/>
        <a:lstStyle/>
        <a:p>
          <a:endParaRPr lang="en-US"/>
        </a:p>
      </dgm:t>
    </dgm:pt>
    <dgm:pt modelId="{29F24E20-9469-45A5-B1CA-D0E105238F8C}" type="sibTrans" cxnId="{19F112E3-620E-4E92-A09A-D66650D69FDE}">
      <dgm:prSet/>
      <dgm:spPr/>
      <dgm:t>
        <a:bodyPr/>
        <a:lstStyle/>
        <a:p>
          <a:endParaRPr lang="en-US"/>
        </a:p>
      </dgm:t>
    </dgm:pt>
    <dgm:pt modelId="{088957B9-2A69-4B42-9130-5CB45C4FB1BA}">
      <dgm:prSet phldrT="[Text]"/>
      <dgm:spPr/>
      <dgm:t>
        <a:bodyPr/>
        <a:lstStyle/>
        <a:p>
          <a:r>
            <a:rPr lang="en-US" dirty="0"/>
            <a:t>A SECTION </a:t>
          </a:r>
        </a:p>
        <a:p>
          <a:r>
            <a:rPr lang="en-US" dirty="0"/>
            <a:t>PROVIDING</a:t>
          </a:r>
        </a:p>
        <a:p>
          <a:r>
            <a:rPr lang="en-US" dirty="0"/>
            <a:t>FACULTY DETAILS</a:t>
          </a:r>
        </a:p>
        <a:p>
          <a:r>
            <a:rPr lang="en-US" dirty="0"/>
            <a:t>WITH INDIVIDUAL</a:t>
          </a:r>
        </a:p>
        <a:p>
          <a:r>
            <a:rPr lang="en-US" dirty="0"/>
            <a:t>DETAIL PAGE FOR EACH FACULTY</a:t>
          </a:r>
        </a:p>
      </dgm:t>
    </dgm:pt>
    <dgm:pt modelId="{085AE1B4-085A-421C-B643-1033914E7806}" type="parTrans" cxnId="{3A4690C7-6CBD-40EC-B054-2F8744B81183}">
      <dgm:prSet/>
      <dgm:spPr/>
      <dgm:t>
        <a:bodyPr/>
        <a:lstStyle/>
        <a:p>
          <a:endParaRPr lang="en-US"/>
        </a:p>
      </dgm:t>
    </dgm:pt>
    <dgm:pt modelId="{3DC71A62-E21A-43EF-B5FA-A6794FA433B8}" type="sibTrans" cxnId="{3A4690C7-6CBD-40EC-B054-2F8744B81183}">
      <dgm:prSet/>
      <dgm:spPr/>
      <dgm:t>
        <a:bodyPr/>
        <a:lstStyle/>
        <a:p>
          <a:endParaRPr lang="en-US"/>
        </a:p>
      </dgm:t>
    </dgm:pt>
    <dgm:pt modelId="{AFDCA993-C9BE-4B05-9FB6-E1EE047271ED}">
      <dgm:prSet phldrT="[Text]"/>
      <dgm:spPr/>
      <dgm:t>
        <a:bodyPr/>
        <a:lstStyle/>
        <a:p>
          <a:r>
            <a:rPr lang="en-US" dirty="0"/>
            <a:t>CSEWEBSITE</a:t>
          </a:r>
        </a:p>
        <a:p>
          <a:r>
            <a:rPr lang="en-US" dirty="0"/>
            <a:t>SALIENT</a:t>
          </a:r>
        </a:p>
        <a:p>
          <a:r>
            <a:rPr lang="en-US" dirty="0"/>
            <a:t>FEATURES</a:t>
          </a:r>
        </a:p>
      </dgm:t>
    </dgm:pt>
    <dgm:pt modelId="{F2B18688-900A-4343-A2B0-6EA7D9BC32A5}" type="sibTrans" cxnId="{A8C9D427-0C26-425F-A884-B586532A71E0}">
      <dgm:prSet/>
      <dgm:spPr/>
      <dgm:t>
        <a:bodyPr/>
        <a:lstStyle/>
        <a:p>
          <a:endParaRPr lang="en-US"/>
        </a:p>
      </dgm:t>
    </dgm:pt>
    <dgm:pt modelId="{5D2FD685-3C7F-411A-81B8-C14EE6DE6FA6}" type="parTrans" cxnId="{A8C9D427-0C26-425F-A884-B586532A71E0}">
      <dgm:prSet/>
      <dgm:spPr/>
      <dgm:t>
        <a:bodyPr/>
        <a:lstStyle/>
        <a:p>
          <a:endParaRPr lang="en-US"/>
        </a:p>
      </dgm:t>
    </dgm:pt>
    <dgm:pt modelId="{30400ACE-D790-434F-8E5F-371D8E8FB39C}">
      <dgm:prSet phldrT="[Text]"/>
      <dgm:spPr/>
      <dgm:t>
        <a:bodyPr/>
        <a:lstStyle/>
        <a:p>
          <a:r>
            <a:rPr lang="en-US" dirty="0"/>
            <a:t>A PAGE SHOWING </a:t>
          </a:r>
        </a:p>
        <a:p>
          <a:r>
            <a:rPr lang="en-US" dirty="0"/>
            <a:t>DETAILS</a:t>
          </a:r>
        </a:p>
        <a:p>
          <a:r>
            <a:rPr lang="en-US" dirty="0"/>
            <a:t>COURSE STRUCTURE</a:t>
          </a:r>
        </a:p>
        <a:p>
          <a:r>
            <a:rPr lang="en-US" dirty="0"/>
            <a:t>AND CREDITS ASSIGNED</a:t>
          </a:r>
        </a:p>
      </dgm:t>
    </dgm:pt>
    <dgm:pt modelId="{98548997-55A0-4065-9E60-2F8FC61A6CE6}" type="sibTrans" cxnId="{5458F701-77C1-46D6-B53E-B11D8AEBB92D}">
      <dgm:prSet/>
      <dgm:spPr/>
      <dgm:t>
        <a:bodyPr/>
        <a:lstStyle/>
        <a:p>
          <a:endParaRPr lang="en-US"/>
        </a:p>
      </dgm:t>
    </dgm:pt>
    <dgm:pt modelId="{D5B16CBF-7AC1-4E02-80F3-ED8C58E47BAC}" type="parTrans" cxnId="{5458F701-77C1-46D6-B53E-B11D8AEBB92D}">
      <dgm:prSet/>
      <dgm:spPr/>
      <dgm:t>
        <a:bodyPr/>
        <a:lstStyle/>
        <a:p>
          <a:endParaRPr lang="en-US"/>
        </a:p>
      </dgm:t>
    </dgm:pt>
    <dgm:pt modelId="{C2293F88-3877-482E-8C7B-D51222EE6C01}">
      <dgm:prSet phldrT="[Text]"/>
      <dgm:spPr/>
      <dgm:t>
        <a:bodyPr/>
        <a:lstStyle/>
        <a:p>
          <a:r>
            <a:rPr lang="en-US" dirty="0"/>
            <a:t>DATA </a:t>
          </a:r>
        </a:p>
        <a:p>
          <a:r>
            <a:rPr lang="en-US" dirty="0"/>
            <a:t>VALIDATION</a:t>
          </a:r>
        </a:p>
        <a:p>
          <a:r>
            <a:rPr lang="en-US" dirty="0"/>
            <a:t>AND SECURITY</a:t>
          </a:r>
        </a:p>
        <a:p>
          <a:endParaRPr lang="en-US" dirty="0"/>
        </a:p>
      </dgm:t>
    </dgm:pt>
    <dgm:pt modelId="{7888E1DF-BD65-4359-BFD8-F90758818CBA}" type="sibTrans" cxnId="{8590948C-1E8C-49EE-B189-F8DC5E23E8C9}">
      <dgm:prSet/>
      <dgm:spPr/>
      <dgm:t>
        <a:bodyPr/>
        <a:lstStyle/>
        <a:p>
          <a:endParaRPr lang="en-US"/>
        </a:p>
      </dgm:t>
    </dgm:pt>
    <dgm:pt modelId="{5A1B42BF-D7D1-4CF5-8077-BFA4EDD69799}" type="parTrans" cxnId="{8590948C-1E8C-49EE-B189-F8DC5E23E8C9}">
      <dgm:prSet/>
      <dgm:spPr/>
      <dgm:t>
        <a:bodyPr/>
        <a:lstStyle/>
        <a:p>
          <a:endParaRPr lang="en-US"/>
        </a:p>
      </dgm:t>
    </dgm:pt>
    <dgm:pt modelId="{778764F8-836F-41AA-B8CE-7201256544D7}" type="pres">
      <dgm:prSet presAssocID="{40774801-A4F6-401F-884E-B8194A8E620C}" presName="Name0" presStyleCnt="0">
        <dgm:presLayoutVars>
          <dgm:chMax val="1"/>
          <dgm:chPref val="1"/>
          <dgm:dir/>
          <dgm:animOne val="branch"/>
          <dgm:animLvl val="lvl"/>
        </dgm:presLayoutVars>
      </dgm:prSet>
      <dgm:spPr/>
    </dgm:pt>
    <dgm:pt modelId="{1A8357B2-D0B1-4008-9031-63A179E20EB0}" type="pres">
      <dgm:prSet presAssocID="{AFDCA993-C9BE-4B05-9FB6-E1EE047271ED}" presName="Parent" presStyleLbl="node0" presStyleIdx="0" presStyleCnt="1">
        <dgm:presLayoutVars>
          <dgm:chMax val="6"/>
          <dgm:chPref val="6"/>
        </dgm:presLayoutVars>
      </dgm:prSet>
      <dgm:spPr/>
    </dgm:pt>
    <dgm:pt modelId="{05E3B50E-C5CD-455A-AA54-877996406FEE}" type="pres">
      <dgm:prSet presAssocID="{865F9AF0-DF73-4D49-940E-988828A845BB}" presName="Accent1" presStyleCnt="0"/>
      <dgm:spPr/>
    </dgm:pt>
    <dgm:pt modelId="{5234C236-4A24-4FB2-8D87-15389DF5B002}" type="pres">
      <dgm:prSet presAssocID="{865F9AF0-DF73-4D49-940E-988828A845BB}" presName="Accent" presStyleLbl="bgShp" presStyleIdx="0" presStyleCnt="6"/>
      <dgm:spPr/>
    </dgm:pt>
    <dgm:pt modelId="{A7EBCB2D-D850-43C7-AC52-5AC6840355D1}" type="pres">
      <dgm:prSet presAssocID="{865F9AF0-DF73-4D49-940E-988828A845BB}" presName="Child1" presStyleLbl="node1" presStyleIdx="0" presStyleCnt="6" custLinFactNeighborY="-1540">
        <dgm:presLayoutVars>
          <dgm:chMax val="0"/>
          <dgm:chPref val="0"/>
          <dgm:bulletEnabled val="1"/>
        </dgm:presLayoutVars>
      </dgm:prSet>
      <dgm:spPr/>
    </dgm:pt>
    <dgm:pt modelId="{AD68B108-67AD-4643-94FA-2E4088A3EB49}" type="pres">
      <dgm:prSet presAssocID="{A8C99BC5-F164-4054-B64D-196F7FFDFAC6}" presName="Accent2" presStyleCnt="0"/>
      <dgm:spPr/>
    </dgm:pt>
    <dgm:pt modelId="{F83CB94D-AE48-43B2-A83F-D626C784360E}" type="pres">
      <dgm:prSet presAssocID="{A8C99BC5-F164-4054-B64D-196F7FFDFAC6}" presName="Accent" presStyleLbl="bgShp" presStyleIdx="1" presStyleCnt="6"/>
      <dgm:spPr/>
    </dgm:pt>
    <dgm:pt modelId="{C1C3A13E-9C83-4995-BA36-37F8FBBC1E00}" type="pres">
      <dgm:prSet presAssocID="{A8C99BC5-F164-4054-B64D-196F7FFDFAC6}" presName="Child2" presStyleLbl="node1" presStyleIdx="1" presStyleCnt="6">
        <dgm:presLayoutVars>
          <dgm:chMax val="0"/>
          <dgm:chPref val="0"/>
          <dgm:bulletEnabled val="1"/>
        </dgm:presLayoutVars>
      </dgm:prSet>
      <dgm:spPr/>
    </dgm:pt>
    <dgm:pt modelId="{155BBC1F-C495-459F-825C-A65BBCCA94E3}" type="pres">
      <dgm:prSet presAssocID="{30400ACE-D790-434F-8E5F-371D8E8FB39C}" presName="Accent3" presStyleCnt="0"/>
      <dgm:spPr/>
    </dgm:pt>
    <dgm:pt modelId="{88A6D418-A557-457C-A73E-84DAD497832A}" type="pres">
      <dgm:prSet presAssocID="{30400ACE-D790-434F-8E5F-371D8E8FB39C}" presName="Accent" presStyleLbl="bgShp" presStyleIdx="2" presStyleCnt="6"/>
      <dgm:spPr/>
    </dgm:pt>
    <dgm:pt modelId="{1AF76127-C6B7-4BE2-B864-C5E86223D6E7}" type="pres">
      <dgm:prSet presAssocID="{30400ACE-D790-434F-8E5F-371D8E8FB39C}" presName="Child3" presStyleLbl="node1" presStyleIdx="2" presStyleCnt="6">
        <dgm:presLayoutVars>
          <dgm:chMax val="0"/>
          <dgm:chPref val="0"/>
          <dgm:bulletEnabled val="1"/>
        </dgm:presLayoutVars>
      </dgm:prSet>
      <dgm:spPr/>
    </dgm:pt>
    <dgm:pt modelId="{E72B7FBD-C982-4FBD-A5C1-E6230534E601}" type="pres">
      <dgm:prSet presAssocID="{23A93969-20B3-4006-B031-5D18DDF846F5}" presName="Accent4" presStyleCnt="0"/>
      <dgm:spPr/>
    </dgm:pt>
    <dgm:pt modelId="{407F5158-7532-4968-81B4-415CB13D4B2C}" type="pres">
      <dgm:prSet presAssocID="{23A93969-20B3-4006-B031-5D18DDF846F5}" presName="Accent" presStyleLbl="bgShp" presStyleIdx="3" presStyleCnt="6"/>
      <dgm:spPr/>
    </dgm:pt>
    <dgm:pt modelId="{6E13B9AB-A361-4960-8648-C4C9978ECAC0}" type="pres">
      <dgm:prSet presAssocID="{23A93969-20B3-4006-B031-5D18DDF846F5}" presName="Child4" presStyleLbl="node1" presStyleIdx="3" presStyleCnt="6">
        <dgm:presLayoutVars>
          <dgm:chMax val="0"/>
          <dgm:chPref val="0"/>
          <dgm:bulletEnabled val="1"/>
        </dgm:presLayoutVars>
      </dgm:prSet>
      <dgm:spPr/>
    </dgm:pt>
    <dgm:pt modelId="{3FD26995-E453-42EA-B6F1-28C77B4F26C9}" type="pres">
      <dgm:prSet presAssocID="{C2293F88-3877-482E-8C7B-D51222EE6C01}" presName="Accent5" presStyleCnt="0"/>
      <dgm:spPr/>
    </dgm:pt>
    <dgm:pt modelId="{62966C3C-472F-4184-A64B-9F8DA217BD92}" type="pres">
      <dgm:prSet presAssocID="{C2293F88-3877-482E-8C7B-D51222EE6C01}" presName="Accent" presStyleLbl="bgShp" presStyleIdx="4" presStyleCnt="6"/>
      <dgm:spPr/>
    </dgm:pt>
    <dgm:pt modelId="{99032E35-0A65-4099-978B-2C51966CD27D}" type="pres">
      <dgm:prSet presAssocID="{C2293F88-3877-482E-8C7B-D51222EE6C01}" presName="Child5" presStyleLbl="node1" presStyleIdx="4" presStyleCnt="6">
        <dgm:presLayoutVars>
          <dgm:chMax val="0"/>
          <dgm:chPref val="0"/>
          <dgm:bulletEnabled val="1"/>
        </dgm:presLayoutVars>
      </dgm:prSet>
      <dgm:spPr/>
    </dgm:pt>
    <dgm:pt modelId="{B9B04DA3-8EAB-4EC9-9ED5-8792840C09BB}" type="pres">
      <dgm:prSet presAssocID="{088957B9-2A69-4B42-9130-5CB45C4FB1BA}" presName="Accent6" presStyleCnt="0"/>
      <dgm:spPr/>
    </dgm:pt>
    <dgm:pt modelId="{DA051746-D655-45AC-ACA9-0BA24D8127D1}" type="pres">
      <dgm:prSet presAssocID="{088957B9-2A69-4B42-9130-5CB45C4FB1BA}" presName="Accent" presStyleLbl="bgShp" presStyleIdx="5" presStyleCnt="6"/>
      <dgm:spPr/>
    </dgm:pt>
    <dgm:pt modelId="{B25B2A08-C79E-4FAB-A57A-02619AE3C9C6}" type="pres">
      <dgm:prSet presAssocID="{088957B9-2A69-4B42-9130-5CB45C4FB1BA}" presName="Child6" presStyleLbl="node1" presStyleIdx="5" presStyleCnt="6" custLinFactNeighborY="4620">
        <dgm:presLayoutVars>
          <dgm:chMax val="0"/>
          <dgm:chPref val="0"/>
          <dgm:bulletEnabled val="1"/>
        </dgm:presLayoutVars>
      </dgm:prSet>
      <dgm:spPr/>
    </dgm:pt>
  </dgm:ptLst>
  <dgm:cxnLst>
    <dgm:cxn modelId="{8590948C-1E8C-49EE-B189-F8DC5E23E8C9}" srcId="{AFDCA993-C9BE-4B05-9FB6-E1EE047271ED}" destId="{C2293F88-3877-482E-8C7B-D51222EE6C01}" srcOrd="4" destOrd="0" parTransId="{5A1B42BF-D7D1-4CF5-8077-BFA4EDD69799}" sibTransId="{7888E1DF-BD65-4359-BFD8-F90758818CBA}"/>
    <dgm:cxn modelId="{845C5C0D-6B2F-46B2-AA8A-835E68618E12}" type="presOf" srcId="{30400ACE-D790-434F-8E5F-371D8E8FB39C}" destId="{1AF76127-C6B7-4BE2-B864-C5E86223D6E7}" srcOrd="0" destOrd="0" presId="urn:microsoft.com/office/officeart/2011/layout/HexagonRadial"/>
    <dgm:cxn modelId="{B0D98578-1746-4715-86B0-89008A39A98D}" type="presOf" srcId="{088957B9-2A69-4B42-9130-5CB45C4FB1BA}" destId="{B25B2A08-C79E-4FAB-A57A-02619AE3C9C6}" srcOrd="0" destOrd="0" presId="urn:microsoft.com/office/officeart/2011/layout/HexagonRadial"/>
    <dgm:cxn modelId="{5458F701-77C1-46D6-B53E-B11D8AEBB92D}" srcId="{AFDCA993-C9BE-4B05-9FB6-E1EE047271ED}" destId="{30400ACE-D790-434F-8E5F-371D8E8FB39C}" srcOrd="2" destOrd="0" parTransId="{D5B16CBF-7AC1-4E02-80F3-ED8C58E47BAC}" sibTransId="{98548997-55A0-4065-9E60-2F8FC61A6CE6}"/>
    <dgm:cxn modelId="{AF2A8A88-FCC2-4C68-AB64-D4527F942E8E}" type="presOf" srcId="{23A93969-20B3-4006-B031-5D18DDF846F5}" destId="{6E13B9AB-A361-4960-8648-C4C9978ECAC0}" srcOrd="0" destOrd="0" presId="urn:microsoft.com/office/officeart/2011/layout/HexagonRadial"/>
    <dgm:cxn modelId="{19F112E3-620E-4E92-A09A-D66650D69FDE}" srcId="{AFDCA993-C9BE-4B05-9FB6-E1EE047271ED}" destId="{23A93969-20B3-4006-B031-5D18DDF846F5}" srcOrd="3" destOrd="0" parTransId="{643BA836-36F5-47B0-B436-1B39265DE557}" sibTransId="{29F24E20-9469-45A5-B1CA-D0E105238F8C}"/>
    <dgm:cxn modelId="{0833832E-BA69-4C5F-8BCA-FC6317462AA1}" type="presOf" srcId="{40774801-A4F6-401F-884E-B8194A8E620C}" destId="{778764F8-836F-41AA-B8CE-7201256544D7}" srcOrd="0" destOrd="0" presId="urn:microsoft.com/office/officeart/2011/layout/HexagonRadial"/>
    <dgm:cxn modelId="{967E61D6-61B1-4779-9400-485B094C789A}" type="presOf" srcId="{865F9AF0-DF73-4D49-940E-988828A845BB}" destId="{A7EBCB2D-D850-43C7-AC52-5AC6840355D1}" srcOrd="0" destOrd="0" presId="urn:microsoft.com/office/officeart/2011/layout/HexagonRadial"/>
    <dgm:cxn modelId="{6D0D5CA4-5B37-472E-84F2-12889A95CD03}" type="presOf" srcId="{C2293F88-3877-482E-8C7B-D51222EE6C01}" destId="{99032E35-0A65-4099-978B-2C51966CD27D}" srcOrd="0" destOrd="0" presId="urn:microsoft.com/office/officeart/2011/layout/HexagonRadial"/>
    <dgm:cxn modelId="{A8C9D427-0C26-425F-A884-B586532A71E0}" srcId="{40774801-A4F6-401F-884E-B8194A8E620C}" destId="{AFDCA993-C9BE-4B05-9FB6-E1EE047271ED}" srcOrd="0" destOrd="0" parTransId="{5D2FD685-3C7F-411A-81B8-C14EE6DE6FA6}" sibTransId="{F2B18688-900A-4343-A2B0-6EA7D9BC32A5}"/>
    <dgm:cxn modelId="{C943CBDD-FA72-4599-8D4E-F8AEBBEF6507}" type="presOf" srcId="{AFDCA993-C9BE-4B05-9FB6-E1EE047271ED}" destId="{1A8357B2-D0B1-4008-9031-63A179E20EB0}" srcOrd="0" destOrd="0" presId="urn:microsoft.com/office/officeart/2011/layout/HexagonRadial"/>
    <dgm:cxn modelId="{152F1963-DE61-44C3-8F51-62A0C03C9606}" srcId="{AFDCA993-C9BE-4B05-9FB6-E1EE047271ED}" destId="{A8C99BC5-F164-4054-B64D-196F7FFDFAC6}" srcOrd="1" destOrd="0" parTransId="{68E77F56-5079-4650-9462-485FDD7E6561}" sibTransId="{72D9AC32-E9E8-4ED1-BFD0-3BC84227C43E}"/>
    <dgm:cxn modelId="{3A4690C7-6CBD-40EC-B054-2F8744B81183}" srcId="{AFDCA993-C9BE-4B05-9FB6-E1EE047271ED}" destId="{088957B9-2A69-4B42-9130-5CB45C4FB1BA}" srcOrd="5" destOrd="0" parTransId="{085AE1B4-085A-421C-B643-1033914E7806}" sibTransId="{3DC71A62-E21A-43EF-B5FA-A6794FA433B8}"/>
    <dgm:cxn modelId="{2BA51C1B-A8A4-451B-A502-AF86D5A7C082}" type="presOf" srcId="{A8C99BC5-F164-4054-B64D-196F7FFDFAC6}" destId="{C1C3A13E-9C83-4995-BA36-37F8FBBC1E00}" srcOrd="0" destOrd="0" presId="urn:microsoft.com/office/officeart/2011/layout/HexagonRadial"/>
    <dgm:cxn modelId="{54A124B9-A240-4D11-B547-364F63BA5A77}" srcId="{AFDCA993-C9BE-4B05-9FB6-E1EE047271ED}" destId="{865F9AF0-DF73-4D49-940E-988828A845BB}" srcOrd="0" destOrd="0" parTransId="{8E4210A3-656B-4D4D-8D20-964E0D1830BF}" sibTransId="{209BCC6F-EA71-4A58-94DE-8045CEC2B950}"/>
    <dgm:cxn modelId="{0F122539-42C5-43C6-AD68-1FBC10174840}" type="presParOf" srcId="{778764F8-836F-41AA-B8CE-7201256544D7}" destId="{1A8357B2-D0B1-4008-9031-63A179E20EB0}" srcOrd="0" destOrd="0" presId="urn:microsoft.com/office/officeart/2011/layout/HexagonRadial"/>
    <dgm:cxn modelId="{2E003741-5A33-4F88-82B0-16FE5F2D10EC}" type="presParOf" srcId="{778764F8-836F-41AA-B8CE-7201256544D7}" destId="{05E3B50E-C5CD-455A-AA54-877996406FEE}" srcOrd="1" destOrd="0" presId="urn:microsoft.com/office/officeart/2011/layout/HexagonRadial"/>
    <dgm:cxn modelId="{BF6F1762-AED2-4117-A423-650304772873}" type="presParOf" srcId="{05E3B50E-C5CD-455A-AA54-877996406FEE}" destId="{5234C236-4A24-4FB2-8D87-15389DF5B002}" srcOrd="0" destOrd="0" presId="urn:microsoft.com/office/officeart/2011/layout/HexagonRadial"/>
    <dgm:cxn modelId="{DF3382FE-9416-49BD-8D12-6321F8751FD8}" type="presParOf" srcId="{778764F8-836F-41AA-B8CE-7201256544D7}" destId="{A7EBCB2D-D850-43C7-AC52-5AC6840355D1}" srcOrd="2" destOrd="0" presId="urn:microsoft.com/office/officeart/2011/layout/HexagonRadial"/>
    <dgm:cxn modelId="{D4A12096-7C3B-4CB7-A992-2211BD9785D4}" type="presParOf" srcId="{778764F8-836F-41AA-B8CE-7201256544D7}" destId="{AD68B108-67AD-4643-94FA-2E4088A3EB49}" srcOrd="3" destOrd="0" presId="urn:microsoft.com/office/officeart/2011/layout/HexagonRadial"/>
    <dgm:cxn modelId="{86971651-2D5A-43C3-9944-7D7F67C7E4F7}" type="presParOf" srcId="{AD68B108-67AD-4643-94FA-2E4088A3EB49}" destId="{F83CB94D-AE48-43B2-A83F-D626C784360E}" srcOrd="0" destOrd="0" presId="urn:microsoft.com/office/officeart/2011/layout/HexagonRadial"/>
    <dgm:cxn modelId="{CC6B490C-8186-4C63-890C-CDD1C0607961}" type="presParOf" srcId="{778764F8-836F-41AA-B8CE-7201256544D7}" destId="{C1C3A13E-9C83-4995-BA36-37F8FBBC1E00}" srcOrd="4" destOrd="0" presId="urn:microsoft.com/office/officeart/2011/layout/HexagonRadial"/>
    <dgm:cxn modelId="{E4A9B555-B32B-4B83-8B8F-8447CB6B2820}" type="presParOf" srcId="{778764F8-836F-41AA-B8CE-7201256544D7}" destId="{155BBC1F-C495-459F-825C-A65BBCCA94E3}" srcOrd="5" destOrd="0" presId="urn:microsoft.com/office/officeart/2011/layout/HexagonRadial"/>
    <dgm:cxn modelId="{BE999E6F-1DCD-461C-B595-014871DD4BE1}" type="presParOf" srcId="{155BBC1F-C495-459F-825C-A65BBCCA94E3}" destId="{88A6D418-A557-457C-A73E-84DAD497832A}" srcOrd="0" destOrd="0" presId="urn:microsoft.com/office/officeart/2011/layout/HexagonRadial"/>
    <dgm:cxn modelId="{7149297B-EA4F-4B5C-A8E1-9D8F24B58436}" type="presParOf" srcId="{778764F8-836F-41AA-B8CE-7201256544D7}" destId="{1AF76127-C6B7-4BE2-B864-C5E86223D6E7}" srcOrd="6" destOrd="0" presId="urn:microsoft.com/office/officeart/2011/layout/HexagonRadial"/>
    <dgm:cxn modelId="{DA9B5831-C542-402A-8FB0-C1295FC46826}" type="presParOf" srcId="{778764F8-836F-41AA-B8CE-7201256544D7}" destId="{E72B7FBD-C982-4FBD-A5C1-E6230534E601}" srcOrd="7" destOrd="0" presId="urn:microsoft.com/office/officeart/2011/layout/HexagonRadial"/>
    <dgm:cxn modelId="{3A560110-560B-42BD-B21D-96DFFC51AED8}" type="presParOf" srcId="{E72B7FBD-C982-4FBD-A5C1-E6230534E601}" destId="{407F5158-7532-4968-81B4-415CB13D4B2C}" srcOrd="0" destOrd="0" presId="urn:microsoft.com/office/officeart/2011/layout/HexagonRadial"/>
    <dgm:cxn modelId="{8AD8AF8C-2B31-480A-A51F-51786965CB0A}" type="presParOf" srcId="{778764F8-836F-41AA-B8CE-7201256544D7}" destId="{6E13B9AB-A361-4960-8648-C4C9978ECAC0}" srcOrd="8" destOrd="0" presId="urn:microsoft.com/office/officeart/2011/layout/HexagonRadial"/>
    <dgm:cxn modelId="{41C4E4F9-5112-4A17-A38E-0F8E19EA7C87}" type="presParOf" srcId="{778764F8-836F-41AA-B8CE-7201256544D7}" destId="{3FD26995-E453-42EA-B6F1-28C77B4F26C9}" srcOrd="9" destOrd="0" presId="urn:microsoft.com/office/officeart/2011/layout/HexagonRadial"/>
    <dgm:cxn modelId="{F2CA5018-3C6F-455B-8A7E-C227DF48CFE7}" type="presParOf" srcId="{3FD26995-E453-42EA-B6F1-28C77B4F26C9}" destId="{62966C3C-472F-4184-A64B-9F8DA217BD92}" srcOrd="0" destOrd="0" presId="urn:microsoft.com/office/officeart/2011/layout/HexagonRadial"/>
    <dgm:cxn modelId="{DA9161DB-4B04-4F78-9541-A8E205F10552}" type="presParOf" srcId="{778764F8-836F-41AA-B8CE-7201256544D7}" destId="{99032E35-0A65-4099-978B-2C51966CD27D}" srcOrd="10" destOrd="0" presId="urn:microsoft.com/office/officeart/2011/layout/HexagonRadial"/>
    <dgm:cxn modelId="{EAFA9C58-86A4-41B1-A2E9-8885785A9539}" type="presParOf" srcId="{778764F8-836F-41AA-B8CE-7201256544D7}" destId="{B9B04DA3-8EAB-4EC9-9ED5-8792840C09BB}" srcOrd="11" destOrd="0" presId="urn:microsoft.com/office/officeart/2011/layout/HexagonRadial"/>
    <dgm:cxn modelId="{FB1CFCB1-F068-4803-A507-F6C383A70CAF}" type="presParOf" srcId="{B9B04DA3-8EAB-4EC9-9ED5-8792840C09BB}" destId="{DA051746-D655-45AC-ACA9-0BA24D8127D1}" srcOrd="0" destOrd="0" presId="urn:microsoft.com/office/officeart/2011/layout/HexagonRadial"/>
    <dgm:cxn modelId="{2A4C0A0D-5566-4364-AD70-F62A811E044A}" type="presParOf" srcId="{778764F8-836F-41AA-B8CE-7201256544D7}" destId="{B25B2A08-C79E-4FAB-A57A-02619AE3C9C6}"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C7E615-FC08-48AB-A8AB-0E21AF8A47F3}" type="doc">
      <dgm:prSet loTypeId="urn:microsoft.com/office/officeart/2005/8/layout/hProcess7" loCatId="list" qsTypeId="urn:microsoft.com/office/officeart/2005/8/quickstyle/3d7" qsCatId="3D" csTypeId="urn:microsoft.com/office/officeart/2005/8/colors/colorful1" csCatId="colorful" phldr="1"/>
      <dgm:spPr/>
      <dgm:t>
        <a:bodyPr/>
        <a:lstStyle/>
        <a:p>
          <a:endParaRPr lang="en-US"/>
        </a:p>
      </dgm:t>
    </dgm:pt>
    <dgm:pt modelId="{571195BA-8E68-4E6A-BD79-3B878C5CC2DB}">
      <dgm:prSet phldrT="[Text]"/>
      <dgm:spPr/>
      <dgm:t>
        <a:bodyPr/>
        <a:lstStyle/>
        <a:p>
          <a:endParaRPr lang="en-US" dirty="0"/>
        </a:p>
      </dgm:t>
    </dgm:pt>
    <dgm:pt modelId="{CFCB98C3-CF3E-4D99-B161-265E23A53890}" type="parTrans" cxnId="{54D99F0A-B56F-499E-8090-A9567391E4FB}">
      <dgm:prSet/>
      <dgm:spPr/>
      <dgm:t>
        <a:bodyPr/>
        <a:lstStyle/>
        <a:p>
          <a:endParaRPr lang="en-US"/>
        </a:p>
      </dgm:t>
    </dgm:pt>
    <dgm:pt modelId="{B80F0717-728D-446E-B3A9-F8D1EF316DC8}" type="sibTrans" cxnId="{54D99F0A-B56F-499E-8090-A9567391E4FB}">
      <dgm:prSet/>
      <dgm:spPr/>
      <dgm:t>
        <a:bodyPr/>
        <a:lstStyle/>
        <a:p>
          <a:endParaRPr lang="en-US"/>
        </a:p>
      </dgm:t>
    </dgm:pt>
    <dgm:pt modelId="{DD9B77FE-AECA-4476-B627-270EE8F51FC7}">
      <dgm:prSet phldrT="[Text]"/>
      <dgm:spPr/>
      <dgm:t>
        <a:bodyPr/>
        <a:lstStyle/>
        <a:p>
          <a:r>
            <a:rPr lang="en-US" dirty="0"/>
            <a:t>HTTP Request</a:t>
          </a:r>
        </a:p>
        <a:p>
          <a:r>
            <a:rPr lang="en-US" dirty="0"/>
            <a:t>News Updates Sorted by time.</a:t>
          </a:r>
        </a:p>
        <a:p>
          <a:endParaRPr lang="en-US" dirty="0"/>
        </a:p>
      </dgm:t>
    </dgm:pt>
    <dgm:pt modelId="{AF819828-7A64-4A16-BC77-54A4B6BE1970}" type="parTrans" cxnId="{31F5478D-B896-4FFE-88F0-A127779F45B9}">
      <dgm:prSet/>
      <dgm:spPr/>
      <dgm:t>
        <a:bodyPr/>
        <a:lstStyle/>
        <a:p>
          <a:endParaRPr lang="en-US"/>
        </a:p>
      </dgm:t>
    </dgm:pt>
    <dgm:pt modelId="{40D9BD36-49F5-43F6-83A8-2BEF80BE2F54}" type="sibTrans" cxnId="{31F5478D-B896-4FFE-88F0-A127779F45B9}">
      <dgm:prSet/>
      <dgm:spPr/>
      <dgm:t>
        <a:bodyPr/>
        <a:lstStyle/>
        <a:p>
          <a:endParaRPr lang="en-US"/>
        </a:p>
      </dgm:t>
    </dgm:pt>
    <dgm:pt modelId="{4F2441D0-2E4A-4936-B0AA-E2B2687EF39F}">
      <dgm:prSet phldrT="[Text]"/>
      <dgm:spPr/>
      <dgm:t>
        <a:bodyPr/>
        <a:lstStyle/>
        <a:p>
          <a:endParaRPr lang="en-US" dirty="0"/>
        </a:p>
      </dgm:t>
    </dgm:pt>
    <dgm:pt modelId="{BDECB6EA-BE34-4738-9955-5F370DD068FB}" type="parTrans" cxnId="{8044D94C-37A3-41DC-98B2-DA14D3978932}">
      <dgm:prSet/>
      <dgm:spPr/>
      <dgm:t>
        <a:bodyPr/>
        <a:lstStyle/>
        <a:p>
          <a:endParaRPr lang="en-US"/>
        </a:p>
      </dgm:t>
    </dgm:pt>
    <dgm:pt modelId="{E9571179-F245-4AA7-AF9F-5E2AF58D04AC}" type="sibTrans" cxnId="{8044D94C-37A3-41DC-98B2-DA14D3978932}">
      <dgm:prSet/>
      <dgm:spPr/>
      <dgm:t>
        <a:bodyPr/>
        <a:lstStyle/>
        <a:p>
          <a:endParaRPr lang="en-US"/>
        </a:p>
      </dgm:t>
    </dgm:pt>
    <dgm:pt modelId="{649276F8-9E9C-4831-BE86-D2120E7B1766}">
      <dgm:prSet phldrT="[Text]"/>
      <dgm:spPr/>
      <dgm:t>
        <a:bodyPr/>
        <a:lstStyle/>
        <a:p>
          <a:r>
            <a:rPr lang="en-US" dirty="0"/>
            <a:t>SQL Queries for retrieval of information from backend</a:t>
          </a:r>
        </a:p>
      </dgm:t>
    </dgm:pt>
    <dgm:pt modelId="{04001BAC-ABAF-48C0-B9F5-113A8EE070A9}" type="parTrans" cxnId="{2409A00D-F3F3-4ECE-94E6-F36C4FFBA406}">
      <dgm:prSet/>
      <dgm:spPr/>
      <dgm:t>
        <a:bodyPr/>
        <a:lstStyle/>
        <a:p>
          <a:endParaRPr lang="en-US"/>
        </a:p>
      </dgm:t>
    </dgm:pt>
    <dgm:pt modelId="{98D57B07-2C32-4564-AA51-AA1F04A941DE}" type="sibTrans" cxnId="{2409A00D-F3F3-4ECE-94E6-F36C4FFBA406}">
      <dgm:prSet/>
      <dgm:spPr/>
      <dgm:t>
        <a:bodyPr/>
        <a:lstStyle/>
        <a:p>
          <a:endParaRPr lang="en-US"/>
        </a:p>
      </dgm:t>
    </dgm:pt>
    <dgm:pt modelId="{DAFDB1EF-E795-4D84-A58A-FAEE0FE7C4D6}">
      <dgm:prSet phldrT="[Text]"/>
      <dgm:spPr/>
      <dgm:t>
        <a:bodyPr/>
        <a:lstStyle/>
        <a:p>
          <a:endParaRPr lang="en-US" dirty="0"/>
        </a:p>
        <a:p>
          <a:endParaRPr lang="en-US" dirty="0"/>
        </a:p>
      </dgm:t>
    </dgm:pt>
    <dgm:pt modelId="{E30485D1-5C3D-42B4-8974-312CB2F4ECF6}" type="parTrans" cxnId="{C52589D9-BEC0-42B1-ABEB-8983890D713B}">
      <dgm:prSet/>
      <dgm:spPr/>
      <dgm:t>
        <a:bodyPr/>
        <a:lstStyle/>
        <a:p>
          <a:endParaRPr lang="en-US"/>
        </a:p>
      </dgm:t>
    </dgm:pt>
    <dgm:pt modelId="{C37640A2-92F8-417B-928F-8D95135DA76E}" type="sibTrans" cxnId="{C52589D9-BEC0-42B1-ABEB-8983890D713B}">
      <dgm:prSet/>
      <dgm:spPr/>
      <dgm:t>
        <a:bodyPr/>
        <a:lstStyle/>
        <a:p>
          <a:endParaRPr lang="en-US"/>
        </a:p>
      </dgm:t>
    </dgm:pt>
    <dgm:pt modelId="{1C11CB33-F448-46D0-B01A-C0AF372C58D3}">
      <dgm:prSet phldrT="[Text]"/>
      <dgm:spPr/>
      <dgm:t>
        <a:bodyPr/>
        <a:lstStyle/>
        <a:p>
          <a:r>
            <a:rPr lang="en-US" dirty="0"/>
            <a:t>Generate HTML page with News Updates Sorted by time.</a:t>
          </a:r>
        </a:p>
      </dgm:t>
    </dgm:pt>
    <dgm:pt modelId="{DB674951-1E03-4CAB-B14B-A64A10E8B932}" type="parTrans" cxnId="{C038E475-2431-4A43-8535-5C0960B54583}">
      <dgm:prSet/>
      <dgm:spPr/>
      <dgm:t>
        <a:bodyPr/>
        <a:lstStyle/>
        <a:p>
          <a:endParaRPr lang="en-US"/>
        </a:p>
      </dgm:t>
    </dgm:pt>
    <dgm:pt modelId="{B7700F5D-3D9A-4ABF-BF54-5B2CCB43D348}" type="sibTrans" cxnId="{C038E475-2431-4A43-8535-5C0960B54583}">
      <dgm:prSet/>
      <dgm:spPr/>
      <dgm:t>
        <a:bodyPr/>
        <a:lstStyle/>
        <a:p>
          <a:endParaRPr lang="en-US"/>
        </a:p>
      </dgm:t>
    </dgm:pt>
    <dgm:pt modelId="{3A9B3621-19B7-4E1F-A30A-35EC1F20E394}" type="pres">
      <dgm:prSet presAssocID="{8FC7E615-FC08-48AB-A8AB-0E21AF8A47F3}" presName="Name0" presStyleCnt="0">
        <dgm:presLayoutVars>
          <dgm:dir/>
          <dgm:animLvl val="lvl"/>
          <dgm:resizeHandles val="exact"/>
        </dgm:presLayoutVars>
      </dgm:prSet>
      <dgm:spPr/>
    </dgm:pt>
    <dgm:pt modelId="{F92555EA-6915-41BC-8CFA-111AF8CCEC78}" type="pres">
      <dgm:prSet presAssocID="{571195BA-8E68-4E6A-BD79-3B878C5CC2DB}" presName="compositeNode" presStyleCnt="0">
        <dgm:presLayoutVars>
          <dgm:bulletEnabled val="1"/>
        </dgm:presLayoutVars>
      </dgm:prSet>
      <dgm:spPr/>
    </dgm:pt>
    <dgm:pt modelId="{4EF67C86-7CBF-4A15-BCFE-30FC3134B8AB}" type="pres">
      <dgm:prSet presAssocID="{571195BA-8E68-4E6A-BD79-3B878C5CC2DB}" presName="bgRect" presStyleLbl="node1" presStyleIdx="0" presStyleCnt="3" custScaleX="98633"/>
      <dgm:spPr/>
    </dgm:pt>
    <dgm:pt modelId="{D695BF47-9391-427A-AE7E-53E2AA7D2B1B}" type="pres">
      <dgm:prSet presAssocID="{571195BA-8E68-4E6A-BD79-3B878C5CC2DB}" presName="parentNode" presStyleLbl="node1" presStyleIdx="0" presStyleCnt="3">
        <dgm:presLayoutVars>
          <dgm:chMax val="0"/>
          <dgm:bulletEnabled val="1"/>
        </dgm:presLayoutVars>
      </dgm:prSet>
      <dgm:spPr/>
    </dgm:pt>
    <dgm:pt modelId="{3F54D6DD-AD75-4BC5-8980-75D7930F1045}" type="pres">
      <dgm:prSet presAssocID="{571195BA-8E68-4E6A-BD79-3B878C5CC2DB}" presName="childNode" presStyleLbl="node1" presStyleIdx="0" presStyleCnt="3">
        <dgm:presLayoutVars>
          <dgm:bulletEnabled val="1"/>
        </dgm:presLayoutVars>
      </dgm:prSet>
      <dgm:spPr/>
    </dgm:pt>
    <dgm:pt modelId="{0E4C4E73-83E8-4B08-8280-D4D2DBC35343}" type="pres">
      <dgm:prSet presAssocID="{B80F0717-728D-446E-B3A9-F8D1EF316DC8}" presName="hSp" presStyleCnt="0"/>
      <dgm:spPr/>
    </dgm:pt>
    <dgm:pt modelId="{4A3218D3-096B-4C22-9525-C3AF7CC1BBAD}" type="pres">
      <dgm:prSet presAssocID="{B80F0717-728D-446E-B3A9-F8D1EF316DC8}" presName="vProcSp" presStyleCnt="0"/>
      <dgm:spPr/>
    </dgm:pt>
    <dgm:pt modelId="{E8822B09-9492-446C-8FA6-702F3F092F34}" type="pres">
      <dgm:prSet presAssocID="{B80F0717-728D-446E-B3A9-F8D1EF316DC8}" presName="vSp1" presStyleCnt="0"/>
      <dgm:spPr/>
    </dgm:pt>
    <dgm:pt modelId="{E1A352DB-4D49-4924-AF8B-C50A196E8ECE}" type="pres">
      <dgm:prSet presAssocID="{B80F0717-728D-446E-B3A9-F8D1EF316DC8}" presName="simulatedConn" presStyleLbl="solidFgAcc1" presStyleIdx="0" presStyleCnt="2"/>
      <dgm:spPr/>
    </dgm:pt>
    <dgm:pt modelId="{189FD9A1-7B13-4478-B64F-8A0D442267A8}" type="pres">
      <dgm:prSet presAssocID="{B80F0717-728D-446E-B3A9-F8D1EF316DC8}" presName="vSp2" presStyleCnt="0"/>
      <dgm:spPr/>
    </dgm:pt>
    <dgm:pt modelId="{EC63F504-2091-4258-B245-3DD8F981E85E}" type="pres">
      <dgm:prSet presAssocID="{B80F0717-728D-446E-B3A9-F8D1EF316DC8}" presName="sibTrans" presStyleCnt="0"/>
      <dgm:spPr/>
    </dgm:pt>
    <dgm:pt modelId="{9679FD35-6976-42BF-98BD-FF6A1AB0EDB2}" type="pres">
      <dgm:prSet presAssocID="{4F2441D0-2E4A-4936-B0AA-E2B2687EF39F}" presName="compositeNode" presStyleCnt="0">
        <dgm:presLayoutVars>
          <dgm:bulletEnabled val="1"/>
        </dgm:presLayoutVars>
      </dgm:prSet>
      <dgm:spPr/>
    </dgm:pt>
    <dgm:pt modelId="{5CF96088-CF36-4F27-8D32-521972214583}" type="pres">
      <dgm:prSet presAssocID="{4F2441D0-2E4A-4936-B0AA-E2B2687EF39F}" presName="bgRect" presStyleLbl="node1" presStyleIdx="1" presStyleCnt="3" custLinFactNeighborY="-1020"/>
      <dgm:spPr/>
    </dgm:pt>
    <dgm:pt modelId="{F764F1C4-B815-46C9-9169-483554F69F0F}" type="pres">
      <dgm:prSet presAssocID="{4F2441D0-2E4A-4936-B0AA-E2B2687EF39F}" presName="parentNode" presStyleLbl="node1" presStyleIdx="1" presStyleCnt="3">
        <dgm:presLayoutVars>
          <dgm:chMax val="0"/>
          <dgm:bulletEnabled val="1"/>
        </dgm:presLayoutVars>
      </dgm:prSet>
      <dgm:spPr/>
    </dgm:pt>
    <dgm:pt modelId="{937134B3-600F-431D-BF1E-30D86535F8BC}" type="pres">
      <dgm:prSet presAssocID="{4F2441D0-2E4A-4936-B0AA-E2B2687EF39F}" presName="childNode" presStyleLbl="node1" presStyleIdx="1" presStyleCnt="3">
        <dgm:presLayoutVars>
          <dgm:bulletEnabled val="1"/>
        </dgm:presLayoutVars>
      </dgm:prSet>
      <dgm:spPr/>
    </dgm:pt>
    <dgm:pt modelId="{1BC034BD-F645-4C2A-A1E8-F808646E827A}" type="pres">
      <dgm:prSet presAssocID="{E9571179-F245-4AA7-AF9F-5E2AF58D04AC}" presName="hSp" presStyleCnt="0"/>
      <dgm:spPr/>
    </dgm:pt>
    <dgm:pt modelId="{ECFC9A02-FDE6-4814-A0AD-5A6FCD444024}" type="pres">
      <dgm:prSet presAssocID="{E9571179-F245-4AA7-AF9F-5E2AF58D04AC}" presName="vProcSp" presStyleCnt="0"/>
      <dgm:spPr/>
    </dgm:pt>
    <dgm:pt modelId="{AC9A25A4-8F3E-4E68-AD11-C84BAEA36D9B}" type="pres">
      <dgm:prSet presAssocID="{E9571179-F245-4AA7-AF9F-5E2AF58D04AC}" presName="vSp1" presStyleCnt="0"/>
      <dgm:spPr/>
    </dgm:pt>
    <dgm:pt modelId="{577249BB-C770-440D-9983-BAB2D2749959}" type="pres">
      <dgm:prSet presAssocID="{E9571179-F245-4AA7-AF9F-5E2AF58D04AC}" presName="simulatedConn" presStyleLbl="solidFgAcc1" presStyleIdx="1" presStyleCnt="2"/>
      <dgm:spPr/>
    </dgm:pt>
    <dgm:pt modelId="{213CDC5C-914A-4DB5-A161-1BE17851349E}" type="pres">
      <dgm:prSet presAssocID="{E9571179-F245-4AA7-AF9F-5E2AF58D04AC}" presName="vSp2" presStyleCnt="0"/>
      <dgm:spPr/>
    </dgm:pt>
    <dgm:pt modelId="{E022BEA2-FCED-4A48-BC65-6665F21CDF1D}" type="pres">
      <dgm:prSet presAssocID="{E9571179-F245-4AA7-AF9F-5E2AF58D04AC}" presName="sibTrans" presStyleCnt="0"/>
      <dgm:spPr/>
    </dgm:pt>
    <dgm:pt modelId="{A0A1274F-DAE6-4E4C-9E3A-CD8B875603A3}" type="pres">
      <dgm:prSet presAssocID="{DAFDB1EF-E795-4D84-A58A-FAEE0FE7C4D6}" presName="compositeNode" presStyleCnt="0">
        <dgm:presLayoutVars>
          <dgm:bulletEnabled val="1"/>
        </dgm:presLayoutVars>
      </dgm:prSet>
      <dgm:spPr/>
    </dgm:pt>
    <dgm:pt modelId="{D10872F5-EAFB-4D0A-A073-24416AFC059E}" type="pres">
      <dgm:prSet presAssocID="{DAFDB1EF-E795-4D84-A58A-FAEE0FE7C4D6}" presName="bgRect" presStyleLbl="node1" presStyleIdx="2" presStyleCnt="3"/>
      <dgm:spPr/>
    </dgm:pt>
    <dgm:pt modelId="{8FAF6ED3-BDFE-4B62-9CA7-B5D6106524F8}" type="pres">
      <dgm:prSet presAssocID="{DAFDB1EF-E795-4D84-A58A-FAEE0FE7C4D6}" presName="parentNode" presStyleLbl="node1" presStyleIdx="2" presStyleCnt="3">
        <dgm:presLayoutVars>
          <dgm:chMax val="0"/>
          <dgm:bulletEnabled val="1"/>
        </dgm:presLayoutVars>
      </dgm:prSet>
      <dgm:spPr/>
    </dgm:pt>
    <dgm:pt modelId="{BBDD52A0-8616-4D2A-8407-872F69A9E1A2}" type="pres">
      <dgm:prSet presAssocID="{DAFDB1EF-E795-4D84-A58A-FAEE0FE7C4D6}" presName="childNode" presStyleLbl="node1" presStyleIdx="2" presStyleCnt="3">
        <dgm:presLayoutVars>
          <dgm:bulletEnabled val="1"/>
        </dgm:presLayoutVars>
      </dgm:prSet>
      <dgm:spPr/>
    </dgm:pt>
  </dgm:ptLst>
  <dgm:cxnLst>
    <dgm:cxn modelId="{2E0D3B53-7B9F-4A74-B307-250D45A51A60}" type="presOf" srcId="{649276F8-9E9C-4831-BE86-D2120E7B1766}" destId="{937134B3-600F-431D-BF1E-30D86535F8BC}" srcOrd="0" destOrd="0" presId="urn:microsoft.com/office/officeart/2005/8/layout/hProcess7"/>
    <dgm:cxn modelId="{F0141456-00AD-4E01-9F07-1636CB21AEA5}" type="presOf" srcId="{1C11CB33-F448-46D0-B01A-C0AF372C58D3}" destId="{BBDD52A0-8616-4D2A-8407-872F69A9E1A2}" srcOrd="0" destOrd="0" presId="urn:microsoft.com/office/officeart/2005/8/layout/hProcess7"/>
    <dgm:cxn modelId="{54D99F0A-B56F-499E-8090-A9567391E4FB}" srcId="{8FC7E615-FC08-48AB-A8AB-0E21AF8A47F3}" destId="{571195BA-8E68-4E6A-BD79-3B878C5CC2DB}" srcOrd="0" destOrd="0" parTransId="{CFCB98C3-CF3E-4D99-B161-265E23A53890}" sibTransId="{B80F0717-728D-446E-B3A9-F8D1EF316DC8}"/>
    <dgm:cxn modelId="{66843750-E6AA-438B-B0AF-295905F46993}" type="presOf" srcId="{DAFDB1EF-E795-4D84-A58A-FAEE0FE7C4D6}" destId="{8FAF6ED3-BDFE-4B62-9CA7-B5D6106524F8}" srcOrd="1" destOrd="0" presId="urn:microsoft.com/office/officeart/2005/8/layout/hProcess7"/>
    <dgm:cxn modelId="{31F5478D-B896-4FFE-88F0-A127779F45B9}" srcId="{571195BA-8E68-4E6A-BD79-3B878C5CC2DB}" destId="{DD9B77FE-AECA-4476-B627-270EE8F51FC7}" srcOrd="0" destOrd="0" parTransId="{AF819828-7A64-4A16-BC77-54A4B6BE1970}" sibTransId="{40D9BD36-49F5-43F6-83A8-2BEF80BE2F54}"/>
    <dgm:cxn modelId="{FAC88C02-69B8-4E95-87A2-55387DC49EB2}" type="presOf" srcId="{4F2441D0-2E4A-4936-B0AA-E2B2687EF39F}" destId="{F764F1C4-B815-46C9-9169-483554F69F0F}" srcOrd="1" destOrd="0" presId="urn:microsoft.com/office/officeart/2005/8/layout/hProcess7"/>
    <dgm:cxn modelId="{C52589D9-BEC0-42B1-ABEB-8983890D713B}" srcId="{8FC7E615-FC08-48AB-A8AB-0E21AF8A47F3}" destId="{DAFDB1EF-E795-4D84-A58A-FAEE0FE7C4D6}" srcOrd="2" destOrd="0" parTransId="{E30485D1-5C3D-42B4-8974-312CB2F4ECF6}" sibTransId="{C37640A2-92F8-417B-928F-8D95135DA76E}"/>
    <dgm:cxn modelId="{1998BDEB-4410-4FDE-925D-5F0C56D5F6E1}" type="presOf" srcId="{4F2441D0-2E4A-4936-B0AA-E2B2687EF39F}" destId="{5CF96088-CF36-4F27-8D32-521972214583}" srcOrd="0" destOrd="0" presId="urn:microsoft.com/office/officeart/2005/8/layout/hProcess7"/>
    <dgm:cxn modelId="{9F2CDC75-96DA-4CCF-BB1C-9350F633CAEB}" type="presOf" srcId="{571195BA-8E68-4E6A-BD79-3B878C5CC2DB}" destId="{4EF67C86-7CBF-4A15-BCFE-30FC3134B8AB}" srcOrd="0" destOrd="0" presId="urn:microsoft.com/office/officeart/2005/8/layout/hProcess7"/>
    <dgm:cxn modelId="{873363E9-C304-4D05-9078-974F7FE57E6D}" type="presOf" srcId="{DAFDB1EF-E795-4D84-A58A-FAEE0FE7C4D6}" destId="{D10872F5-EAFB-4D0A-A073-24416AFC059E}" srcOrd="0" destOrd="0" presId="urn:microsoft.com/office/officeart/2005/8/layout/hProcess7"/>
    <dgm:cxn modelId="{796B0C4B-874E-40DB-ABB2-83208BDB9B49}" type="presOf" srcId="{571195BA-8E68-4E6A-BD79-3B878C5CC2DB}" destId="{D695BF47-9391-427A-AE7E-53E2AA7D2B1B}" srcOrd="1" destOrd="0" presId="urn:microsoft.com/office/officeart/2005/8/layout/hProcess7"/>
    <dgm:cxn modelId="{E6D80E55-F803-4D98-A657-A78A35BAC070}" type="presOf" srcId="{DD9B77FE-AECA-4476-B627-270EE8F51FC7}" destId="{3F54D6DD-AD75-4BC5-8980-75D7930F1045}" srcOrd="0" destOrd="0" presId="urn:microsoft.com/office/officeart/2005/8/layout/hProcess7"/>
    <dgm:cxn modelId="{2409A00D-F3F3-4ECE-94E6-F36C4FFBA406}" srcId="{4F2441D0-2E4A-4936-B0AA-E2B2687EF39F}" destId="{649276F8-9E9C-4831-BE86-D2120E7B1766}" srcOrd="0" destOrd="0" parTransId="{04001BAC-ABAF-48C0-B9F5-113A8EE070A9}" sibTransId="{98D57B07-2C32-4564-AA51-AA1F04A941DE}"/>
    <dgm:cxn modelId="{8044D94C-37A3-41DC-98B2-DA14D3978932}" srcId="{8FC7E615-FC08-48AB-A8AB-0E21AF8A47F3}" destId="{4F2441D0-2E4A-4936-B0AA-E2B2687EF39F}" srcOrd="1" destOrd="0" parTransId="{BDECB6EA-BE34-4738-9955-5F370DD068FB}" sibTransId="{E9571179-F245-4AA7-AF9F-5E2AF58D04AC}"/>
    <dgm:cxn modelId="{C038E475-2431-4A43-8535-5C0960B54583}" srcId="{DAFDB1EF-E795-4D84-A58A-FAEE0FE7C4D6}" destId="{1C11CB33-F448-46D0-B01A-C0AF372C58D3}" srcOrd="0" destOrd="0" parTransId="{DB674951-1E03-4CAB-B14B-A64A10E8B932}" sibTransId="{B7700F5D-3D9A-4ABF-BF54-5B2CCB43D348}"/>
    <dgm:cxn modelId="{12FB3336-483B-4F42-B465-ECFE626C90BC}" type="presOf" srcId="{8FC7E615-FC08-48AB-A8AB-0E21AF8A47F3}" destId="{3A9B3621-19B7-4E1F-A30A-35EC1F20E394}" srcOrd="0" destOrd="0" presId="urn:microsoft.com/office/officeart/2005/8/layout/hProcess7"/>
    <dgm:cxn modelId="{66B60263-64DD-486A-A74A-C7300C16084A}" type="presParOf" srcId="{3A9B3621-19B7-4E1F-A30A-35EC1F20E394}" destId="{F92555EA-6915-41BC-8CFA-111AF8CCEC78}" srcOrd="0" destOrd="0" presId="urn:microsoft.com/office/officeart/2005/8/layout/hProcess7"/>
    <dgm:cxn modelId="{8B517739-521C-4781-8539-CB8B4BF22A75}" type="presParOf" srcId="{F92555EA-6915-41BC-8CFA-111AF8CCEC78}" destId="{4EF67C86-7CBF-4A15-BCFE-30FC3134B8AB}" srcOrd="0" destOrd="0" presId="urn:microsoft.com/office/officeart/2005/8/layout/hProcess7"/>
    <dgm:cxn modelId="{C6D1F454-2B6A-4B68-A5E8-612FA6437E28}" type="presParOf" srcId="{F92555EA-6915-41BC-8CFA-111AF8CCEC78}" destId="{D695BF47-9391-427A-AE7E-53E2AA7D2B1B}" srcOrd="1" destOrd="0" presId="urn:microsoft.com/office/officeart/2005/8/layout/hProcess7"/>
    <dgm:cxn modelId="{716C5139-8387-4254-9C95-A60229837766}" type="presParOf" srcId="{F92555EA-6915-41BC-8CFA-111AF8CCEC78}" destId="{3F54D6DD-AD75-4BC5-8980-75D7930F1045}" srcOrd="2" destOrd="0" presId="urn:microsoft.com/office/officeart/2005/8/layout/hProcess7"/>
    <dgm:cxn modelId="{56BD0348-2935-4160-B9B3-BF0C7D8353A7}" type="presParOf" srcId="{3A9B3621-19B7-4E1F-A30A-35EC1F20E394}" destId="{0E4C4E73-83E8-4B08-8280-D4D2DBC35343}" srcOrd="1" destOrd="0" presId="urn:microsoft.com/office/officeart/2005/8/layout/hProcess7"/>
    <dgm:cxn modelId="{8C629672-F842-43A5-B7AA-CCE73A82E78C}" type="presParOf" srcId="{3A9B3621-19B7-4E1F-A30A-35EC1F20E394}" destId="{4A3218D3-096B-4C22-9525-C3AF7CC1BBAD}" srcOrd="2" destOrd="0" presId="urn:microsoft.com/office/officeart/2005/8/layout/hProcess7"/>
    <dgm:cxn modelId="{91D9F86B-303A-4E10-ADBC-C776D765918E}" type="presParOf" srcId="{4A3218D3-096B-4C22-9525-C3AF7CC1BBAD}" destId="{E8822B09-9492-446C-8FA6-702F3F092F34}" srcOrd="0" destOrd="0" presId="urn:microsoft.com/office/officeart/2005/8/layout/hProcess7"/>
    <dgm:cxn modelId="{A36C1AC9-5CBD-4B0B-8AA1-8C16A58B8495}" type="presParOf" srcId="{4A3218D3-096B-4C22-9525-C3AF7CC1BBAD}" destId="{E1A352DB-4D49-4924-AF8B-C50A196E8ECE}" srcOrd="1" destOrd="0" presId="urn:microsoft.com/office/officeart/2005/8/layout/hProcess7"/>
    <dgm:cxn modelId="{C3897F54-F0BA-45AD-BB30-141350456F85}" type="presParOf" srcId="{4A3218D3-096B-4C22-9525-C3AF7CC1BBAD}" destId="{189FD9A1-7B13-4478-B64F-8A0D442267A8}" srcOrd="2" destOrd="0" presId="urn:microsoft.com/office/officeart/2005/8/layout/hProcess7"/>
    <dgm:cxn modelId="{1ACFA32A-6AC7-4AA4-9F87-C25F89135DAF}" type="presParOf" srcId="{3A9B3621-19B7-4E1F-A30A-35EC1F20E394}" destId="{EC63F504-2091-4258-B245-3DD8F981E85E}" srcOrd="3" destOrd="0" presId="urn:microsoft.com/office/officeart/2005/8/layout/hProcess7"/>
    <dgm:cxn modelId="{FA8FF5AC-2B04-4656-9BD6-373FDD5A069B}" type="presParOf" srcId="{3A9B3621-19B7-4E1F-A30A-35EC1F20E394}" destId="{9679FD35-6976-42BF-98BD-FF6A1AB0EDB2}" srcOrd="4" destOrd="0" presId="urn:microsoft.com/office/officeart/2005/8/layout/hProcess7"/>
    <dgm:cxn modelId="{10A9773D-05BB-4323-8FDC-877EA2A433DE}" type="presParOf" srcId="{9679FD35-6976-42BF-98BD-FF6A1AB0EDB2}" destId="{5CF96088-CF36-4F27-8D32-521972214583}" srcOrd="0" destOrd="0" presId="urn:microsoft.com/office/officeart/2005/8/layout/hProcess7"/>
    <dgm:cxn modelId="{0016A90F-01AC-4707-996B-1BF1F89027C1}" type="presParOf" srcId="{9679FD35-6976-42BF-98BD-FF6A1AB0EDB2}" destId="{F764F1C4-B815-46C9-9169-483554F69F0F}" srcOrd="1" destOrd="0" presId="urn:microsoft.com/office/officeart/2005/8/layout/hProcess7"/>
    <dgm:cxn modelId="{46662CBF-8463-4534-A680-E808340D70D6}" type="presParOf" srcId="{9679FD35-6976-42BF-98BD-FF6A1AB0EDB2}" destId="{937134B3-600F-431D-BF1E-30D86535F8BC}" srcOrd="2" destOrd="0" presId="urn:microsoft.com/office/officeart/2005/8/layout/hProcess7"/>
    <dgm:cxn modelId="{597484C1-3BAC-4F39-A11D-F541B1C4F63B}" type="presParOf" srcId="{3A9B3621-19B7-4E1F-A30A-35EC1F20E394}" destId="{1BC034BD-F645-4C2A-A1E8-F808646E827A}" srcOrd="5" destOrd="0" presId="urn:microsoft.com/office/officeart/2005/8/layout/hProcess7"/>
    <dgm:cxn modelId="{DAB0B2F2-E333-4043-8B95-F025AC05A2FB}" type="presParOf" srcId="{3A9B3621-19B7-4E1F-A30A-35EC1F20E394}" destId="{ECFC9A02-FDE6-4814-A0AD-5A6FCD444024}" srcOrd="6" destOrd="0" presId="urn:microsoft.com/office/officeart/2005/8/layout/hProcess7"/>
    <dgm:cxn modelId="{79D65E9A-3126-4A19-A24D-AF56D47E4555}" type="presParOf" srcId="{ECFC9A02-FDE6-4814-A0AD-5A6FCD444024}" destId="{AC9A25A4-8F3E-4E68-AD11-C84BAEA36D9B}" srcOrd="0" destOrd="0" presId="urn:microsoft.com/office/officeart/2005/8/layout/hProcess7"/>
    <dgm:cxn modelId="{2BFDD9EF-6CBC-47FE-9CB2-3202A1F52344}" type="presParOf" srcId="{ECFC9A02-FDE6-4814-A0AD-5A6FCD444024}" destId="{577249BB-C770-440D-9983-BAB2D2749959}" srcOrd="1" destOrd="0" presId="urn:microsoft.com/office/officeart/2005/8/layout/hProcess7"/>
    <dgm:cxn modelId="{313CB3AF-977A-416D-8E43-787764D8F3EB}" type="presParOf" srcId="{ECFC9A02-FDE6-4814-A0AD-5A6FCD444024}" destId="{213CDC5C-914A-4DB5-A161-1BE17851349E}" srcOrd="2" destOrd="0" presId="urn:microsoft.com/office/officeart/2005/8/layout/hProcess7"/>
    <dgm:cxn modelId="{272CF273-92CC-47F4-91F5-0649BDA79B28}" type="presParOf" srcId="{3A9B3621-19B7-4E1F-A30A-35EC1F20E394}" destId="{E022BEA2-FCED-4A48-BC65-6665F21CDF1D}" srcOrd="7" destOrd="0" presId="urn:microsoft.com/office/officeart/2005/8/layout/hProcess7"/>
    <dgm:cxn modelId="{E62653A5-9DD8-4D65-A0C8-922668C368A5}" type="presParOf" srcId="{3A9B3621-19B7-4E1F-A30A-35EC1F20E394}" destId="{A0A1274F-DAE6-4E4C-9E3A-CD8B875603A3}" srcOrd="8" destOrd="0" presId="urn:microsoft.com/office/officeart/2005/8/layout/hProcess7"/>
    <dgm:cxn modelId="{15C7DFBE-EFB6-42B3-80A4-EF8979B030C3}" type="presParOf" srcId="{A0A1274F-DAE6-4E4C-9E3A-CD8B875603A3}" destId="{D10872F5-EAFB-4D0A-A073-24416AFC059E}" srcOrd="0" destOrd="0" presId="urn:microsoft.com/office/officeart/2005/8/layout/hProcess7"/>
    <dgm:cxn modelId="{3EBCC107-B446-475B-990B-178064C5D2FC}" type="presParOf" srcId="{A0A1274F-DAE6-4E4C-9E3A-CD8B875603A3}" destId="{8FAF6ED3-BDFE-4B62-9CA7-B5D6106524F8}" srcOrd="1" destOrd="0" presId="urn:microsoft.com/office/officeart/2005/8/layout/hProcess7"/>
    <dgm:cxn modelId="{52DF78F3-19FB-4B59-99FF-C768998B654B}" type="presParOf" srcId="{A0A1274F-DAE6-4E4C-9E3A-CD8B875603A3}" destId="{BBDD52A0-8616-4D2A-8407-872F69A9E1A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5E2F6-5BE0-4743-BAD6-9672003F660B}">
      <dsp:nvSpPr>
        <dsp:cNvPr id="0" name=""/>
        <dsp:cNvSpPr/>
      </dsp:nvSpPr>
      <dsp:spPr>
        <a:xfrm>
          <a:off x="2713" y="1538631"/>
          <a:ext cx="2838784" cy="23414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CSS</a:t>
          </a:r>
        </a:p>
        <a:p>
          <a:pPr marL="285750" lvl="1" indent="-285750" algn="l" defTabSz="1511300">
            <a:lnSpc>
              <a:spcPct val="90000"/>
            </a:lnSpc>
            <a:spcBef>
              <a:spcPct val="0"/>
            </a:spcBef>
            <a:spcAft>
              <a:spcPct val="15000"/>
            </a:spcAft>
            <a:buChar char="•"/>
          </a:pPr>
          <a:r>
            <a:rPr lang="en-US" sz="3400" kern="1200" dirty="0"/>
            <a:t>Materialize</a:t>
          </a:r>
        </a:p>
        <a:p>
          <a:pPr marL="285750" lvl="1" indent="-285750" algn="l" defTabSz="1511300">
            <a:lnSpc>
              <a:spcPct val="90000"/>
            </a:lnSpc>
            <a:spcBef>
              <a:spcPct val="0"/>
            </a:spcBef>
            <a:spcAft>
              <a:spcPct val="15000"/>
            </a:spcAft>
            <a:buChar char="•"/>
          </a:pPr>
          <a:r>
            <a:rPr lang="en-US" sz="3400" kern="1200" dirty="0"/>
            <a:t>HTML</a:t>
          </a:r>
        </a:p>
      </dsp:txBody>
      <dsp:txXfrm>
        <a:off x="56595" y="1592513"/>
        <a:ext cx="2731020" cy="1731910"/>
      </dsp:txXfrm>
    </dsp:sp>
    <dsp:sp modelId="{EE7B9DE0-9FC1-4DC8-A159-A1DF76220204}">
      <dsp:nvSpPr>
        <dsp:cNvPr id="0" name=""/>
        <dsp:cNvSpPr/>
      </dsp:nvSpPr>
      <dsp:spPr>
        <a:xfrm>
          <a:off x="1601790" y="2109765"/>
          <a:ext cx="3110733" cy="3110733"/>
        </a:xfrm>
        <a:prstGeom prst="leftCircularArrow">
          <a:avLst>
            <a:gd name="adj1" fmla="val 3091"/>
            <a:gd name="adj2" fmla="val 379790"/>
            <a:gd name="adj3" fmla="val 2155301"/>
            <a:gd name="adj4" fmla="val 9024489"/>
            <a:gd name="adj5" fmla="val 3606"/>
          </a:avLst>
        </a:prstGeom>
        <a:solidFill>
          <a:schemeClr val="dk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B447C46-C4B9-41F2-A47C-5416AD4E0F94}">
      <dsp:nvSpPr>
        <dsp:cNvPr id="0" name=""/>
        <dsp:cNvSpPr/>
      </dsp:nvSpPr>
      <dsp:spPr>
        <a:xfrm>
          <a:off x="633554" y="3378306"/>
          <a:ext cx="2523364" cy="1003458"/>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Frontend</a:t>
          </a:r>
        </a:p>
      </dsp:txBody>
      <dsp:txXfrm>
        <a:off x="662944" y="3407696"/>
        <a:ext cx="2464584" cy="944678"/>
      </dsp:txXfrm>
    </dsp:sp>
    <dsp:sp modelId="{1A72C7CC-A6A0-4E8F-A4BA-1D47B1723116}">
      <dsp:nvSpPr>
        <dsp:cNvPr id="0" name=""/>
        <dsp:cNvSpPr/>
      </dsp:nvSpPr>
      <dsp:spPr>
        <a:xfrm>
          <a:off x="3614755" y="1538631"/>
          <a:ext cx="2838784" cy="23414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Django</a:t>
          </a:r>
        </a:p>
        <a:p>
          <a:pPr marL="285750" lvl="1" indent="-285750" algn="l" defTabSz="1511300">
            <a:lnSpc>
              <a:spcPct val="90000"/>
            </a:lnSpc>
            <a:spcBef>
              <a:spcPct val="0"/>
            </a:spcBef>
            <a:spcAft>
              <a:spcPct val="15000"/>
            </a:spcAft>
            <a:buChar char="•"/>
          </a:pPr>
          <a:r>
            <a:rPr lang="en-US" sz="3400" kern="1200" dirty="0"/>
            <a:t>MySQL</a:t>
          </a:r>
        </a:p>
      </dsp:txBody>
      <dsp:txXfrm>
        <a:off x="3668637" y="2094242"/>
        <a:ext cx="2731020" cy="1731910"/>
      </dsp:txXfrm>
    </dsp:sp>
    <dsp:sp modelId="{8E405009-1E4A-4793-A894-32FD988F5C70}">
      <dsp:nvSpPr>
        <dsp:cNvPr id="0" name=""/>
        <dsp:cNvSpPr/>
      </dsp:nvSpPr>
      <dsp:spPr>
        <a:xfrm>
          <a:off x="5190176" y="106364"/>
          <a:ext cx="3473466" cy="3473466"/>
        </a:xfrm>
        <a:prstGeom prst="circularArrow">
          <a:avLst>
            <a:gd name="adj1" fmla="val 2768"/>
            <a:gd name="adj2" fmla="val 337562"/>
            <a:gd name="adj3" fmla="val 19486927"/>
            <a:gd name="adj4" fmla="val 12575511"/>
            <a:gd name="adj5" fmla="val 3229"/>
          </a:avLst>
        </a:prstGeom>
        <a:solidFill>
          <a:schemeClr val="dk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E278CFC-EDE6-4CD3-8B50-BD4CB5662464}">
      <dsp:nvSpPr>
        <dsp:cNvPr id="0" name=""/>
        <dsp:cNvSpPr/>
      </dsp:nvSpPr>
      <dsp:spPr>
        <a:xfrm>
          <a:off x="4245596" y="1036902"/>
          <a:ext cx="2523364" cy="1003458"/>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Backend</a:t>
          </a:r>
        </a:p>
      </dsp:txBody>
      <dsp:txXfrm>
        <a:off x="4274986" y="1066292"/>
        <a:ext cx="2464584" cy="944678"/>
      </dsp:txXfrm>
    </dsp:sp>
    <dsp:sp modelId="{517E8BB6-15C2-44CA-8B92-CC755ABED1FF}">
      <dsp:nvSpPr>
        <dsp:cNvPr id="0" name=""/>
        <dsp:cNvSpPr/>
      </dsp:nvSpPr>
      <dsp:spPr>
        <a:xfrm>
          <a:off x="7226797" y="1538631"/>
          <a:ext cx="2838784" cy="23414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Tkinter</a:t>
          </a:r>
        </a:p>
        <a:p>
          <a:pPr marL="285750" lvl="1" indent="-285750" algn="l" defTabSz="1511300">
            <a:lnSpc>
              <a:spcPct val="90000"/>
            </a:lnSpc>
            <a:spcBef>
              <a:spcPct val="0"/>
            </a:spcBef>
            <a:spcAft>
              <a:spcPct val="15000"/>
            </a:spcAft>
            <a:buChar char="•"/>
          </a:pPr>
          <a:r>
            <a:rPr lang="en-US" sz="3400" kern="1200" dirty="0"/>
            <a:t>Socket </a:t>
          </a:r>
          <a:r>
            <a:rPr lang="en-US" sz="3400" kern="1200" dirty="0" err="1"/>
            <a:t>Prog</a:t>
          </a:r>
          <a:r>
            <a:rPr lang="en-US" sz="3400" kern="1200" dirty="0"/>
            <a:t>.</a:t>
          </a:r>
        </a:p>
        <a:p>
          <a:pPr marL="285750" lvl="1" indent="-285750" algn="l" defTabSz="1511300">
            <a:lnSpc>
              <a:spcPct val="90000"/>
            </a:lnSpc>
            <a:spcBef>
              <a:spcPct val="0"/>
            </a:spcBef>
            <a:spcAft>
              <a:spcPct val="15000"/>
            </a:spcAft>
            <a:buChar char="•"/>
          </a:pPr>
          <a:r>
            <a:rPr lang="en-US" sz="3400" kern="1200" dirty="0"/>
            <a:t>SMTP</a:t>
          </a:r>
        </a:p>
      </dsp:txBody>
      <dsp:txXfrm>
        <a:off x="7280679" y="1592513"/>
        <a:ext cx="2731020" cy="1731910"/>
      </dsp:txXfrm>
    </dsp:sp>
    <dsp:sp modelId="{240EEE9D-1B17-45D9-BC43-E3E04AE7E0CD}">
      <dsp:nvSpPr>
        <dsp:cNvPr id="0" name=""/>
        <dsp:cNvSpPr/>
      </dsp:nvSpPr>
      <dsp:spPr>
        <a:xfrm>
          <a:off x="7857638" y="3378306"/>
          <a:ext cx="2523364" cy="1003458"/>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Services</a:t>
          </a:r>
        </a:p>
      </dsp:txBody>
      <dsp:txXfrm>
        <a:off x="7887028" y="3407696"/>
        <a:ext cx="2464584" cy="944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9DEBB-E572-4073-9DDF-FEFA3F765383}">
      <dsp:nvSpPr>
        <dsp:cNvPr id="0" name=""/>
        <dsp:cNvSpPr/>
      </dsp:nvSpPr>
      <dsp:spPr>
        <a:xfrm rot="16200000">
          <a:off x="-671249" y="672291"/>
          <a:ext cx="4053254" cy="2708671"/>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0" tIns="0" rIns="139624" bIns="0" numCol="1" spcCol="1270" anchor="t" anchorCtr="0">
          <a:noAutofit/>
        </a:bodyPr>
        <a:lstStyle/>
        <a:p>
          <a:pPr marL="0" lvl="0" indent="0" algn="l" defTabSz="977900">
            <a:lnSpc>
              <a:spcPct val="90000"/>
            </a:lnSpc>
            <a:spcBef>
              <a:spcPct val="0"/>
            </a:spcBef>
            <a:spcAft>
              <a:spcPct val="35000"/>
            </a:spcAft>
            <a:buNone/>
          </a:pPr>
          <a:r>
            <a:rPr lang="en-US" sz="2200" kern="1200" dirty="0"/>
            <a:t>Frontend</a:t>
          </a:r>
        </a:p>
        <a:p>
          <a:pPr marL="171450" lvl="1" indent="-171450" algn="l" defTabSz="755650">
            <a:lnSpc>
              <a:spcPct val="90000"/>
            </a:lnSpc>
            <a:spcBef>
              <a:spcPct val="0"/>
            </a:spcBef>
            <a:spcAft>
              <a:spcPct val="15000"/>
            </a:spcAft>
            <a:buChar char="•"/>
          </a:pPr>
          <a:r>
            <a:rPr lang="en-US" sz="1700" kern="1200" dirty="0"/>
            <a:t>Use of fast CSS framework</a:t>
          </a:r>
        </a:p>
        <a:p>
          <a:pPr marL="171450" lvl="1" indent="-171450" algn="l" defTabSz="755650">
            <a:lnSpc>
              <a:spcPct val="90000"/>
            </a:lnSpc>
            <a:spcBef>
              <a:spcPct val="0"/>
            </a:spcBef>
            <a:spcAft>
              <a:spcPct val="15000"/>
            </a:spcAft>
            <a:buChar char="•"/>
          </a:pPr>
          <a:r>
            <a:rPr lang="en-US" sz="1700" kern="1200" dirty="0"/>
            <a:t>Integrating framework with CSS and HTML code.</a:t>
          </a:r>
        </a:p>
        <a:p>
          <a:pPr marL="171450" lvl="1" indent="-171450" algn="l" defTabSz="755650">
            <a:lnSpc>
              <a:spcPct val="90000"/>
            </a:lnSpc>
            <a:spcBef>
              <a:spcPct val="0"/>
            </a:spcBef>
            <a:spcAft>
              <a:spcPct val="15000"/>
            </a:spcAft>
            <a:buChar char="•"/>
          </a:pPr>
          <a:r>
            <a:rPr lang="en-US" sz="1700" kern="1200" dirty="0"/>
            <a:t>Use of </a:t>
          </a:r>
          <a:r>
            <a:rPr lang="en-US" sz="1700" kern="1200" dirty="0" err="1"/>
            <a:t>makefixed</a:t>
          </a:r>
          <a:r>
            <a:rPr lang="en-US" sz="1700" kern="1200" dirty="0"/>
            <a:t> external java script plugin.</a:t>
          </a:r>
        </a:p>
      </dsp:txBody>
      <dsp:txXfrm rot="5400000">
        <a:off x="1043" y="810650"/>
        <a:ext cx="2708671" cy="2431952"/>
      </dsp:txXfrm>
    </dsp:sp>
    <dsp:sp modelId="{BAC4625A-2FD6-4087-A7DA-40C587995FD8}">
      <dsp:nvSpPr>
        <dsp:cNvPr id="0" name=""/>
        <dsp:cNvSpPr/>
      </dsp:nvSpPr>
      <dsp:spPr>
        <a:xfrm rot="16200000">
          <a:off x="2214449" y="672291"/>
          <a:ext cx="4053254" cy="2708671"/>
        </a:xfrm>
        <a:prstGeom prst="flowChartManualOperation">
          <a:avLst/>
        </a:prstGeom>
        <a:solidFill>
          <a:schemeClr val="accent4">
            <a:hueOff val="-8872670"/>
            <a:satOff val="-3713"/>
            <a:lumOff val="254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0" tIns="0" rIns="139624" bIns="0" numCol="1" spcCol="1270" anchor="t" anchorCtr="0">
          <a:noAutofit/>
        </a:bodyPr>
        <a:lstStyle/>
        <a:p>
          <a:pPr marL="0" lvl="0" indent="0" algn="l" defTabSz="977900">
            <a:lnSpc>
              <a:spcPct val="90000"/>
            </a:lnSpc>
            <a:spcBef>
              <a:spcPct val="0"/>
            </a:spcBef>
            <a:spcAft>
              <a:spcPct val="35000"/>
            </a:spcAft>
            <a:buNone/>
          </a:pPr>
          <a:r>
            <a:rPr lang="en-US" sz="2200" kern="1200" dirty="0"/>
            <a:t>Backend</a:t>
          </a:r>
        </a:p>
        <a:p>
          <a:pPr marL="171450" lvl="1" indent="-171450" algn="l" defTabSz="755650">
            <a:lnSpc>
              <a:spcPct val="90000"/>
            </a:lnSpc>
            <a:spcBef>
              <a:spcPct val="0"/>
            </a:spcBef>
            <a:spcAft>
              <a:spcPct val="15000"/>
            </a:spcAft>
            <a:buChar char="•"/>
          </a:pPr>
          <a:r>
            <a:rPr lang="en-US" sz="1700" kern="1200" dirty="0"/>
            <a:t>Use of Django to create data models and SQL queries for retrieval.</a:t>
          </a:r>
        </a:p>
        <a:p>
          <a:pPr marL="171450" lvl="1" indent="-171450" algn="l" defTabSz="755650">
            <a:lnSpc>
              <a:spcPct val="90000"/>
            </a:lnSpc>
            <a:spcBef>
              <a:spcPct val="0"/>
            </a:spcBef>
            <a:spcAft>
              <a:spcPct val="15000"/>
            </a:spcAft>
            <a:buChar char="•"/>
          </a:pPr>
          <a:r>
            <a:rPr lang="en-US" sz="1700" kern="1200" dirty="0"/>
            <a:t>Django Template Engine which decreases redundancy and improves speed</a:t>
          </a:r>
        </a:p>
      </dsp:txBody>
      <dsp:txXfrm rot="5400000">
        <a:off x="2886741" y="810650"/>
        <a:ext cx="2708671" cy="2431952"/>
      </dsp:txXfrm>
    </dsp:sp>
    <dsp:sp modelId="{ECA2FFC4-7905-491E-A791-EAF4010AF8E8}">
      <dsp:nvSpPr>
        <dsp:cNvPr id="0" name=""/>
        <dsp:cNvSpPr/>
      </dsp:nvSpPr>
      <dsp:spPr>
        <a:xfrm rot="16200000">
          <a:off x="5152395" y="672291"/>
          <a:ext cx="4053254" cy="2708671"/>
        </a:xfrm>
        <a:prstGeom prst="flowChartManualOperation">
          <a:avLst/>
        </a:prstGeom>
        <a:solidFill>
          <a:schemeClr val="accent4">
            <a:hueOff val="-17745341"/>
            <a:satOff val="-7426"/>
            <a:lumOff val="509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0" tIns="0" rIns="139624" bIns="0" numCol="1" spcCol="1270" anchor="t" anchorCtr="0">
          <a:noAutofit/>
        </a:bodyPr>
        <a:lstStyle/>
        <a:p>
          <a:pPr marL="0" lvl="0" indent="0" algn="l" defTabSz="977900">
            <a:lnSpc>
              <a:spcPct val="90000"/>
            </a:lnSpc>
            <a:spcBef>
              <a:spcPct val="0"/>
            </a:spcBef>
            <a:spcAft>
              <a:spcPct val="35000"/>
            </a:spcAft>
            <a:buNone/>
          </a:pPr>
          <a:r>
            <a:rPr lang="en-US" sz="2200" kern="1200" dirty="0"/>
            <a:t>Services</a:t>
          </a:r>
        </a:p>
        <a:p>
          <a:pPr marL="171450" lvl="1" indent="-171450" algn="l" defTabSz="755650">
            <a:lnSpc>
              <a:spcPct val="90000"/>
            </a:lnSpc>
            <a:spcBef>
              <a:spcPct val="0"/>
            </a:spcBef>
            <a:spcAft>
              <a:spcPct val="15000"/>
            </a:spcAft>
            <a:buChar char="•"/>
          </a:pPr>
          <a:r>
            <a:rPr lang="en-US" sz="1700" kern="1200" dirty="0"/>
            <a:t>Use of SMTP library to send mail</a:t>
          </a:r>
        </a:p>
        <a:p>
          <a:pPr marL="171450" lvl="1" indent="-171450" algn="l" defTabSz="755650">
            <a:lnSpc>
              <a:spcPct val="90000"/>
            </a:lnSpc>
            <a:spcBef>
              <a:spcPct val="0"/>
            </a:spcBef>
            <a:spcAft>
              <a:spcPct val="15000"/>
            </a:spcAft>
            <a:buChar char="•"/>
          </a:pPr>
          <a:r>
            <a:rPr lang="en-US" sz="1700" kern="1200" dirty="0"/>
            <a:t>Socket programming for real time peer to peer chat along with GUI in Tkinter.</a:t>
          </a:r>
        </a:p>
      </dsp:txBody>
      <dsp:txXfrm rot="5400000">
        <a:off x="5824687" y="810650"/>
        <a:ext cx="2708671" cy="2431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9A07B-51EA-4CFE-9379-F4EB33564938}">
      <dsp:nvSpPr>
        <dsp:cNvPr id="0" name=""/>
        <dsp:cNvSpPr/>
      </dsp:nvSpPr>
      <dsp:spPr>
        <a:xfrm rot="2377673">
          <a:off x="2678567" y="3232022"/>
          <a:ext cx="774716" cy="54580"/>
        </a:xfrm>
        <a:custGeom>
          <a:avLst/>
          <a:gdLst/>
          <a:ahLst/>
          <a:cxnLst/>
          <a:rect l="0" t="0" r="0" b="0"/>
          <a:pathLst>
            <a:path>
              <a:moveTo>
                <a:pt x="0" y="27290"/>
              </a:moveTo>
              <a:lnTo>
                <a:pt x="774716" y="27290"/>
              </a:lnTo>
            </a:path>
          </a:pathLst>
        </a:custGeom>
        <a:noFill/>
        <a:ln w="12700" cap="flat" cmpd="sng" algn="ctr">
          <a:solidFill>
            <a:schemeClr val="accent1">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CBEF6F99-0867-4E89-8E0C-392765868674}">
      <dsp:nvSpPr>
        <dsp:cNvPr id="0" name=""/>
        <dsp:cNvSpPr/>
      </dsp:nvSpPr>
      <dsp:spPr>
        <a:xfrm>
          <a:off x="2767581" y="2302671"/>
          <a:ext cx="803036" cy="54580"/>
        </a:xfrm>
        <a:custGeom>
          <a:avLst/>
          <a:gdLst/>
          <a:ahLst/>
          <a:cxnLst/>
          <a:rect l="0" t="0" r="0" b="0"/>
          <a:pathLst>
            <a:path>
              <a:moveTo>
                <a:pt x="0" y="27290"/>
              </a:moveTo>
              <a:lnTo>
                <a:pt x="803036" y="27290"/>
              </a:lnTo>
            </a:path>
          </a:pathLst>
        </a:custGeom>
        <a:noFill/>
        <a:ln w="12700" cap="flat" cmpd="sng" algn="ctr">
          <a:solidFill>
            <a:schemeClr val="accent1">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1AE29F60-A34C-4795-BFCA-CB82C35CE290}">
      <dsp:nvSpPr>
        <dsp:cNvPr id="0" name=""/>
        <dsp:cNvSpPr/>
      </dsp:nvSpPr>
      <dsp:spPr>
        <a:xfrm rot="19064792">
          <a:off x="2675131" y="1314911"/>
          <a:ext cx="711642" cy="54580"/>
        </a:xfrm>
        <a:custGeom>
          <a:avLst/>
          <a:gdLst/>
          <a:ahLst/>
          <a:cxnLst/>
          <a:rect l="0" t="0" r="0" b="0"/>
          <a:pathLst>
            <a:path>
              <a:moveTo>
                <a:pt x="0" y="27290"/>
              </a:moveTo>
              <a:lnTo>
                <a:pt x="711642" y="27290"/>
              </a:lnTo>
            </a:path>
          </a:pathLst>
        </a:custGeom>
        <a:noFill/>
        <a:ln w="12700" cap="flat" cmpd="sng" algn="ctr">
          <a:solidFill>
            <a:schemeClr val="accent1">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1F930112-69E4-4CBD-8DBB-59D5FF85028A}">
      <dsp:nvSpPr>
        <dsp:cNvPr id="0" name=""/>
        <dsp:cNvSpPr/>
      </dsp:nvSpPr>
      <dsp:spPr>
        <a:xfrm>
          <a:off x="731966" y="1222662"/>
          <a:ext cx="2354101" cy="2354101"/>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7E5F078-68F5-4C16-9BEB-C3EC7FCDDB92}">
      <dsp:nvSpPr>
        <dsp:cNvPr id="0" name=""/>
        <dsp:cNvSpPr/>
      </dsp:nvSpPr>
      <dsp:spPr>
        <a:xfrm>
          <a:off x="3123120" y="955"/>
          <a:ext cx="1317843" cy="1317843"/>
        </a:xfrm>
        <a:prstGeom prst="ellipse">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Frontend</a:t>
          </a:r>
        </a:p>
      </dsp:txBody>
      <dsp:txXfrm>
        <a:off x="3316114" y="193949"/>
        <a:ext cx="931855" cy="931855"/>
      </dsp:txXfrm>
    </dsp:sp>
    <dsp:sp modelId="{D12FF540-BA21-4BC2-BB9E-45EE2A9E86E4}">
      <dsp:nvSpPr>
        <dsp:cNvPr id="0" name=""/>
        <dsp:cNvSpPr/>
      </dsp:nvSpPr>
      <dsp:spPr>
        <a:xfrm>
          <a:off x="4572748" y="955"/>
          <a:ext cx="1976765" cy="131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Fast and Responsive</a:t>
          </a:r>
        </a:p>
        <a:p>
          <a:pPr marL="114300" lvl="1" indent="-114300" algn="l" defTabSz="666750">
            <a:lnSpc>
              <a:spcPct val="90000"/>
            </a:lnSpc>
            <a:spcBef>
              <a:spcPct val="0"/>
            </a:spcBef>
            <a:spcAft>
              <a:spcPct val="15000"/>
            </a:spcAft>
            <a:buChar char="•"/>
          </a:pPr>
          <a:r>
            <a:rPr lang="en-US" sz="1500" kern="1200" dirty="0"/>
            <a:t>Automatic customization of view based on user</a:t>
          </a:r>
        </a:p>
        <a:p>
          <a:pPr marL="114300" lvl="1" indent="-114300" algn="l" defTabSz="666750">
            <a:lnSpc>
              <a:spcPct val="90000"/>
            </a:lnSpc>
            <a:spcBef>
              <a:spcPct val="0"/>
            </a:spcBef>
            <a:spcAft>
              <a:spcPct val="15000"/>
            </a:spcAft>
            <a:buChar char="•"/>
          </a:pPr>
          <a:endParaRPr lang="en-US" sz="1500" kern="1200" dirty="0"/>
        </a:p>
      </dsp:txBody>
      <dsp:txXfrm>
        <a:off x="4572748" y="955"/>
        <a:ext cx="1976765" cy="1317843"/>
      </dsp:txXfrm>
    </dsp:sp>
    <dsp:sp modelId="{F91EFE99-7F46-47B4-8C31-76256E06BDF4}">
      <dsp:nvSpPr>
        <dsp:cNvPr id="0" name=""/>
        <dsp:cNvSpPr/>
      </dsp:nvSpPr>
      <dsp:spPr>
        <a:xfrm>
          <a:off x="3570617" y="1671039"/>
          <a:ext cx="1317843" cy="1317843"/>
        </a:xfrm>
        <a:prstGeom prst="ellipse">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Backend</a:t>
          </a:r>
        </a:p>
      </dsp:txBody>
      <dsp:txXfrm>
        <a:off x="3763611" y="1864033"/>
        <a:ext cx="931855" cy="931855"/>
      </dsp:txXfrm>
    </dsp:sp>
    <dsp:sp modelId="{4F578D47-E0FF-42EF-924D-3F8D3388FD52}">
      <dsp:nvSpPr>
        <dsp:cNvPr id="0" name=""/>
        <dsp:cNvSpPr/>
      </dsp:nvSpPr>
      <dsp:spPr>
        <a:xfrm>
          <a:off x="5020246" y="1671039"/>
          <a:ext cx="1976765" cy="131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Dynamic generation of pages</a:t>
          </a:r>
        </a:p>
        <a:p>
          <a:pPr marL="114300" lvl="1" indent="-114300" algn="l" defTabSz="666750">
            <a:lnSpc>
              <a:spcPct val="90000"/>
            </a:lnSpc>
            <a:spcBef>
              <a:spcPct val="0"/>
            </a:spcBef>
            <a:spcAft>
              <a:spcPct val="15000"/>
            </a:spcAft>
            <a:buChar char="•"/>
          </a:pPr>
          <a:r>
            <a:rPr lang="en-US" sz="1500" kern="1200" dirty="0"/>
            <a:t>Data Validation and security checks.</a:t>
          </a:r>
        </a:p>
      </dsp:txBody>
      <dsp:txXfrm>
        <a:off x="5020246" y="1671039"/>
        <a:ext cx="1976765" cy="1317843"/>
      </dsp:txXfrm>
    </dsp:sp>
    <dsp:sp modelId="{60580ABA-2C7A-4026-900C-9CE89D3F1759}">
      <dsp:nvSpPr>
        <dsp:cNvPr id="0" name=""/>
        <dsp:cNvSpPr/>
      </dsp:nvSpPr>
      <dsp:spPr>
        <a:xfrm>
          <a:off x="3212852" y="3267707"/>
          <a:ext cx="1317843" cy="1317843"/>
        </a:xfrm>
        <a:prstGeom prst="ellips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 Hoc Services</a:t>
          </a:r>
        </a:p>
      </dsp:txBody>
      <dsp:txXfrm>
        <a:off x="3405846" y="3460701"/>
        <a:ext cx="931855" cy="931855"/>
      </dsp:txXfrm>
    </dsp:sp>
    <dsp:sp modelId="{8969D186-ACB9-4C2C-B68D-A7F217B9B371}">
      <dsp:nvSpPr>
        <dsp:cNvPr id="0" name=""/>
        <dsp:cNvSpPr/>
      </dsp:nvSpPr>
      <dsp:spPr>
        <a:xfrm>
          <a:off x="4662480" y="3267707"/>
          <a:ext cx="1976765" cy="131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Contact system developed through SMTP.</a:t>
          </a:r>
        </a:p>
        <a:p>
          <a:pPr marL="114300" lvl="1" indent="-114300" algn="l" defTabSz="666750">
            <a:lnSpc>
              <a:spcPct val="90000"/>
            </a:lnSpc>
            <a:spcBef>
              <a:spcPct val="0"/>
            </a:spcBef>
            <a:spcAft>
              <a:spcPct val="15000"/>
            </a:spcAft>
            <a:buChar char="•"/>
          </a:pPr>
          <a:r>
            <a:rPr lang="en-US" sz="1500" kern="1200" dirty="0"/>
            <a:t>A tkinter based chat program used for feedback</a:t>
          </a:r>
        </a:p>
      </dsp:txBody>
      <dsp:txXfrm>
        <a:off x="4662480" y="3267707"/>
        <a:ext cx="1976765" cy="1317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DAAAF-F33F-408D-854E-977AFD6C3869}">
      <dsp:nvSpPr>
        <dsp:cNvPr id="0" name=""/>
        <dsp:cNvSpPr/>
      </dsp:nvSpPr>
      <dsp:spPr>
        <a:xfrm rot="5400000">
          <a:off x="-202173" y="203802"/>
          <a:ext cx="1347824" cy="943477"/>
        </a:xfrm>
        <a:prstGeom prst="chevron">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SMTP</a:t>
          </a:r>
        </a:p>
      </dsp:txBody>
      <dsp:txXfrm rot="-5400000">
        <a:off x="1" y="473368"/>
        <a:ext cx="943477" cy="404347"/>
      </dsp:txXfrm>
    </dsp:sp>
    <dsp:sp modelId="{E946F7EF-351C-45E9-9798-4802E216C2C5}">
      <dsp:nvSpPr>
        <dsp:cNvPr id="0" name=""/>
        <dsp:cNvSpPr/>
      </dsp:nvSpPr>
      <dsp:spPr>
        <a:xfrm rot="5400000">
          <a:off x="4419164" y="-3474058"/>
          <a:ext cx="876086" cy="7827460"/>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Sending of mails through server</a:t>
          </a:r>
        </a:p>
        <a:p>
          <a:pPr marL="228600" lvl="1" indent="-228600" algn="l" defTabSz="1111250">
            <a:lnSpc>
              <a:spcPct val="90000"/>
            </a:lnSpc>
            <a:spcBef>
              <a:spcPct val="0"/>
            </a:spcBef>
            <a:spcAft>
              <a:spcPct val="15000"/>
            </a:spcAft>
            <a:buChar char="•"/>
          </a:pPr>
          <a:r>
            <a:rPr lang="en-US" sz="2500" kern="1200" dirty="0"/>
            <a:t>Sending of MIME messages</a:t>
          </a:r>
        </a:p>
      </dsp:txBody>
      <dsp:txXfrm rot="-5400000">
        <a:off x="943478" y="44395"/>
        <a:ext cx="7784693" cy="790552"/>
      </dsp:txXfrm>
    </dsp:sp>
    <dsp:sp modelId="{F0A3F6AC-5B70-4F50-A30E-202F80893B5D}">
      <dsp:nvSpPr>
        <dsp:cNvPr id="0" name=""/>
        <dsp:cNvSpPr/>
      </dsp:nvSpPr>
      <dsp:spPr>
        <a:xfrm rot="5400000">
          <a:off x="-202173" y="1353886"/>
          <a:ext cx="1347824" cy="943477"/>
        </a:xfrm>
        <a:prstGeom prst="chevron">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XML</a:t>
          </a:r>
        </a:p>
      </dsp:txBody>
      <dsp:txXfrm rot="-5400000">
        <a:off x="1" y="1623452"/>
        <a:ext cx="943477" cy="404347"/>
      </dsp:txXfrm>
    </dsp:sp>
    <dsp:sp modelId="{7D7CC914-C08C-4BC3-BFFD-BFE26637D943}">
      <dsp:nvSpPr>
        <dsp:cNvPr id="0" name=""/>
        <dsp:cNvSpPr/>
      </dsp:nvSpPr>
      <dsp:spPr>
        <a:xfrm rot="5400000">
          <a:off x="4419164" y="-2323974"/>
          <a:ext cx="876086" cy="7827460"/>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Saving of user chats </a:t>
          </a:r>
        </a:p>
        <a:p>
          <a:pPr marL="228600" lvl="1" indent="-228600" algn="l" defTabSz="1111250">
            <a:lnSpc>
              <a:spcPct val="90000"/>
            </a:lnSpc>
            <a:spcBef>
              <a:spcPct val="0"/>
            </a:spcBef>
            <a:spcAft>
              <a:spcPct val="15000"/>
            </a:spcAft>
            <a:buChar char="•"/>
          </a:pPr>
          <a:r>
            <a:rPr lang="en-US" sz="2500" kern="1200" dirty="0"/>
            <a:t>Use of Element Tree</a:t>
          </a:r>
        </a:p>
      </dsp:txBody>
      <dsp:txXfrm rot="-5400000">
        <a:off x="943478" y="1194479"/>
        <a:ext cx="7784693" cy="790552"/>
      </dsp:txXfrm>
    </dsp:sp>
    <dsp:sp modelId="{A968FE2D-EC0F-4207-A730-47DC654F4A54}">
      <dsp:nvSpPr>
        <dsp:cNvPr id="0" name=""/>
        <dsp:cNvSpPr/>
      </dsp:nvSpPr>
      <dsp:spPr>
        <a:xfrm rot="5400000">
          <a:off x="-202173" y="2503969"/>
          <a:ext cx="1347824" cy="943477"/>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Threading</a:t>
          </a:r>
        </a:p>
      </dsp:txBody>
      <dsp:txXfrm rot="-5400000">
        <a:off x="1" y="2773535"/>
        <a:ext cx="943477" cy="404347"/>
      </dsp:txXfrm>
    </dsp:sp>
    <dsp:sp modelId="{01B07B86-BABD-4470-B197-5450C91F11E5}">
      <dsp:nvSpPr>
        <dsp:cNvPr id="0" name=""/>
        <dsp:cNvSpPr/>
      </dsp:nvSpPr>
      <dsp:spPr>
        <a:xfrm rot="5400000">
          <a:off x="4419164" y="-1173891"/>
          <a:ext cx="876086" cy="7827460"/>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Use of threads to separate chats in different options</a:t>
          </a:r>
        </a:p>
        <a:p>
          <a:pPr marL="228600" lvl="1" indent="-228600" algn="l" defTabSz="1111250">
            <a:lnSpc>
              <a:spcPct val="90000"/>
            </a:lnSpc>
            <a:spcBef>
              <a:spcPct val="0"/>
            </a:spcBef>
            <a:spcAft>
              <a:spcPct val="15000"/>
            </a:spcAft>
            <a:buChar char="•"/>
          </a:pPr>
          <a:r>
            <a:rPr lang="en-US" sz="2500" kern="1200" dirty="0"/>
            <a:t>Concept of parallel processing</a:t>
          </a:r>
        </a:p>
      </dsp:txBody>
      <dsp:txXfrm rot="-5400000">
        <a:off x="943478" y="2344562"/>
        <a:ext cx="7784693" cy="790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357B2-D0B1-4008-9031-63A179E20EB0}">
      <dsp:nvSpPr>
        <dsp:cNvPr id="0" name=""/>
        <dsp:cNvSpPr/>
      </dsp:nvSpPr>
      <dsp:spPr>
        <a:xfrm>
          <a:off x="4523203" y="2176857"/>
          <a:ext cx="2766879" cy="2393463"/>
        </a:xfrm>
        <a:prstGeom prst="hexagon">
          <a:avLst>
            <a:gd name="adj" fmla="val 28570"/>
            <a:gd name="vf" fmla="val 115470"/>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CSEWEBSITE</a:t>
          </a:r>
        </a:p>
        <a:p>
          <a:pPr marL="0" lvl="0" indent="0" algn="ctr" defTabSz="533400">
            <a:lnSpc>
              <a:spcPct val="90000"/>
            </a:lnSpc>
            <a:spcBef>
              <a:spcPct val="0"/>
            </a:spcBef>
            <a:spcAft>
              <a:spcPct val="35000"/>
            </a:spcAft>
            <a:buNone/>
          </a:pPr>
          <a:r>
            <a:rPr lang="en-US" sz="1200" kern="1200" dirty="0"/>
            <a:t>SALIENT</a:t>
          </a:r>
        </a:p>
        <a:p>
          <a:pPr marL="0" lvl="0" indent="0" algn="ctr" defTabSz="533400">
            <a:lnSpc>
              <a:spcPct val="90000"/>
            </a:lnSpc>
            <a:spcBef>
              <a:spcPct val="0"/>
            </a:spcBef>
            <a:spcAft>
              <a:spcPct val="35000"/>
            </a:spcAft>
            <a:buNone/>
          </a:pPr>
          <a:r>
            <a:rPr lang="en-US" sz="1200" kern="1200" dirty="0"/>
            <a:t>FEATURES</a:t>
          </a:r>
        </a:p>
      </dsp:txBody>
      <dsp:txXfrm>
        <a:off x="4981714" y="2573487"/>
        <a:ext cx="1849857" cy="1600203"/>
      </dsp:txXfrm>
    </dsp:sp>
    <dsp:sp modelId="{F83CB94D-AE48-43B2-A83F-D626C784360E}">
      <dsp:nvSpPr>
        <dsp:cNvPr id="0" name=""/>
        <dsp:cNvSpPr/>
      </dsp:nvSpPr>
      <dsp:spPr>
        <a:xfrm>
          <a:off x="6255802" y="1031746"/>
          <a:ext cx="1043935" cy="899488"/>
        </a:xfrm>
        <a:prstGeom prst="hexagon">
          <a:avLst>
            <a:gd name="adj" fmla="val 28900"/>
            <a:gd name="vf" fmla="val 115470"/>
          </a:avLst>
        </a:prstGeom>
        <a:solidFill>
          <a:schemeClr val="accent4">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A7EBCB2D-D850-43C7-AC52-5AC6840355D1}">
      <dsp:nvSpPr>
        <dsp:cNvPr id="0" name=""/>
        <dsp:cNvSpPr/>
      </dsp:nvSpPr>
      <dsp:spPr>
        <a:xfrm>
          <a:off x="4778073" y="0"/>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PORTAL FOR PROVIDING </a:t>
          </a:r>
        </a:p>
        <a:p>
          <a:pPr marL="0" lvl="0" indent="0" algn="ctr" defTabSz="533400">
            <a:lnSpc>
              <a:spcPct val="90000"/>
            </a:lnSpc>
            <a:spcBef>
              <a:spcPct val="0"/>
            </a:spcBef>
            <a:spcAft>
              <a:spcPct val="35000"/>
            </a:spcAft>
            <a:buNone/>
          </a:pPr>
          <a:r>
            <a:rPr lang="en-US" sz="1200" kern="1200" dirty="0"/>
            <a:t>NEWS UPDATES,</a:t>
          </a:r>
        </a:p>
        <a:p>
          <a:pPr marL="0" lvl="0" indent="0" algn="ctr" defTabSz="533400">
            <a:lnSpc>
              <a:spcPct val="90000"/>
            </a:lnSpc>
            <a:spcBef>
              <a:spcPct val="0"/>
            </a:spcBef>
            <a:spcAft>
              <a:spcPct val="35000"/>
            </a:spcAft>
            <a:buNone/>
          </a:pPr>
          <a:r>
            <a:rPr lang="en-US" sz="1200" kern="1200" dirty="0"/>
            <a:t>EVENT UPDATES,</a:t>
          </a:r>
        </a:p>
        <a:p>
          <a:pPr marL="0" lvl="0" indent="0" algn="ctr" defTabSz="533400">
            <a:lnSpc>
              <a:spcPct val="90000"/>
            </a:lnSpc>
            <a:spcBef>
              <a:spcPct val="0"/>
            </a:spcBef>
            <a:spcAft>
              <a:spcPct val="35000"/>
            </a:spcAft>
            <a:buNone/>
          </a:pPr>
          <a:r>
            <a:rPr lang="en-US" sz="1200" kern="1200" dirty="0"/>
            <a:t>ONGOING PROJECTS </a:t>
          </a:r>
        </a:p>
      </dsp:txBody>
      <dsp:txXfrm>
        <a:off x="5153836" y="325079"/>
        <a:ext cx="1515912" cy="1311442"/>
      </dsp:txXfrm>
    </dsp:sp>
    <dsp:sp modelId="{88A6D418-A557-457C-A73E-84DAD497832A}">
      <dsp:nvSpPr>
        <dsp:cNvPr id="0" name=""/>
        <dsp:cNvSpPr/>
      </dsp:nvSpPr>
      <dsp:spPr>
        <a:xfrm>
          <a:off x="7474156" y="2713311"/>
          <a:ext cx="1043935" cy="899488"/>
        </a:xfrm>
        <a:prstGeom prst="hexagon">
          <a:avLst>
            <a:gd name="adj" fmla="val 28900"/>
            <a:gd name="vf" fmla="val 115470"/>
          </a:avLst>
        </a:prstGeom>
        <a:solidFill>
          <a:schemeClr val="accent4">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C1C3A13E-9C83-4995-BA36-37F8FBBC1E00}">
      <dsp:nvSpPr>
        <dsp:cNvPr id="0" name=""/>
        <dsp:cNvSpPr/>
      </dsp:nvSpPr>
      <dsp:spPr>
        <a:xfrm>
          <a:off x="6857577" y="1206515"/>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CHATING</a:t>
          </a:r>
        </a:p>
        <a:p>
          <a:pPr marL="0" lvl="0" indent="0" algn="ctr" defTabSz="533400">
            <a:lnSpc>
              <a:spcPct val="90000"/>
            </a:lnSpc>
            <a:spcBef>
              <a:spcPct val="0"/>
            </a:spcBef>
            <a:spcAft>
              <a:spcPct val="35000"/>
            </a:spcAft>
            <a:buNone/>
          </a:pPr>
          <a:r>
            <a:rPr lang="en-US" sz="1200" kern="1200" dirty="0"/>
            <a:t>FACILITY</a:t>
          </a:r>
        </a:p>
        <a:p>
          <a:pPr marL="0" lvl="0" indent="0" algn="ctr" defTabSz="533400">
            <a:lnSpc>
              <a:spcPct val="90000"/>
            </a:lnSpc>
            <a:spcBef>
              <a:spcPct val="0"/>
            </a:spcBef>
            <a:spcAft>
              <a:spcPct val="35000"/>
            </a:spcAft>
            <a:buNone/>
          </a:pPr>
          <a:r>
            <a:rPr lang="en-US" sz="1200" kern="1200" dirty="0"/>
            <a:t>BETWEEN ADMIN AND FACULTY</a:t>
          </a:r>
        </a:p>
        <a:p>
          <a:pPr marL="0" lvl="0" indent="0" algn="ctr" defTabSz="533400">
            <a:lnSpc>
              <a:spcPct val="90000"/>
            </a:lnSpc>
            <a:spcBef>
              <a:spcPct val="0"/>
            </a:spcBef>
            <a:spcAft>
              <a:spcPct val="35000"/>
            </a:spcAft>
            <a:buNone/>
          </a:pPr>
          <a:r>
            <a:rPr lang="en-US" sz="1200" kern="1200" dirty="0"/>
            <a:t>USING XML,TKINTER.</a:t>
          </a:r>
        </a:p>
      </dsp:txBody>
      <dsp:txXfrm>
        <a:off x="7233340" y="1531594"/>
        <a:ext cx="1515912" cy="1311442"/>
      </dsp:txXfrm>
    </dsp:sp>
    <dsp:sp modelId="{407F5158-7532-4968-81B4-415CB13D4B2C}">
      <dsp:nvSpPr>
        <dsp:cNvPr id="0" name=""/>
        <dsp:cNvSpPr/>
      </dsp:nvSpPr>
      <dsp:spPr>
        <a:xfrm>
          <a:off x="6627808" y="4611482"/>
          <a:ext cx="1043935" cy="899488"/>
        </a:xfrm>
        <a:prstGeom prst="hexagon">
          <a:avLst>
            <a:gd name="adj" fmla="val 28900"/>
            <a:gd name="vf" fmla="val 115470"/>
          </a:avLst>
        </a:prstGeom>
        <a:solidFill>
          <a:schemeClr val="accent4">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AF76127-C6B7-4BE2-B864-C5E86223D6E7}">
      <dsp:nvSpPr>
        <dsp:cNvPr id="0" name=""/>
        <dsp:cNvSpPr/>
      </dsp:nvSpPr>
      <dsp:spPr>
        <a:xfrm>
          <a:off x="6857577" y="3578385"/>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PAGE SHOWING </a:t>
          </a:r>
        </a:p>
        <a:p>
          <a:pPr marL="0" lvl="0" indent="0" algn="ctr" defTabSz="533400">
            <a:lnSpc>
              <a:spcPct val="90000"/>
            </a:lnSpc>
            <a:spcBef>
              <a:spcPct val="0"/>
            </a:spcBef>
            <a:spcAft>
              <a:spcPct val="35000"/>
            </a:spcAft>
            <a:buNone/>
          </a:pPr>
          <a:r>
            <a:rPr lang="en-US" sz="1200" kern="1200" dirty="0"/>
            <a:t>DETAILS</a:t>
          </a:r>
        </a:p>
        <a:p>
          <a:pPr marL="0" lvl="0" indent="0" algn="ctr" defTabSz="533400">
            <a:lnSpc>
              <a:spcPct val="90000"/>
            </a:lnSpc>
            <a:spcBef>
              <a:spcPct val="0"/>
            </a:spcBef>
            <a:spcAft>
              <a:spcPct val="35000"/>
            </a:spcAft>
            <a:buNone/>
          </a:pPr>
          <a:r>
            <a:rPr lang="en-US" sz="1200" kern="1200" dirty="0"/>
            <a:t>COURSE STRUCTURE</a:t>
          </a:r>
        </a:p>
        <a:p>
          <a:pPr marL="0" lvl="0" indent="0" algn="ctr" defTabSz="533400">
            <a:lnSpc>
              <a:spcPct val="90000"/>
            </a:lnSpc>
            <a:spcBef>
              <a:spcPct val="0"/>
            </a:spcBef>
            <a:spcAft>
              <a:spcPct val="35000"/>
            </a:spcAft>
            <a:buNone/>
          </a:pPr>
          <a:r>
            <a:rPr lang="en-US" sz="1200" kern="1200" dirty="0"/>
            <a:t>AND CREDITS ASSIGNED</a:t>
          </a:r>
        </a:p>
      </dsp:txBody>
      <dsp:txXfrm>
        <a:off x="7233340" y="3903464"/>
        <a:ext cx="1515912" cy="1311442"/>
      </dsp:txXfrm>
    </dsp:sp>
    <dsp:sp modelId="{62966C3C-472F-4184-A64B-9F8DA217BD92}">
      <dsp:nvSpPr>
        <dsp:cNvPr id="0" name=""/>
        <dsp:cNvSpPr/>
      </dsp:nvSpPr>
      <dsp:spPr>
        <a:xfrm>
          <a:off x="4528352" y="4808519"/>
          <a:ext cx="1043935" cy="899488"/>
        </a:xfrm>
        <a:prstGeom prst="hexagon">
          <a:avLst>
            <a:gd name="adj" fmla="val 28900"/>
            <a:gd name="vf" fmla="val 115470"/>
          </a:avLst>
        </a:prstGeom>
        <a:solidFill>
          <a:schemeClr val="accent4">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E13B9AB-A361-4960-8648-C4C9978ECAC0}">
      <dsp:nvSpPr>
        <dsp:cNvPr id="0" name=""/>
        <dsp:cNvSpPr/>
      </dsp:nvSpPr>
      <dsp:spPr>
        <a:xfrm>
          <a:off x="4778073" y="4786251"/>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CONTACT FORM FOR VISITORS</a:t>
          </a:r>
        </a:p>
        <a:p>
          <a:pPr marL="0" lvl="0" indent="0" algn="ctr" defTabSz="533400">
            <a:lnSpc>
              <a:spcPct val="90000"/>
            </a:lnSpc>
            <a:spcBef>
              <a:spcPct val="0"/>
            </a:spcBef>
            <a:spcAft>
              <a:spcPct val="35000"/>
            </a:spcAft>
            <a:buNone/>
          </a:pPr>
          <a:r>
            <a:rPr lang="en-US" sz="1200" kern="1200" dirty="0"/>
            <a:t>IN ORDER TO CONTACT ANY FACULTY USING SMTP.</a:t>
          </a:r>
        </a:p>
      </dsp:txBody>
      <dsp:txXfrm>
        <a:off x="5153836" y="5111330"/>
        <a:ext cx="1515912" cy="1311442"/>
      </dsp:txXfrm>
    </dsp:sp>
    <dsp:sp modelId="{DA051746-D655-45AC-ACA9-0BA24D8127D1}">
      <dsp:nvSpPr>
        <dsp:cNvPr id="0" name=""/>
        <dsp:cNvSpPr/>
      </dsp:nvSpPr>
      <dsp:spPr>
        <a:xfrm>
          <a:off x="3290046" y="3127629"/>
          <a:ext cx="1043935" cy="899488"/>
        </a:xfrm>
        <a:prstGeom prst="hexagon">
          <a:avLst>
            <a:gd name="adj" fmla="val 28900"/>
            <a:gd name="vf" fmla="val 115470"/>
          </a:avLst>
        </a:prstGeom>
        <a:solidFill>
          <a:schemeClr val="accent4">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99032E35-0A65-4099-978B-2C51966CD27D}">
      <dsp:nvSpPr>
        <dsp:cNvPr id="0" name=""/>
        <dsp:cNvSpPr/>
      </dsp:nvSpPr>
      <dsp:spPr>
        <a:xfrm>
          <a:off x="2688914" y="3579735"/>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a:t>
          </a:r>
        </a:p>
        <a:p>
          <a:pPr marL="0" lvl="0" indent="0" algn="ctr" defTabSz="533400">
            <a:lnSpc>
              <a:spcPct val="90000"/>
            </a:lnSpc>
            <a:spcBef>
              <a:spcPct val="0"/>
            </a:spcBef>
            <a:spcAft>
              <a:spcPct val="35000"/>
            </a:spcAft>
            <a:buNone/>
          </a:pPr>
          <a:r>
            <a:rPr lang="en-US" sz="1200" kern="1200" dirty="0"/>
            <a:t>VALIDATION</a:t>
          </a:r>
        </a:p>
        <a:p>
          <a:pPr marL="0" lvl="0" indent="0" algn="ctr" defTabSz="533400">
            <a:lnSpc>
              <a:spcPct val="90000"/>
            </a:lnSpc>
            <a:spcBef>
              <a:spcPct val="0"/>
            </a:spcBef>
            <a:spcAft>
              <a:spcPct val="35000"/>
            </a:spcAft>
            <a:buNone/>
          </a:pPr>
          <a:r>
            <a:rPr lang="en-US" sz="1200" kern="1200" dirty="0"/>
            <a:t>AND SECURITY</a:t>
          </a:r>
        </a:p>
        <a:p>
          <a:pPr marL="0" lvl="0" indent="0" algn="ctr" defTabSz="533400">
            <a:lnSpc>
              <a:spcPct val="90000"/>
            </a:lnSpc>
            <a:spcBef>
              <a:spcPct val="0"/>
            </a:spcBef>
            <a:spcAft>
              <a:spcPct val="35000"/>
            </a:spcAft>
            <a:buNone/>
          </a:pPr>
          <a:endParaRPr lang="en-US" sz="1200" kern="1200" dirty="0"/>
        </a:p>
      </dsp:txBody>
      <dsp:txXfrm>
        <a:off x="3064677" y="3904814"/>
        <a:ext cx="1515912" cy="1311442"/>
      </dsp:txXfrm>
    </dsp:sp>
    <dsp:sp modelId="{B25B2A08-C79E-4FAB-A57A-02619AE3C9C6}">
      <dsp:nvSpPr>
        <dsp:cNvPr id="0" name=""/>
        <dsp:cNvSpPr/>
      </dsp:nvSpPr>
      <dsp:spPr>
        <a:xfrm>
          <a:off x="2688914" y="1294442"/>
          <a:ext cx="2267438" cy="1961600"/>
        </a:xfrm>
        <a:prstGeom prst="hexagon">
          <a:avLst>
            <a:gd name="adj" fmla="val 2857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SECTION </a:t>
          </a:r>
        </a:p>
        <a:p>
          <a:pPr marL="0" lvl="0" indent="0" algn="ctr" defTabSz="533400">
            <a:lnSpc>
              <a:spcPct val="90000"/>
            </a:lnSpc>
            <a:spcBef>
              <a:spcPct val="0"/>
            </a:spcBef>
            <a:spcAft>
              <a:spcPct val="35000"/>
            </a:spcAft>
            <a:buNone/>
          </a:pPr>
          <a:r>
            <a:rPr lang="en-US" sz="1200" kern="1200" dirty="0"/>
            <a:t>PROVIDING</a:t>
          </a:r>
        </a:p>
        <a:p>
          <a:pPr marL="0" lvl="0" indent="0" algn="ctr" defTabSz="533400">
            <a:lnSpc>
              <a:spcPct val="90000"/>
            </a:lnSpc>
            <a:spcBef>
              <a:spcPct val="0"/>
            </a:spcBef>
            <a:spcAft>
              <a:spcPct val="35000"/>
            </a:spcAft>
            <a:buNone/>
          </a:pPr>
          <a:r>
            <a:rPr lang="en-US" sz="1200" kern="1200" dirty="0"/>
            <a:t>FACULTY DETAILS</a:t>
          </a:r>
        </a:p>
        <a:p>
          <a:pPr marL="0" lvl="0" indent="0" algn="ctr" defTabSz="533400">
            <a:lnSpc>
              <a:spcPct val="90000"/>
            </a:lnSpc>
            <a:spcBef>
              <a:spcPct val="0"/>
            </a:spcBef>
            <a:spcAft>
              <a:spcPct val="35000"/>
            </a:spcAft>
            <a:buNone/>
          </a:pPr>
          <a:r>
            <a:rPr lang="en-US" sz="1200" kern="1200" dirty="0"/>
            <a:t>WITH INDIVIDUAL</a:t>
          </a:r>
        </a:p>
        <a:p>
          <a:pPr marL="0" lvl="0" indent="0" algn="ctr" defTabSz="533400">
            <a:lnSpc>
              <a:spcPct val="90000"/>
            </a:lnSpc>
            <a:spcBef>
              <a:spcPct val="0"/>
            </a:spcBef>
            <a:spcAft>
              <a:spcPct val="35000"/>
            </a:spcAft>
            <a:buNone/>
          </a:pPr>
          <a:r>
            <a:rPr lang="en-US" sz="1200" kern="1200" dirty="0"/>
            <a:t>DETAIL PAGE FOR EACH FACULTY</a:t>
          </a:r>
        </a:p>
      </dsp:txBody>
      <dsp:txXfrm>
        <a:off x="3064677" y="1619521"/>
        <a:ext cx="1515912" cy="1311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67C86-7CBF-4A15-BCFE-30FC3134B8AB}">
      <dsp:nvSpPr>
        <dsp:cNvPr id="0" name=""/>
        <dsp:cNvSpPr/>
      </dsp:nvSpPr>
      <dsp:spPr>
        <a:xfrm>
          <a:off x="554" y="103985"/>
          <a:ext cx="2830173" cy="3443278"/>
        </a:xfrm>
        <a:prstGeom prst="roundRect">
          <a:avLst>
            <a:gd name="adj" fmla="val 500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endParaRPr lang="en-US" sz="1500" kern="1200" dirty="0"/>
        </a:p>
      </dsp:txBody>
      <dsp:txXfrm rot="16200000">
        <a:off x="-1128172" y="1232712"/>
        <a:ext cx="2823488" cy="566034"/>
      </dsp:txXfrm>
    </dsp:sp>
    <dsp:sp modelId="{3F54D6DD-AD75-4BC5-8980-75D7930F1045}">
      <dsp:nvSpPr>
        <dsp:cNvPr id="0" name=""/>
        <dsp:cNvSpPr/>
      </dsp:nvSpPr>
      <dsp:spPr>
        <a:xfrm>
          <a:off x="569432" y="103985"/>
          <a:ext cx="2108479" cy="3443278"/>
        </a:xfrm>
        <a:prstGeom prst="rect">
          <a:avLst/>
        </a:prstGeom>
        <a:noFill/>
        <a:ln>
          <a:noFill/>
        </a:ln>
        <a:effectLst/>
        <a:sp3d/>
      </dsp:spPr>
      <dsp:style>
        <a:lnRef idx="0">
          <a:scrgbClr r="0" g="0" b="0"/>
        </a:lnRef>
        <a:fillRef idx="1">
          <a:scrgbClr r="0" g="0" b="0"/>
        </a:fillRef>
        <a:effectRef idx="1">
          <a:scrgbClr r="0" g="0" b="0"/>
        </a:effectRef>
        <a:fontRef idx="minor">
          <a:schemeClr val="dk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en-US" sz="3000" kern="1200" dirty="0"/>
            <a:t>HTTP Request</a:t>
          </a:r>
        </a:p>
        <a:p>
          <a:pPr marL="0" lvl="0" indent="0" algn="l" defTabSz="1333500">
            <a:lnSpc>
              <a:spcPct val="90000"/>
            </a:lnSpc>
            <a:spcBef>
              <a:spcPct val="0"/>
            </a:spcBef>
            <a:spcAft>
              <a:spcPct val="35000"/>
            </a:spcAft>
            <a:buNone/>
          </a:pPr>
          <a:r>
            <a:rPr lang="en-US" sz="3000" kern="1200" dirty="0"/>
            <a:t>News Updates Sorted by time.</a:t>
          </a:r>
        </a:p>
        <a:p>
          <a:pPr marL="0" lvl="0" indent="0" algn="l" defTabSz="1333500">
            <a:lnSpc>
              <a:spcPct val="90000"/>
            </a:lnSpc>
            <a:spcBef>
              <a:spcPct val="0"/>
            </a:spcBef>
            <a:spcAft>
              <a:spcPct val="35000"/>
            </a:spcAft>
            <a:buNone/>
          </a:pPr>
          <a:endParaRPr lang="en-US" sz="3000" kern="1200" dirty="0"/>
        </a:p>
      </dsp:txBody>
      <dsp:txXfrm>
        <a:off x="569432" y="103985"/>
        <a:ext cx="2108479" cy="3443278"/>
      </dsp:txXfrm>
    </dsp:sp>
    <dsp:sp modelId="{5CF96088-CF36-4F27-8D32-521972214583}">
      <dsp:nvSpPr>
        <dsp:cNvPr id="0" name=""/>
        <dsp:cNvSpPr/>
      </dsp:nvSpPr>
      <dsp:spPr>
        <a:xfrm>
          <a:off x="2931157" y="68864"/>
          <a:ext cx="2869398" cy="3443278"/>
        </a:xfrm>
        <a:prstGeom prst="roundRect">
          <a:avLst>
            <a:gd name="adj" fmla="val 5000"/>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endParaRPr lang="en-US" sz="1500" kern="1200" dirty="0"/>
        </a:p>
      </dsp:txBody>
      <dsp:txXfrm rot="16200000">
        <a:off x="1806353" y="1193668"/>
        <a:ext cx="2823488" cy="573879"/>
      </dsp:txXfrm>
    </dsp:sp>
    <dsp:sp modelId="{E1A352DB-4D49-4924-AF8B-C50A196E8ECE}">
      <dsp:nvSpPr>
        <dsp:cNvPr id="0" name=""/>
        <dsp:cNvSpPr/>
      </dsp:nvSpPr>
      <dsp:spPr>
        <a:xfrm rot="5400000">
          <a:off x="2692492" y="2840586"/>
          <a:ext cx="506023" cy="430409"/>
        </a:xfrm>
        <a:prstGeom prst="flowChartExtract">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937134B3-600F-431D-BF1E-30D86535F8BC}">
      <dsp:nvSpPr>
        <dsp:cNvPr id="0" name=""/>
        <dsp:cNvSpPr/>
      </dsp:nvSpPr>
      <dsp:spPr>
        <a:xfrm>
          <a:off x="3505037" y="68864"/>
          <a:ext cx="2137702" cy="3443278"/>
        </a:xfrm>
        <a:prstGeom prst="rect">
          <a:avLst/>
        </a:prstGeom>
        <a:noFill/>
        <a:ln>
          <a:noFill/>
        </a:ln>
        <a:effectLst/>
        <a:sp3d/>
      </dsp:spPr>
      <dsp:style>
        <a:lnRef idx="0">
          <a:scrgbClr r="0" g="0" b="0"/>
        </a:lnRef>
        <a:fillRef idx="1">
          <a:scrgbClr r="0" g="0" b="0"/>
        </a:fillRef>
        <a:effectRef idx="1">
          <a:scrgbClr r="0" g="0" b="0"/>
        </a:effectRef>
        <a:fontRef idx="minor">
          <a:schemeClr val="dk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en-US" sz="3000" kern="1200" dirty="0"/>
            <a:t>SQL Queries for retrieval of information from backend</a:t>
          </a:r>
        </a:p>
      </dsp:txBody>
      <dsp:txXfrm>
        <a:off x="3505037" y="68864"/>
        <a:ext cx="2137702" cy="3443278"/>
      </dsp:txXfrm>
    </dsp:sp>
    <dsp:sp modelId="{D10872F5-EAFB-4D0A-A073-24416AFC059E}">
      <dsp:nvSpPr>
        <dsp:cNvPr id="0" name=""/>
        <dsp:cNvSpPr/>
      </dsp:nvSpPr>
      <dsp:spPr>
        <a:xfrm>
          <a:off x="5900984" y="103985"/>
          <a:ext cx="2869398" cy="3443278"/>
        </a:xfrm>
        <a:prstGeom prst="roundRect">
          <a:avLst>
            <a:gd name="adj" fmla="val 500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endParaRPr lang="en-US" sz="1500" kern="1200" dirty="0"/>
        </a:p>
        <a:p>
          <a:pPr marL="0" lvl="0" indent="0" algn="r" defTabSz="666750">
            <a:lnSpc>
              <a:spcPct val="90000"/>
            </a:lnSpc>
            <a:spcBef>
              <a:spcPct val="0"/>
            </a:spcBef>
            <a:spcAft>
              <a:spcPct val="35000"/>
            </a:spcAft>
            <a:buNone/>
          </a:pPr>
          <a:endParaRPr lang="en-US" sz="1500" kern="1200" dirty="0"/>
        </a:p>
      </dsp:txBody>
      <dsp:txXfrm rot="16200000">
        <a:off x="4776180" y="1228790"/>
        <a:ext cx="2823488" cy="573879"/>
      </dsp:txXfrm>
    </dsp:sp>
    <dsp:sp modelId="{577249BB-C770-440D-9983-BAB2D2749959}">
      <dsp:nvSpPr>
        <dsp:cNvPr id="0" name=""/>
        <dsp:cNvSpPr/>
      </dsp:nvSpPr>
      <dsp:spPr>
        <a:xfrm rot="5400000">
          <a:off x="5662320" y="2840586"/>
          <a:ext cx="506023" cy="430409"/>
        </a:xfrm>
        <a:prstGeom prst="flowChartExtract">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BBDD52A0-8616-4D2A-8407-872F69A9E1A2}">
      <dsp:nvSpPr>
        <dsp:cNvPr id="0" name=""/>
        <dsp:cNvSpPr/>
      </dsp:nvSpPr>
      <dsp:spPr>
        <a:xfrm>
          <a:off x="6474864" y="103985"/>
          <a:ext cx="2137702" cy="3443278"/>
        </a:xfrm>
        <a:prstGeom prst="rect">
          <a:avLst/>
        </a:prstGeom>
        <a:noFill/>
        <a:ln>
          <a:noFill/>
        </a:ln>
        <a:effectLst/>
        <a:sp3d/>
      </dsp:spPr>
      <dsp:style>
        <a:lnRef idx="0">
          <a:scrgbClr r="0" g="0" b="0"/>
        </a:lnRef>
        <a:fillRef idx="1">
          <a:scrgbClr r="0" g="0" b="0"/>
        </a:fillRef>
        <a:effectRef idx="1">
          <a:scrgbClr r="0" g="0" b="0"/>
        </a:effectRef>
        <a:fontRef idx="minor">
          <a:schemeClr val="dk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en-US" sz="3000" kern="1200" dirty="0"/>
            <a:t>Generate HTML page with News Updates Sorted by time.</a:t>
          </a:r>
        </a:p>
      </dsp:txBody>
      <dsp:txXfrm>
        <a:off x="6474864" y="103985"/>
        <a:ext cx="2137702" cy="34432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826875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78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6602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583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09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7648884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35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2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11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61BEF0D-F0BB-DE4B-95CE-6DB70DBA9567}" type="datetimeFigureOut">
              <a:rPr lang="en-US" smtClean="0"/>
              <a:pPr/>
              <a:t>11/17/2016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4705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11/17/2016</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94607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11/17/2016</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23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11/17/2016</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322474392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CSE DEPT. WEBSITE</a:t>
            </a:r>
          </a:p>
        </p:txBody>
      </p:sp>
      <p:sp>
        <p:nvSpPr>
          <p:cNvPr id="3" name="Subtitle 2"/>
          <p:cNvSpPr>
            <a:spLocks noGrp="1"/>
          </p:cNvSpPr>
          <p:nvPr>
            <p:ph type="subTitle" idx="1"/>
          </p:nvPr>
        </p:nvSpPr>
        <p:spPr>
          <a:xfrm>
            <a:off x="7649308" y="2628900"/>
            <a:ext cx="4223384" cy="3516923"/>
          </a:xfrm>
        </p:spPr>
        <p:txBody>
          <a:bodyPr>
            <a:normAutofit/>
          </a:bodyPr>
          <a:lstStyle/>
          <a:p>
            <a:r>
              <a:rPr lang="en-IN" dirty="0">
                <a:solidFill>
                  <a:schemeClr val="accent2">
                    <a:lumMod val="75000"/>
                  </a:schemeClr>
                </a:solidFill>
              </a:rPr>
              <a:t>ITW-2 Theme Project</a:t>
            </a:r>
          </a:p>
          <a:p>
            <a:r>
              <a:rPr lang="en-IN" dirty="0">
                <a:solidFill>
                  <a:schemeClr val="accent2">
                    <a:lumMod val="75000"/>
                  </a:schemeClr>
                </a:solidFill>
              </a:rPr>
              <a:t>Group 19</a:t>
            </a:r>
          </a:p>
          <a:p>
            <a:r>
              <a:rPr lang="en-IN" dirty="0">
                <a:solidFill>
                  <a:schemeClr val="accent2">
                    <a:lumMod val="75000"/>
                  </a:schemeClr>
                </a:solidFill>
              </a:rPr>
              <a:t>Harsh  Rangwani(15075018)</a:t>
            </a:r>
          </a:p>
          <a:p>
            <a:r>
              <a:rPr lang="en-IN" dirty="0">
                <a:solidFill>
                  <a:schemeClr val="accent2">
                    <a:lumMod val="75000"/>
                  </a:schemeClr>
                </a:solidFill>
              </a:rPr>
              <a:t>Rahul Anand (15075040)</a:t>
            </a:r>
          </a:p>
          <a:p>
            <a:r>
              <a:rPr lang="en-IN" dirty="0">
                <a:solidFill>
                  <a:schemeClr val="accent2">
                    <a:lumMod val="75000"/>
                  </a:schemeClr>
                </a:solidFill>
              </a:rPr>
              <a:t>Pritesh Samant (15075043)</a:t>
            </a:r>
          </a:p>
          <a:p>
            <a:r>
              <a:rPr lang="en-IN" dirty="0">
                <a:solidFill>
                  <a:schemeClr val="accent2">
                    <a:lumMod val="75000"/>
                  </a:schemeClr>
                </a:solidFill>
              </a:rPr>
              <a:t>Karan Siwach (15074008</a:t>
            </a:r>
            <a:r>
              <a:rPr lang="en-IN" dirty="0">
                <a:solidFill>
                  <a:schemeClr val="tx1"/>
                </a:solidFill>
              </a:rPr>
              <a:t>)</a:t>
            </a:r>
          </a:p>
          <a:p>
            <a:endParaRPr lang="en-IN" dirty="0"/>
          </a:p>
        </p:txBody>
      </p:sp>
    </p:spTree>
    <p:extLst>
      <p:ext uri="{BB962C8B-B14F-4D97-AF65-F5344CB8AC3E}">
        <p14:creationId xmlns:p14="http://schemas.microsoft.com/office/powerpoint/2010/main" val="378894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57236"/>
            <a:ext cx="11561885" cy="811744"/>
          </a:xfrm>
        </p:spPr>
        <p:txBody>
          <a:bodyPr/>
          <a:lstStyle/>
          <a:p>
            <a:pPr algn="ctr"/>
            <a:r>
              <a:rPr lang="en-IN" i="1" dirty="0">
                <a:solidFill>
                  <a:schemeClr val="tx1"/>
                </a:solidFill>
                <a:latin typeface="Bauhaus 93" panose="04030905020B02020C02" pitchFamily="82" charset="0"/>
              </a:rPr>
              <a:t>An Overall Learning Experience</a:t>
            </a:r>
          </a:p>
        </p:txBody>
      </p:sp>
      <p:sp>
        <p:nvSpPr>
          <p:cNvPr id="4" name="Text Placeholder 3"/>
          <p:cNvSpPr>
            <a:spLocks noGrp="1"/>
          </p:cNvSpPr>
          <p:nvPr>
            <p:ph type="body" sz="half" idx="2"/>
          </p:nvPr>
        </p:nvSpPr>
        <p:spPr>
          <a:xfrm>
            <a:off x="8476488" y="3241391"/>
            <a:ext cx="3227832" cy="2872194"/>
          </a:xfrm>
        </p:spPr>
        <p:txBody>
          <a:bodyPr/>
          <a:lstStyle/>
          <a:p>
            <a:r>
              <a:rPr lang="en-IN" dirty="0"/>
              <a:t> </a:t>
            </a:r>
          </a:p>
        </p:txBody>
      </p:sp>
      <p:sp>
        <p:nvSpPr>
          <p:cNvPr id="3" name="Text Placeholder 2"/>
          <p:cNvSpPr>
            <a:spLocks noGrp="1"/>
          </p:cNvSpPr>
          <p:nvPr>
            <p:ph type="body" sz="quarter" idx="4294967295"/>
          </p:nvPr>
        </p:nvSpPr>
        <p:spPr>
          <a:xfrm>
            <a:off x="0" y="3429000"/>
            <a:ext cx="8534400" cy="381000"/>
          </a:xfrm>
        </p:spPr>
        <p:txBody>
          <a:bodyPr>
            <a:normAutofit fontScale="92500" lnSpcReduction="20000"/>
          </a:bodyPr>
          <a:lstStyle/>
          <a:p>
            <a:pPr algn="ctr"/>
            <a:r>
              <a:rPr lang="en-IN" dirty="0"/>
              <a:t>Thank You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864" y="1143002"/>
            <a:ext cx="6139794" cy="383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flipH="1">
            <a:off x="3445202" y="5243092"/>
            <a:ext cx="5431889" cy="584775"/>
          </a:xfrm>
          <a:prstGeom prst="rect">
            <a:avLst/>
          </a:prstGeom>
          <a:noFill/>
        </p:spPr>
        <p:txBody>
          <a:bodyPr wrap="square" rtlCol="0">
            <a:spAutoFit/>
          </a:bodyPr>
          <a:lstStyle/>
          <a:p>
            <a:pPr algn="ctr"/>
            <a:r>
              <a:rPr lang="en-IN" sz="3200" dirty="0">
                <a:latin typeface="Bodoni MT Black" panose="02070A03080606020203" pitchFamily="18" charset="0"/>
              </a:rPr>
              <a:t>THANK YOU</a:t>
            </a:r>
          </a:p>
        </p:txBody>
      </p:sp>
    </p:spTree>
    <p:extLst>
      <p:ext uri="{BB962C8B-B14F-4D97-AF65-F5344CB8AC3E}">
        <p14:creationId xmlns:p14="http://schemas.microsoft.com/office/powerpoint/2010/main" val="19626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229" y="5485190"/>
            <a:ext cx="8534400" cy="1095576"/>
          </a:xfrm>
        </p:spPr>
        <p:txBody>
          <a:bodyPr/>
          <a:lstStyle/>
          <a:p>
            <a:r>
              <a:rPr lang="en-IN" dirty="0"/>
              <a:t>Technologies USED</a:t>
            </a:r>
          </a:p>
        </p:txBody>
      </p:sp>
      <p:graphicFrame>
        <p:nvGraphicFramePr>
          <p:cNvPr id="6" name="Diagram 5"/>
          <p:cNvGraphicFramePr/>
          <p:nvPr>
            <p:extLst>
              <p:ext uri="{D42A27DB-BD31-4B8C-83A1-F6EECF244321}">
                <p14:modId xmlns:p14="http://schemas.microsoft.com/office/powerpoint/2010/main" val="3672712884"/>
              </p:ext>
            </p:extLst>
          </p:nvPr>
        </p:nvGraphicFramePr>
        <p:xfrm>
          <a:off x="439615" y="66523"/>
          <a:ext cx="103837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10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60" y="260614"/>
            <a:ext cx="8897565" cy="1560716"/>
          </a:xfrm>
        </p:spPr>
        <p:txBody>
          <a:bodyPr/>
          <a:lstStyle/>
          <a:p>
            <a:r>
              <a:rPr lang="en-IN" dirty="0"/>
              <a:t>Learning Outcome of Project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007638"/>
              </p:ext>
            </p:extLst>
          </p:nvPr>
        </p:nvGraphicFramePr>
        <p:xfrm>
          <a:off x="2994025" y="2743199"/>
          <a:ext cx="8534400" cy="4053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01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Environments and Version Control</a:t>
            </a:r>
          </a:p>
        </p:txBody>
      </p:sp>
      <p:sp>
        <p:nvSpPr>
          <p:cNvPr id="3" name="Content Placeholder 2"/>
          <p:cNvSpPr>
            <a:spLocks noGrp="1"/>
          </p:cNvSpPr>
          <p:nvPr>
            <p:ph idx="1"/>
          </p:nvPr>
        </p:nvSpPr>
        <p:spPr/>
        <p:txBody>
          <a:bodyPr/>
          <a:lstStyle/>
          <a:p>
            <a:r>
              <a:rPr lang="en-IN" dirty="0"/>
              <a:t>Virtual environment is the environment that contains all the scripts needed for execution of projects ,it is the standalone environment in which dependencies are installed. It helps in porting the code to various different systems.</a:t>
            </a:r>
          </a:p>
          <a:p>
            <a:endParaRPr lang="en-IN" dirty="0"/>
          </a:p>
          <a:p>
            <a:r>
              <a:rPr lang="en-IN" dirty="0"/>
              <a:t>Version Control is implemented by Django and it helps in rolling back the changes that have been made.</a:t>
            </a:r>
          </a:p>
          <a:p>
            <a:pPr marL="0" indent="0">
              <a:buNone/>
            </a:pPr>
            <a:endParaRPr lang="en-IN" dirty="0"/>
          </a:p>
        </p:txBody>
      </p:sp>
    </p:spTree>
    <p:extLst>
      <p:ext uri="{BB962C8B-B14F-4D97-AF65-F5344CB8AC3E}">
        <p14:creationId xmlns:p14="http://schemas.microsoft.com/office/powerpoint/2010/main" val="309388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SALIENT FEATUREs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57031054"/>
              </p:ext>
            </p:extLst>
          </p:nvPr>
        </p:nvGraphicFramePr>
        <p:xfrm>
          <a:off x="3464169" y="2198077"/>
          <a:ext cx="7763607" cy="4659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34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of different 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2598214"/>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46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30471672"/>
              </p:ext>
            </p:extLst>
          </p:nvPr>
        </p:nvGraphicFramePr>
        <p:xfrm>
          <a:off x="378069" y="184639"/>
          <a:ext cx="11813931" cy="6747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2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808892"/>
            <a:ext cx="10706100" cy="1292470"/>
          </a:xfrm>
        </p:spPr>
        <p:txBody>
          <a:bodyPr>
            <a:normAutofit fontScale="90000"/>
          </a:bodyPr>
          <a:lstStyle/>
          <a:p>
            <a:pPr lvl="0" algn="ctr"/>
            <a:r>
              <a:rPr lang="en-US" dirty="0"/>
              <a:t>NEWS UPDATES,</a:t>
            </a:r>
            <a:br>
              <a:rPr lang="en-US" dirty="0"/>
            </a:br>
            <a:r>
              <a:rPr lang="en-US" dirty="0"/>
              <a:t>EVENT UPDATES,ONGOING PROJECTS </a:t>
            </a:r>
            <a:br>
              <a:rPr lang="en-US"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6190133"/>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12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Modifications Attempted And Future Development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02352" y="1384663"/>
            <a:ext cx="5838908" cy="274982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p:txBody>
          <a:bodyPr>
            <a:normAutofit/>
          </a:bodyPr>
          <a:lstStyle/>
          <a:p>
            <a:r>
              <a:rPr lang="en-IN" dirty="0"/>
              <a:t>Development of WEB MAIL service based on IMAP couldn’t be completed because of its dependencies on Cryptographic and Networking principles.</a:t>
            </a:r>
          </a:p>
          <a:p>
            <a:r>
              <a:rPr lang="en-IN" dirty="0"/>
              <a:t>Development of administration </a:t>
            </a:r>
            <a:r>
              <a:rPr lang="en-IN" dirty="0" err="1"/>
              <a:t>portel</a:t>
            </a:r>
            <a:r>
              <a:rPr lang="en-IN" dirty="0"/>
              <a:t> for website can be done but it requires knowledge of Servers</a:t>
            </a:r>
          </a:p>
          <a:p>
            <a:endParaRPr lang="en-IN" dirty="0"/>
          </a:p>
        </p:txBody>
      </p:sp>
    </p:spTree>
    <p:extLst>
      <p:ext uri="{BB962C8B-B14F-4D97-AF65-F5344CB8AC3E}">
        <p14:creationId xmlns:p14="http://schemas.microsoft.com/office/powerpoint/2010/main" val="182510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TM10001104[[fn=Feathered]]</Template>
  <TotalTime>1193</TotalTime>
  <Words>396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Bauhaus 93</vt:lpstr>
      <vt:lpstr>Bodoni MT Black</vt:lpstr>
      <vt:lpstr>Calibri</vt:lpstr>
      <vt:lpstr>Century Schoolbook</vt:lpstr>
      <vt:lpstr>Corbel</vt:lpstr>
      <vt:lpstr>Feathered</vt:lpstr>
      <vt:lpstr>CSE DEPT. WEBSITE</vt:lpstr>
      <vt:lpstr>Technologies USED</vt:lpstr>
      <vt:lpstr>Learning Outcome of Project</vt:lpstr>
      <vt:lpstr>Virtual Environments and Version Control</vt:lpstr>
      <vt:lpstr>SALIENT FEATUREs</vt:lpstr>
      <vt:lpstr>Application of different Concepts</vt:lpstr>
      <vt:lpstr>PowerPoint Presentation</vt:lpstr>
      <vt:lpstr>NEWS UPDATES, EVENT UPDATES,ONGOING PROJECTS  </vt:lpstr>
      <vt:lpstr>Modifications Attempted And Future Development</vt:lpstr>
      <vt:lpstr>An Overall Learning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DepT. WEbsite</dc:title>
  <dc:creator>Harsh</dc:creator>
  <cp:lastModifiedBy>RAHUL ANAND</cp:lastModifiedBy>
  <cp:revision>30</cp:revision>
  <dcterms:created xsi:type="dcterms:W3CDTF">2016-11-14T16:02:27Z</dcterms:created>
  <dcterms:modified xsi:type="dcterms:W3CDTF">2016-11-17T10:28:04Z</dcterms:modified>
</cp:coreProperties>
</file>