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97" r:id="rId6"/>
    <p:sldId id="298" r:id="rId7"/>
    <p:sldId id="261" r:id="rId8"/>
    <p:sldId id="299" r:id="rId9"/>
    <p:sldId id="301" r:id="rId10"/>
    <p:sldId id="278" r:id="rId11"/>
  </p:sldIdLst>
  <p:sldSz cx="9144000" cy="5143500" type="screen16x9"/>
  <p:notesSz cx="6858000" cy="9144000"/>
  <p:embeddedFontLst>
    <p:embeddedFont>
      <p:font typeface="Cabin Condensed" panose="020B0604020202020204" charset="0"/>
      <p:regular r:id="rId13"/>
      <p:bold r:id="rId14"/>
    </p:embeddedFont>
    <p:embeddedFont>
      <p:font typeface="Cabin Condensed SemiBold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ews Cycle" panose="020B0604020202020204" charset="2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A5C919-1BB1-4913-8758-00A2290747ED}">
  <a:tblStyle styleId="{41A5C919-1BB1-4913-8758-00A2290747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1F8420-134B-4DD8-AFBF-2604A21F66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699d6a28d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699d6a28d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68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833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946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46458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t="18360" r="11016"/>
          <a:stretch/>
        </p:blipFill>
        <p:spPr>
          <a:xfrm>
            <a:off x="5446725" y="1315225"/>
            <a:ext cx="3697275" cy="3399574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39450" y="2663225"/>
            <a:ext cx="4775400" cy="35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6164275" y="1132750"/>
            <a:ext cx="2979725" cy="3505851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  <p:sp>
        <p:nvSpPr>
          <p:cNvPr id="20" name="Google Shape;20;p3"/>
          <p:cNvSpPr/>
          <p:nvPr/>
        </p:nvSpPr>
        <p:spPr>
          <a:xfrm rot="10800000">
            <a:off x="-143577" y="2091150"/>
            <a:ext cx="961200" cy="961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55300" y="705650"/>
            <a:ext cx="4938000" cy="393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3200">
                <a:solidFill>
                  <a:schemeClr val="accent2"/>
                </a:solidFill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3200">
                <a:solidFill>
                  <a:schemeClr val="accent2"/>
                </a:solidFill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●"/>
              <a:defRPr sz="3200">
                <a:solidFill>
                  <a:schemeClr val="accent2"/>
                </a:solidFill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3200">
                <a:solidFill>
                  <a:schemeClr val="accent2"/>
                </a:solidFill>
              </a:defRPr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-56075" y="707300"/>
            <a:ext cx="63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sz="7200" b="1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r="3175"/>
          <a:stretch/>
        </p:blipFill>
        <p:spPr>
          <a:xfrm>
            <a:off x="5757150" y="1132750"/>
            <a:ext cx="3386850" cy="3505851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34" name="Google Shape;34;p5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4197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r="2931"/>
          <a:stretch/>
        </p:blipFill>
        <p:spPr>
          <a:xfrm>
            <a:off x="5091525" y="1132750"/>
            <a:ext cx="4052474" cy="3505851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844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46458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Covid-19: Response and Containment Measures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 txBox="1">
            <a:spLocks noGrp="1"/>
          </p:cNvSpPr>
          <p:nvPr>
            <p:ph type="ctrTitle" idx="4294967295"/>
          </p:nvPr>
        </p:nvSpPr>
        <p:spPr>
          <a:xfrm>
            <a:off x="855300" y="1201400"/>
            <a:ext cx="4398300" cy="71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71" name="Google Shape;371;p36"/>
          <p:cNvSpPr txBox="1">
            <a:spLocks noGrp="1"/>
          </p:cNvSpPr>
          <p:nvPr>
            <p:ph type="subTitle" idx="4294967295"/>
          </p:nvPr>
        </p:nvSpPr>
        <p:spPr>
          <a:xfrm>
            <a:off x="855300" y="1867000"/>
            <a:ext cx="4398300" cy="20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</a:rPr>
              <a:t>Any questions?</a:t>
            </a:r>
            <a:endParaRPr sz="360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Thank you for your patient listening</a:t>
            </a:r>
            <a:endParaRPr dirty="0"/>
          </a:p>
        </p:txBody>
      </p:sp>
      <p:pic>
        <p:nvPicPr>
          <p:cNvPr id="372" name="Google Shape;372;p36"/>
          <p:cNvPicPr preferRelativeResize="0"/>
          <p:nvPr/>
        </p:nvPicPr>
        <p:blipFill rotWithShape="1">
          <a:blip r:embed="rId3"/>
          <a:srcRect t="7236" b="7236"/>
          <a:stretch/>
        </p:blipFill>
        <p:spPr>
          <a:xfrm>
            <a:off x="5900000" y="743150"/>
            <a:ext cx="3806400" cy="3806400"/>
          </a:xfrm>
          <a:prstGeom prst="chord">
            <a:avLst>
              <a:gd name="adj1" fmla="val 2700000"/>
              <a:gd name="adj2" fmla="val 18900087"/>
            </a:avLst>
          </a:prstGeom>
          <a:noFill/>
          <a:ln>
            <a:noFill/>
          </a:ln>
        </p:spPr>
      </p:pic>
      <p:sp>
        <p:nvSpPr>
          <p:cNvPr id="373" name="Google Shape;373;p36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ctrTitle" idx="4294967295"/>
          </p:nvPr>
        </p:nvSpPr>
        <p:spPr>
          <a:xfrm>
            <a:off x="855300" y="1201400"/>
            <a:ext cx="4398300" cy="71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294967295"/>
          </p:nvPr>
        </p:nvSpPr>
        <p:spPr>
          <a:xfrm>
            <a:off x="855300" y="2189651"/>
            <a:ext cx="4398300" cy="20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</a:rPr>
              <a:t>I am Sakshi Gupta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Roll Number: 2k20/TM/70</a:t>
            </a:r>
            <a:endParaRPr sz="3600" b="1" dirty="0"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l="5002" r="39100"/>
          <a:stretch/>
        </p:blipFill>
        <p:spPr>
          <a:xfrm>
            <a:off x="5900000" y="743150"/>
            <a:ext cx="3806400" cy="3806400"/>
          </a:xfrm>
          <a:prstGeom prst="chord">
            <a:avLst>
              <a:gd name="adj1" fmla="val 2700000"/>
              <a:gd name="adj2" fmla="val 18900087"/>
            </a:avLst>
          </a:prstGeom>
          <a:noFill/>
          <a:ln>
            <a:noFill/>
          </a:ln>
        </p:spPr>
      </p:pic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1"/>
          </p:nvPr>
        </p:nvSpPr>
        <p:spPr>
          <a:xfrm>
            <a:off x="939450" y="2663225"/>
            <a:ext cx="4775400" cy="35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get a brief introduction to Covid-19.</a:t>
            </a:r>
            <a:endParaRPr dirty="0"/>
          </a:p>
        </p:txBody>
      </p:sp>
      <p:sp>
        <p:nvSpPr>
          <p:cNvPr id="135" name="Google Shape;135;p17"/>
          <p:cNvSpPr txBox="1"/>
          <p:nvPr/>
        </p:nvSpPr>
        <p:spPr>
          <a:xfrm>
            <a:off x="7525" y="2086025"/>
            <a:ext cx="6627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1</a:t>
            </a:r>
            <a:endParaRPr sz="4800" b="1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855300" y="705650"/>
            <a:ext cx="4938000" cy="393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Coronavirus disease (COVID-19) is an infectious disease caused by the SARS-CoV-2 virus.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Response</a:t>
            </a:r>
            <a:endParaRPr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1"/>
          </p:nvPr>
        </p:nvSpPr>
        <p:spPr>
          <a:xfrm>
            <a:off x="939449" y="2663225"/>
            <a:ext cx="5060421" cy="35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was world’s response to this outbreak?</a:t>
            </a:r>
            <a:endParaRPr dirty="0"/>
          </a:p>
        </p:txBody>
      </p:sp>
      <p:sp>
        <p:nvSpPr>
          <p:cNvPr id="135" name="Google Shape;135;p17"/>
          <p:cNvSpPr txBox="1"/>
          <p:nvPr/>
        </p:nvSpPr>
        <p:spPr>
          <a:xfrm>
            <a:off x="7525" y="2086025"/>
            <a:ext cx="6627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2</a:t>
            </a:r>
            <a:endParaRPr sz="4800" b="1" dirty="0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614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855300" y="705650"/>
            <a:ext cx="4938000" cy="393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Do </a:t>
            </a:r>
            <a:r>
              <a:rPr lang="en-US" dirty="0" err="1"/>
              <a:t>gaj</a:t>
            </a:r>
            <a:r>
              <a:rPr lang="en-US" dirty="0"/>
              <a:t> ki </a:t>
            </a:r>
            <a:r>
              <a:rPr lang="en-US" dirty="0" err="1"/>
              <a:t>doori</a:t>
            </a:r>
            <a:br>
              <a:rPr lang="en-US" dirty="0"/>
            </a:br>
            <a:r>
              <a:rPr lang="en-US" dirty="0"/>
              <a:t>Mask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zaroori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-Campaign led by Indian Govt.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586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Response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4197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Wearing a mask at public places is mandatory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Keeping good hygiene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Keeping physical distance of 1 meter in public places.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Getting vaccinated as soon as it is your turn</a:t>
            </a:r>
            <a:endParaRPr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Containment Measures</a:t>
            </a:r>
            <a:endParaRPr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1"/>
          </p:nvPr>
        </p:nvSpPr>
        <p:spPr>
          <a:xfrm>
            <a:off x="939449" y="2663225"/>
            <a:ext cx="5060421" cy="35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contain Covid-19?</a:t>
            </a:r>
            <a:endParaRPr dirty="0"/>
          </a:p>
        </p:txBody>
      </p:sp>
      <p:sp>
        <p:nvSpPr>
          <p:cNvPr id="135" name="Google Shape;135;p17"/>
          <p:cNvSpPr txBox="1"/>
          <p:nvPr/>
        </p:nvSpPr>
        <p:spPr>
          <a:xfrm>
            <a:off x="7525" y="2086025"/>
            <a:ext cx="6627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2</a:t>
            </a:r>
            <a:endParaRPr sz="4800" b="1" dirty="0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1468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Containment Measures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4197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Clean your hands frequently with alcohol-based hand rub or soap and water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you develop symptoms or test positive for COVID-19, self-isolate until you recover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Make your environment safer and healthier</a:t>
            </a:r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0898783"/>
      </p:ext>
    </p:extLst>
  </p:cSld>
  <p:clrMapOvr>
    <a:masterClrMapping/>
  </p:clrMapOvr>
</p:sld>
</file>

<file path=ppt/theme/theme1.xml><?xml version="1.0" encoding="utf-8"?>
<a:theme xmlns:a="http://schemas.openxmlformats.org/drawingml/2006/main" name="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160</Words>
  <Application>Microsoft Office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News Cycle</vt:lpstr>
      <vt:lpstr>Arial</vt:lpstr>
      <vt:lpstr>Calibri</vt:lpstr>
      <vt:lpstr>Cabin Condensed SemiBold</vt:lpstr>
      <vt:lpstr>Cabin Condensed</vt:lpstr>
      <vt:lpstr>Rynaldo template</vt:lpstr>
      <vt:lpstr>Covid-19: Response and Containment Measures</vt:lpstr>
      <vt:lpstr>HELLO!</vt:lpstr>
      <vt:lpstr>Introduction</vt:lpstr>
      <vt:lpstr>PowerPoint Presentation</vt:lpstr>
      <vt:lpstr>Response</vt:lpstr>
      <vt:lpstr>PowerPoint Presentation</vt:lpstr>
      <vt:lpstr>Response</vt:lpstr>
      <vt:lpstr>Containment Measures</vt:lpstr>
      <vt:lpstr>Containment Measures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Covid-19: Response and Containment Measures</dc:title>
  <cp:lastModifiedBy>Harsh Arora</cp:lastModifiedBy>
  <cp:revision>3</cp:revision>
  <dcterms:modified xsi:type="dcterms:W3CDTF">2021-12-13T05:54:18Z</dcterms:modified>
</cp:coreProperties>
</file>