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1"/>
    <a:srgbClr val="F1C700"/>
    <a:srgbClr val="FAD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C95A-C786-615E-6320-03E32972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22E57-569B-DCDF-F61A-6E8CD2202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5C64-DEC8-AEAE-A4B8-264C194A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D2D8-7327-339A-4469-9B0BF53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BE4C-3ED8-3994-CAF9-3B0AA16F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C95F-E5E7-0D1F-19EE-C82C25AB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0EA45-E73B-2819-2028-DDEC75C3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FF85-E53E-9258-1E5F-9CC5F999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3647-391B-B922-3B54-16C3D88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5758-9DE3-2DB0-1648-1E332A10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27168-9B6F-F078-0A19-FFEB2BE2D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1D82-6706-04D9-2302-DD212AB5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F581-DDC7-2566-DF68-09C1BB58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A34F-0D3B-9E43-EB27-3855A1A2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F565-D6C3-32B1-849E-9D1D59F6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34FB-8646-8077-484D-13A8178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F3FD-5E61-9E38-5E0C-FDD7E8C4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2043-1C3F-C4D1-FB07-2503F4FB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2118-FD57-6712-7A63-C2910C18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EABC-8898-11F1-785E-CD33995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5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0646-375F-9FE1-93EC-BBE17A3A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365FB-8A9E-9401-81D3-9F6F37F1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DE56-C17A-A920-8FCB-0499134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A31B-99BF-B9C6-C843-5AA133D9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C21D-91C8-900C-5467-89C31102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123A-9B4B-1F01-6351-50DABCD2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FAAC-2042-9578-DDFA-AE120DBD8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B08FA-A1F8-6794-1D29-7D0DF15FF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7446-154B-A7CB-E102-D6BDEE39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47B48-457C-4777-CA3B-5B0EB45D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F0DD-D5C8-929D-74A4-59AED95D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49F1-43C8-5397-C844-1792162E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95CD-7AA0-39D8-AEC3-256D4DB8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425FC-E618-B54E-8D1C-85777D52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29204-3FC9-78A4-339A-796375788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B2A29-7DCD-2022-9E68-C324823A9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F890C-4AA4-BB02-0DFB-8D9C21D7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E988B-8D72-7559-232D-F997C2D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0B060-E789-FD2B-947A-329C05EB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A118-13F4-6D17-71DC-98DC3736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B1DAF-814A-6003-2E42-A9951D1A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58739-2742-D668-157E-88244FED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3032-FA61-BF39-607E-5BBAE7CF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5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0AEF4-DFE6-84A1-F59E-438623CC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C136C-1B9A-1E5C-BF8F-C394E7D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B289-7AC2-FE6F-BD86-D7B514B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3875-C7AA-BD2F-FB77-BC71D645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CF5-AA68-8828-3389-8EE9124A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C8B0C-E91F-AE34-77A8-BBCF418D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3E96-2901-4A82-800C-2EC9FFB7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DEF0-B720-1D1A-FFC7-D34DFE3E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E8C59-8B6B-E752-DCA5-D89895A1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7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C0C6-B6D1-0BF7-0824-7CCFCC3F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0DEC-A9E6-A534-EF4B-5137DEC8B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46A26-45F0-51AB-9E6F-920125B8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20B28-053F-C985-0B00-7BF65BF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03B3-7B1B-A3DC-7F46-42A87DD8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4CC4-E6B4-C43E-3B1C-F87ED04C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EA86-566C-5589-7BCB-66FA08F8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0D89-0BA8-FC8A-AA9E-F9A630CE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8304-E349-2A1E-EFC6-3D3B1809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9A24-6804-4EF5-8B02-21823223793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6723-F90B-65F6-9D85-64899E24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6F9B-A9B1-A7E0-9CF7-65C144CF4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04BF-0982-45A3-AE69-215D2258A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D6207-D4A4-6AF1-D9DF-97016131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02"/>
            <a:ext cx="12192000" cy="4985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14A03-7369-54E7-EE8F-2ACAF2688BBD}"/>
              </a:ext>
            </a:extLst>
          </p:cNvPr>
          <p:cNvSpPr txBox="1"/>
          <p:nvPr/>
        </p:nvSpPr>
        <p:spPr>
          <a:xfrm>
            <a:off x="3544558" y="282971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1028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ECE6B778-AECC-3DBB-5ED3-B33BBA42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11" y="0"/>
            <a:ext cx="2300946" cy="12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7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A0594-8219-98A1-8ABC-EE799337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2FF76-B289-A02E-32AC-AEF666D3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02"/>
            <a:ext cx="12192000" cy="5281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24414-83F9-4545-CE61-AA68309B2C41}"/>
              </a:ext>
            </a:extLst>
          </p:cNvPr>
          <p:cNvSpPr txBox="1"/>
          <p:nvPr/>
        </p:nvSpPr>
        <p:spPr>
          <a:xfrm>
            <a:off x="3544558" y="282971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6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13C0227F-C6D6-384C-58DE-3714FDE7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11" y="0"/>
            <a:ext cx="2300946" cy="12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0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C58E2-8306-F23F-87B5-2BE02364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26F55-D146-A5E3-C007-1BB26945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402"/>
            <a:ext cx="12192000" cy="5008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54D2A-5FD6-FAEE-B61E-B08818D7406A}"/>
              </a:ext>
            </a:extLst>
          </p:cNvPr>
          <p:cNvSpPr txBox="1"/>
          <p:nvPr/>
        </p:nvSpPr>
        <p:spPr>
          <a:xfrm>
            <a:off x="3544558" y="282971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6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EDF73444-C9D4-9E70-79D2-5C207FF3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11" y="0"/>
            <a:ext cx="2300946" cy="12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7C2BE-2833-E5F4-A6E0-3799F373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EF87A-2038-FE25-93AE-1D77FC0D8073}"/>
              </a:ext>
            </a:extLst>
          </p:cNvPr>
          <p:cNvSpPr txBox="1"/>
          <p:nvPr/>
        </p:nvSpPr>
        <p:spPr>
          <a:xfrm>
            <a:off x="3544557" y="323863"/>
            <a:ext cx="510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err="1">
                <a:latin typeface="Arial Black" panose="020B0A04020102020204" pitchFamily="34" charset="0"/>
                <a:cs typeface="Aharoni" panose="02010803020104030203" pitchFamily="2" charset="-79"/>
              </a:rPr>
              <a:t>Blink</a:t>
            </a:r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it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Analysis</a:t>
            </a:r>
          </a:p>
        </p:txBody>
      </p:sp>
      <p:pic>
        <p:nvPicPr>
          <p:cNvPr id="4" name="Picture 4" descr="Blinkit Dark Store Franchise Cost, Profit &amp; How To Start In 2024">
            <a:extLst>
              <a:ext uri="{FF2B5EF4-FFF2-40B4-BE49-F238E27FC236}">
                <a16:creationId xmlns:a16="http://schemas.microsoft.com/office/drawing/2014/main" id="{2F548E19-3129-93DD-6C27-10FBEDAF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08" y="2872409"/>
            <a:ext cx="4215376" cy="22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8409-72AD-B66A-D903-CB2175F440CF}"/>
              </a:ext>
            </a:extLst>
          </p:cNvPr>
          <p:cNvSpPr txBox="1"/>
          <p:nvPr/>
        </p:nvSpPr>
        <p:spPr>
          <a:xfrm>
            <a:off x="4397135" y="6204299"/>
            <a:ext cx="33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Manish Gupta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066BA-6532-BDF5-70B7-EDA136881F04}"/>
              </a:ext>
            </a:extLst>
          </p:cNvPr>
          <p:cNvSpPr txBox="1"/>
          <p:nvPr/>
        </p:nvSpPr>
        <p:spPr>
          <a:xfrm>
            <a:off x="4323221" y="2102968"/>
            <a:ext cx="3545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52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laptop</dc:creator>
  <cp:lastModifiedBy>asus laptop</cp:lastModifiedBy>
  <cp:revision>1</cp:revision>
  <dcterms:created xsi:type="dcterms:W3CDTF">2024-12-19T17:22:25Z</dcterms:created>
  <dcterms:modified xsi:type="dcterms:W3CDTF">2024-12-19T17:22:25Z</dcterms:modified>
</cp:coreProperties>
</file>