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71" r:id="rId3"/>
    <p:sldId id="298" r:id="rId4"/>
    <p:sldId id="272" r:id="rId5"/>
    <p:sldId id="297" r:id="rId6"/>
    <p:sldId id="300" r:id="rId7"/>
    <p:sldId id="278" r:id="rId8"/>
    <p:sldId id="29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xmlns="" userId="19dbb320bc100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ADC4E-90C7-4DF8-B53E-B58F92B44348}" v="59" dt="2024-12-25T15:06:2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89" d="100"/>
          <a:sy n="89" d="100"/>
        </p:scale>
        <p:origin x="-1277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EEV MALIK" userId="2f0710cfae745dba" providerId="LiveId" clId="{82DADC4E-90C7-4DF8-B53E-B58F92B44348}"/>
    <pc:docChg chg="undo custSel addSld delSld modSld sldOrd addSection delSection modSection">
      <pc:chgData name="SANJEEV MALIK" userId="2f0710cfae745dba" providerId="LiveId" clId="{82DADC4E-90C7-4DF8-B53E-B58F92B44348}" dt="2024-12-25T15:06:27.394" v="1169" actId="1076"/>
      <pc:docMkLst>
        <pc:docMk/>
      </pc:docMkLst>
      <pc:sldChg chg="new del">
        <pc:chgData name="SANJEEV MALIK" userId="2f0710cfae745dba" providerId="LiveId" clId="{82DADC4E-90C7-4DF8-B53E-B58F92B44348}" dt="2024-12-25T06:25:53.880" v="18" actId="680"/>
        <pc:sldMkLst>
          <pc:docMk/>
          <pc:sldMk cId="4017785509" sldId="256"/>
        </pc:sldMkLst>
      </pc:sldChg>
      <pc:sldChg chg="add del">
        <pc:chgData name="SANJEEV MALIK" userId="2f0710cfae745dba" providerId="LiveId" clId="{82DADC4E-90C7-4DF8-B53E-B58F92B44348}" dt="2024-12-25T06:26:27.168" v="23" actId="2696"/>
        <pc:sldMkLst>
          <pc:docMk/>
          <pc:sldMk cId="0" sldId="265"/>
        </pc:sldMkLst>
      </pc:sldChg>
      <pc:sldChg chg="modSp add del mod">
        <pc:chgData name="SANJEEV MALIK" userId="2f0710cfae745dba" providerId="LiveId" clId="{82DADC4E-90C7-4DF8-B53E-B58F92B44348}" dt="2024-12-25T07:35:46.910" v="776" actId="2696"/>
        <pc:sldMkLst>
          <pc:docMk/>
          <pc:sldMk cId="0" sldId="267"/>
        </pc:sldMkLst>
        <pc:spChg chg="mod">
          <ac:chgData name="SANJEEV MALIK" userId="2f0710cfae745dba" providerId="LiveId" clId="{82DADC4E-90C7-4DF8-B53E-B58F92B44348}" dt="2024-12-25T07:33:05.136" v="775" actId="1076"/>
          <ac:spMkLst>
            <pc:docMk/>
            <pc:sldMk cId="0" sldId="267"/>
            <ac:spMk id="3" creationId="{00000000-0000-0000-0000-000000000000}"/>
          </ac:spMkLst>
        </pc:spChg>
      </pc:sldChg>
      <pc:sldChg chg="modSp add del mod">
        <pc:chgData name="SANJEEV MALIK" userId="2f0710cfae745dba" providerId="LiveId" clId="{82DADC4E-90C7-4DF8-B53E-B58F92B44348}" dt="2024-12-25T08:19:27.081" v="1155" actId="20577"/>
        <pc:sldMkLst>
          <pc:docMk/>
          <pc:sldMk cId="0" sldId="268"/>
        </pc:sldMkLst>
        <pc:spChg chg="mod">
          <ac:chgData name="SANJEEV MALIK" userId="2f0710cfae745dba" providerId="LiveId" clId="{82DADC4E-90C7-4DF8-B53E-B58F92B44348}" dt="2024-12-25T08:18:17.621" v="1140" actId="404"/>
          <ac:spMkLst>
            <pc:docMk/>
            <pc:sldMk cId="0" sldId="268"/>
            <ac:spMk id="4" creationId="{00000000-0000-0000-0000-000000000000}"/>
          </ac:spMkLst>
        </pc:spChg>
        <pc:spChg chg="mod">
          <ac:chgData name="SANJEEV MALIK" userId="2f0710cfae745dba" providerId="LiveId" clId="{82DADC4E-90C7-4DF8-B53E-B58F92B44348}" dt="2024-12-25T08:19:27.081" v="1155" actId="20577"/>
          <ac:spMkLst>
            <pc:docMk/>
            <pc:sldMk cId="0" sldId="268"/>
            <ac:spMk id="6" creationId="{39596CC0-0544-9FD2-7AFD-B23ECB7AE8F4}"/>
          </ac:spMkLst>
        </pc:spChg>
      </pc:sldChg>
      <pc:sldChg chg="addSp delSp modSp add del mod">
        <pc:chgData name="SANJEEV MALIK" userId="2f0710cfae745dba" providerId="LiveId" clId="{82DADC4E-90C7-4DF8-B53E-B58F92B44348}" dt="2024-12-25T07:49:38.267" v="902" actId="1076"/>
        <pc:sldMkLst>
          <pc:docMk/>
          <pc:sldMk cId="0" sldId="271"/>
        </pc:sldMkLst>
        <pc:spChg chg="mod">
          <ac:chgData name="SANJEEV MALIK" userId="2f0710cfae745dba" providerId="LiveId" clId="{82DADC4E-90C7-4DF8-B53E-B58F92B44348}" dt="2024-12-25T06:46:46.324" v="178" actId="1076"/>
          <ac:spMkLst>
            <pc:docMk/>
            <pc:sldMk cId="0" sldId="271"/>
            <ac:spMk id="2" creationId="{00000000-0000-0000-0000-000000000000}"/>
          </ac:spMkLst>
        </pc:spChg>
        <pc:spChg chg="add del">
          <ac:chgData name="SANJEEV MALIK" userId="2f0710cfae745dba" providerId="LiveId" clId="{82DADC4E-90C7-4DF8-B53E-B58F92B44348}" dt="2024-12-25T06:43:13.170" v="120" actId="478"/>
          <ac:spMkLst>
            <pc:docMk/>
            <pc:sldMk cId="0" sldId="271"/>
            <ac:spMk id="3" creationId="{0EDA5632-9398-857C-65D0-5BE4DB41F2BC}"/>
          </ac:spMkLst>
        </pc:spChg>
        <pc:spChg chg="add del mod">
          <ac:chgData name="SANJEEV MALIK" userId="2f0710cfae745dba" providerId="LiveId" clId="{82DADC4E-90C7-4DF8-B53E-B58F92B44348}" dt="2024-12-25T06:43:14.821" v="121"/>
          <ac:spMkLst>
            <pc:docMk/>
            <pc:sldMk cId="0" sldId="271"/>
            <ac:spMk id="4" creationId="{184AF28A-0536-65CF-F9E5-1F851016B41E}"/>
          </ac:spMkLst>
        </pc:spChg>
        <pc:spChg chg="del">
          <ac:chgData name="SANJEEV MALIK" userId="2f0710cfae745dba" providerId="LiveId" clId="{82DADC4E-90C7-4DF8-B53E-B58F92B44348}" dt="2024-12-25T06:43:13.170" v="120" actId="478"/>
          <ac:spMkLst>
            <pc:docMk/>
            <pc:sldMk cId="0" sldId="271"/>
            <ac:spMk id="5" creationId="{6E4CD3D1-4318-4975-B1E9-679B7280B620}"/>
          </ac:spMkLst>
        </pc:spChg>
        <pc:spChg chg="add mod">
          <ac:chgData name="SANJEEV MALIK" userId="2f0710cfae745dba" providerId="LiveId" clId="{82DADC4E-90C7-4DF8-B53E-B58F92B44348}" dt="2024-12-25T07:49:30.151" v="899" actId="1076"/>
          <ac:spMkLst>
            <pc:docMk/>
            <pc:sldMk cId="0" sldId="271"/>
            <ac:spMk id="6" creationId="{F0203958-F6D6-DBC5-D52E-FCABCE9BE958}"/>
          </ac:spMkLst>
        </pc:spChg>
        <pc:picChg chg="add mod">
          <ac:chgData name="SANJEEV MALIK" userId="2f0710cfae745dba" providerId="LiveId" clId="{82DADC4E-90C7-4DF8-B53E-B58F92B44348}" dt="2024-12-25T07:49:38.267" v="902" actId="1076"/>
          <ac:picMkLst>
            <pc:docMk/>
            <pc:sldMk cId="0" sldId="271"/>
            <ac:picMk id="8" creationId="{B81DFAA7-B024-FA8C-CA83-2B9B13F26AAF}"/>
          </ac:picMkLst>
        </pc:picChg>
      </pc:sldChg>
      <pc:sldChg chg="addSp delSp modSp add del mod ord">
        <pc:chgData name="SANJEEV MALIK" userId="2f0710cfae745dba" providerId="LiveId" clId="{82DADC4E-90C7-4DF8-B53E-B58F92B44348}" dt="2024-12-25T08:16:07.568" v="1074"/>
        <pc:sldMkLst>
          <pc:docMk/>
          <pc:sldMk cId="0" sldId="272"/>
        </pc:sldMkLst>
        <pc:spChg chg="mod">
          <ac:chgData name="SANJEEV MALIK" userId="2f0710cfae745dba" providerId="LiveId" clId="{82DADC4E-90C7-4DF8-B53E-B58F92B44348}" dt="2024-12-25T06:59:21.682" v="567" actId="1076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SANJEEV MALIK" userId="2f0710cfae745dba" providerId="LiveId" clId="{82DADC4E-90C7-4DF8-B53E-B58F92B44348}" dt="2024-12-25T07:00:13.155" v="577"/>
          <ac:spMkLst>
            <pc:docMk/>
            <pc:sldMk cId="0" sldId="272"/>
            <ac:spMk id="4" creationId="{932676A3-DCC6-DC54-09DE-0A93A92189E8}"/>
          </ac:spMkLst>
        </pc:spChg>
        <pc:spChg chg="add mod">
          <ac:chgData name="SANJEEV MALIK" userId="2f0710cfae745dba" providerId="LiveId" clId="{82DADC4E-90C7-4DF8-B53E-B58F92B44348}" dt="2024-12-25T07:50:26.239" v="940" actId="20577"/>
          <ac:spMkLst>
            <pc:docMk/>
            <pc:sldMk cId="0" sldId="272"/>
            <ac:spMk id="5" creationId="{6B94CC67-24FB-74DA-0D3E-78ED24CCADCE}"/>
          </ac:spMkLst>
        </pc:spChg>
        <pc:spChg chg="del mod">
          <ac:chgData name="SANJEEV MALIK" userId="2f0710cfae745dba" providerId="LiveId" clId="{82DADC4E-90C7-4DF8-B53E-B58F92B44348}" dt="2024-12-25T06:59:50.709" v="571"/>
          <ac:spMkLst>
            <pc:docMk/>
            <pc:sldMk cId="0" sldId="272"/>
            <ac:spMk id="9" creationId="{36C58995-D80D-91DE-69A5-67412CC0BC11}"/>
          </ac:spMkLst>
        </pc:spChg>
        <pc:picChg chg="add mod">
          <ac:chgData name="SANJEEV MALIK" userId="2f0710cfae745dba" providerId="LiveId" clId="{82DADC4E-90C7-4DF8-B53E-B58F92B44348}" dt="2024-12-25T07:30:03.665" v="757" actId="14100"/>
          <ac:picMkLst>
            <pc:docMk/>
            <pc:sldMk cId="0" sldId="272"/>
            <ac:picMk id="7" creationId="{88EFDB06-C56E-AA72-7592-414BD31C44DE}"/>
          </ac:picMkLst>
        </pc:picChg>
      </pc:sldChg>
      <pc:sldChg chg="delSp modSp add del mod">
        <pc:chgData name="SANJEEV MALIK" userId="2f0710cfae745dba" providerId="LiveId" clId="{82DADC4E-90C7-4DF8-B53E-B58F92B44348}" dt="2024-12-25T06:59:05.260" v="565" actId="2696"/>
        <pc:sldMkLst>
          <pc:docMk/>
          <pc:sldMk cId="0" sldId="273"/>
        </pc:sldMkLst>
        <pc:spChg chg="del mod">
          <ac:chgData name="SANJEEV MALIK" userId="2f0710cfae745dba" providerId="LiveId" clId="{82DADC4E-90C7-4DF8-B53E-B58F92B44348}" dt="2024-12-25T06:58:53.147" v="561"/>
          <ac:spMkLst>
            <pc:docMk/>
            <pc:sldMk cId="0" sldId="273"/>
            <ac:spMk id="2" creationId="{00000000-0000-0000-0000-000000000000}"/>
          </ac:spMkLst>
        </pc:spChg>
      </pc:sldChg>
      <pc:sldChg chg="modSp add del mod">
        <pc:chgData name="SANJEEV MALIK" userId="2f0710cfae745dba" providerId="LiveId" clId="{82DADC4E-90C7-4DF8-B53E-B58F92B44348}" dt="2024-12-25T07:04:41.249" v="676" actId="2696"/>
        <pc:sldMkLst>
          <pc:docMk/>
          <pc:sldMk cId="0" sldId="274"/>
        </pc:sldMkLst>
        <pc:spChg chg="mod">
          <ac:chgData name="SANJEEV MALIK" userId="2f0710cfae745dba" providerId="LiveId" clId="{82DADC4E-90C7-4DF8-B53E-B58F92B44348}" dt="2024-12-25T07:04:24.163" v="672" actId="20577"/>
          <ac:spMkLst>
            <pc:docMk/>
            <pc:sldMk cId="0" sldId="274"/>
            <ac:spMk id="14" creationId="{34C93992-143A-CEC6-2986-4E91F92DB51A}"/>
          </ac:spMkLst>
        </pc:spChg>
      </pc:sldChg>
      <pc:sldChg chg="add del">
        <pc:chgData name="SANJEEV MALIK" userId="2f0710cfae745dba" providerId="LiveId" clId="{82DADC4E-90C7-4DF8-B53E-B58F92B44348}" dt="2024-12-25T06:26:42.835" v="26" actId="2696"/>
        <pc:sldMkLst>
          <pc:docMk/>
          <pc:sldMk cId="0" sldId="275"/>
        </pc:sldMkLst>
      </pc:sldChg>
      <pc:sldChg chg="addSp delSp modSp add del mod">
        <pc:chgData name="SANJEEV MALIK" userId="2f0710cfae745dba" providerId="LiveId" clId="{82DADC4E-90C7-4DF8-B53E-B58F92B44348}" dt="2024-12-25T07:14:01.499" v="749"/>
        <pc:sldMkLst>
          <pc:docMk/>
          <pc:sldMk cId="0" sldId="278"/>
        </pc:sldMkLst>
        <pc:spChg chg="mod">
          <ac:chgData name="SANJEEV MALIK" userId="2f0710cfae745dba" providerId="LiveId" clId="{82DADC4E-90C7-4DF8-B53E-B58F92B44348}" dt="2024-12-25T07:06:00.256" v="689" actId="1076"/>
          <ac:spMkLst>
            <pc:docMk/>
            <pc:sldMk cId="0" sldId="278"/>
            <ac:spMk id="2" creationId="{00000000-0000-0000-0000-000000000000}"/>
          </ac:spMkLst>
        </pc:spChg>
        <pc:spChg chg="del mod">
          <ac:chgData name="SANJEEV MALIK" userId="2f0710cfae745dba" providerId="LiveId" clId="{82DADC4E-90C7-4DF8-B53E-B58F92B44348}" dt="2024-12-25T07:05:47.315" v="684"/>
          <ac:spMkLst>
            <pc:docMk/>
            <pc:sldMk cId="0" sldId="278"/>
            <ac:spMk id="3" creationId="{00000000-0000-0000-0000-000000000000}"/>
          </ac:spMkLst>
        </pc:spChg>
        <pc:spChg chg="add del mod">
          <ac:chgData name="SANJEEV MALIK" userId="2f0710cfae745dba" providerId="LiveId" clId="{82DADC4E-90C7-4DF8-B53E-B58F92B44348}" dt="2024-12-25T07:05:47.315" v="686"/>
          <ac:spMkLst>
            <pc:docMk/>
            <pc:sldMk cId="0" sldId="278"/>
            <ac:spMk id="4" creationId="{897432EB-AD97-FDC2-481D-0EA52893DB36}"/>
          </ac:spMkLst>
        </pc:spChg>
        <pc:spChg chg="add mod">
          <ac:chgData name="SANJEEV MALIK" userId="2f0710cfae745dba" providerId="LiveId" clId="{82DADC4E-90C7-4DF8-B53E-B58F92B44348}" dt="2024-12-25T07:14:00.653" v="747" actId="1076"/>
          <ac:spMkLst>
            <pc:docMk/>
            <pc:sldMk cId="0" sldId="278"/>
            <ac:spMk id="6" creationId="{C39FADC7-8251-5B20-AD70-AD39C93AD2C0}"/>
          </ac:spMkLst>
        </pc:spChg>
        <pc:spChg chg="add del mod">
          <ac:chgData name="SANJEEV MALIK" userId="2f0710cfae745dba" providerId="LiveId" clId="{82DADC4E-90C7-4DF8-B53E-B58F92B44348}" dt="2024-12-25T07:14:01.499" v="749"/>
          <ac:spMkLst>
            <pc:docMk/>
            <pc:sldMk cId="0" sldId="278"/>
            <ac:spMk id="9" creationId="{2FBB4DF1-7E1E-A961-C0AE-91017BA4E878}"/>
          </ac:spMkLst>
        </pc:spChg>
        <pc:picChg chg="add mod">
          <ac:chgData name="SANJEEV MALIK" userId="2f0710cfae745dba" providerId="LiveId" clId="{82DADC4E-90C7-4DF8-B53E-B58F92B44348}" dt="2024-12-25T07:11:32.111" v="712" actId="1076"/>
          <ac:picMkLst>
            <pc:docMk/>
            <pc:sldMk cId="0" sldId="278"/>
            <ac:picMk id="8" creationId="{ADEA07F7-83C4-F754-3854-8BC9D3A29BE2}"/>
          </ac:picMkLst>
        </pc:picChg>
      </pc:sldChg>
      <pc:sldChg chg="delSp modSp add del mod">
        <pc:chgData name="SANJEEV MALIK" userId="2f0710cfae745dba" providerId="LiveId" clId="{82DADC4E-90C7-4DF8-B53E-B58F92B44348}" dt="2024-12-25T08:15:30.652" v="1072" actId="2696"/>
        <pc:sldMkLst>
          <pc:docMk/>
          <pc:sldMk cId="0" sldId="279"/>
        </pc:sldMkLst>
        <pc:spChg chg="del mod">
          <ac:chgData name="SANJEEV MALIK" userId="2f0710cfae745dba" providerId="LiveId" clId="{82DADC4E-90C7-4DF8-B53E-B58F92B44348}" dt="2024-12-25T08:15:28.384" v="1071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add del mod">
        <pc:chgData name="SANJEEV MALIK" userId="2f0710cfae745dba" providerId="LiveId" clId="{82DADC4E-90C7-4DF8-B53E-B58F92B44348}" dt="2024-12-25T06:59:01.920" v="564" actId="2696"/>
        <pc:sldMkLst>
          <pc:docMk/>
          <pc:sldMk cId="927836760" sldId="280"/>
        </pc:sldMkLst>
        <pc:graphicFrameChg chg="add del modGraphic">
          <ac:chgData name="SANJEEV MALIK" userId="2f0710cfae745dba" providerId="LiveId" clId="{82DADC4E-90C7-4DF8-B53E-B58F92B44348}" dt="2024-12-25T06:58:56.737" v="563" actId="27309"/>
          <ac:graphicFrameMkLst>
            <pc:docMk/>
            <pc:sldMk cId="927836760" sldId="280"/>
            <ac:graphicFrameMk id="5" creationId="{EA489B7F-7A8F-E541-5CEA-44B7C426421D}"/>
          </ac:graphicFrameMkLst>
        </pc:graphicFrameChg>
      </pc:sldChg>
      <pc:sldChg chg="add del">
        <pc:chgData name="SANJEEV MALIK" userId="2f0710cfae745dba" providerId="LiveId" clId="{82DADC4E-90C7-4DF8-B53E-B58F92B44348}" dt="2024-12-25T06:27:01.158" v="32" actId="2696"/>
        <pc:sldMkLst>
          <pc:docMk/>
          <pc:sldMk cId="4229270395" sldId="282"/>
        </pc:sldMkLst>
      </pc:sldChg>
      <pc:sldChg chg="del">
        <pc:chgData name="SANJEEV MALIK" userId="2f0710cfae745dba" providerId="LiveId" clId="{82DADC4E-90C7-4DF8-B53E-B58F92B44348}" dt="2024-12-25T06:24:19.265" v="8" actId="2696"/>
        <pc:sldMkLst>
          <pc:docMk/>
          <pc:sldMk cId="3506021221" sldId="283"/>
        </pc:sldMkLst>
      </pc:sldChg>
      <pc:sldChg chg="del">
        <pc:chgData name="SANJEEV MALIK" userId="2f0710cfae745dba" providerId="LiveId" clId="{82DADC4E-90C7-4DF8-B53E-B58F92B44348}" dt="2024-12-25T06:24:30.118" v="11" actId="2696"/>
        <pc:sldMkLst>
          <pc:docMk/>
          <pc:sldMk cId="685086376" sldId="284"/>
        </pc:sldMkLst>
      </pc:sldChg>
      <pc:sldChg chg="del">
        <pc:chgData name="SANJEEV MALIK" userId="2f0710cfae745dba" providerId="LiveId" clId="{82DADC4E-90C7-4DF8-B53E-B58F92B44348}" dt="2024-12-25T06:25:31.681" v="13" actId="2696"/>
        <pc:sldMkLst>
          <pc:docMk/>
          <pc:sldMk cId="480475626" sldId="285"/>
        </pc:sldMkLst>
      </pc:sldChg>
      <pc:sldChg chg="add del">
        <pc:chgData name="SANJEEV MALIK" userId="2f0710cfae745dba" providerId="LiveId" clId="{82DADC4E-90C7-4DF8-B53E-B58F92B44348}" dt="2024-12-25T06:26:39.559" v="25" actId="2696"/>
        <pc:sldMkLst>
          <pc:docMk/>
          <pc:sldMk cId="1113098619" sldId="287"/>
        </pc:sldMkLst>
      </pc:sldChg>
      <pc:sldChg chg="add del">
        <pc:chgData name="SANJEEV MALIK" userId="2f0710cfae745dba" providerId="LiveId" clId="{82DADC4E-90C7-4DF8-B53E-B58F92B44348}" dt="2024-12-25T06:26:54.001" v="30" actId="2696"/>
        <pc:sldMkLst>
          <pc:docMk/>
          <pc:sldMk cId="743753097" sldId="288"/>
        </pc:sldMkLst>
      </pc:sldChg>
      <pc:sldChg chg="add del">
        <pc:chgData name="SANJEEV MALIK" userId="2f0710cfae745dba" providerId="LiveId" clId="{82DADC4E-90C7-4DF8-B53E-B58F92B44348}" dt="2024-12-25T06:26:57.516" v="31" actId="2696"/>
        <pc:sldMkLst>
          <pc:docMk/>
          <pc:sldMk cId="1501889923" sldId="289"/>
        </pc:sldMkLst>
      </pc:sldChg>
      <pc:sldChg chg="del">
        <pc:chgData name="SANJEEV MALIK" userId="2f0710cfae745dba" providerId="LiveId" clId="{82DADC4E-90C7-4DF8-B53E-B58F92B44348}" dt="2024-12-25T06:23:15.905" v="5" actId="2696"/>
        <pc:sldMkLst>
          <pc:docMk/>
          <pc:sldMk cId="4135360971" sldId="291"/>
        </pc:sldMkLst>
      </pc:sldChg>
      <pc:sldChg chg="del">
        <pc:chgData name="SANJEEV MALIK" userId="2f0710cfae745dba" providerId="LiveId" clId="{82DADC4E-90C7-4DF8-B53E-B58F92B44348}" dt="2024-12-25T06:23:08.712" v="2" actId="2696"/>
        <pc:sldMkLst>
          <pc:docMk/>
          <pc:sldMk cId="2242066029" sldId="292"/>
        </pc:sldMkLst>
      </pc:sldChg>
      <pc:sldChg chg="del">
        <pc:chgData name="SANJEEV MALIK" userId="2f0710cfae745dba" providerId="LiveId" clId="{82DADC4E-90C7-4DF8-B53E-B58F92B44348}" dt="2024-12-25T06:25:34.122" v="14" actId="2696"/>
        <pc:sldMkLst>
          <pc:docMk/>
          <pc:sldMk cId="1143495082" sldId="293"/>
        </pc:sldMkLst>
      </pc:sldChg>
      <pc:sldChg chg="del">
        <pc:chgData name="SANJEEV MALIK" userId="2f0710cfae745dba" providerId="LiveId" clId="{82DADC4E-90C7-4DF8-B53E-B58F92B44348}" dt="2024-12-25T06:24:22.483" v="9" actId="2696"/>
        <pc:sldMkLst>
          <pc:docMk/>
          <pc:sldMk cId="1510146886" sldId="294"/>
        </pc:sldMkLst>
      </pc:sldChg>
      <pc:sldChg chg="add del">
        <pc:chgData name="SANJEEV MALIK" userId="2f0710cfae745dba" providerId="LiveId" clId="{82DADC4E-90C7-4DF8-B53E-B58F92B44348}" dt="2024-12-25T06:26:48.322" v="28" actId="2696"/>
        <pc:sldMkLst>
          <pc:docMk/>
          <pc:sldMk cId="2207958778" sldId="295"/>
        </pc:sldMkLst>
      </pc:sldChg>
      <pc:sldChg chg="add del">
        <pc:chgData name="SANJEEV MALIK" userId="2f0710cfae745dba" providerId="LiveId" clId="{82DADC4E-90C7-4DF8-B53E-B58F92B44348}" dt="2024-12-25T06:26:51.202" v="29" actId="2696"/>
        <pc:sldMkLst>
          <pc:docMk/>
          <pc:sldMk cId="547647135" sldId="296"/>
        </pc:sldMkLst>
      </pc:sldChg>
      <pc:sldChg chg="addSp delSp modSp add del mod">
        <pc:chgData name="SANJEEV MALIK" userId="2f0710cfae745dba" providerId="LiveId" clId="{82DADC4E-90C7-4DF8-B53E-B58F92B44348}" dt="2024-12-25T15:05:45.801" v="1161" actId="14100"/>
        <pc:sldMkLst>
          <pc:docMk/>
          <pc:sldMk cId="2876510919" sldId="297"/>
        </pc:sldMkLst>
        <pc:spChg chg="mod">
          <ac:chgData name="SANJEEV MALIK" userId="2f0710cfae745dba" providerId="LiveId" clId="{82DADC4E-90C7-4DF8-B53E-B58F92B44348}" dt="2024-12-25T07:50:12.595" v="937" actId="1076"/>
          <ac:spMkLst>
            <pc:docMk/>
            <pc:sldMk cId="2876510919" sldId="297"/>
            <ac:spMk id="2" creationId="{309FBD3A-E175-8FC4-D5C6-B7B6F7B5AD32}"/>
          </ac:spMkLst>
        </pc:spChg>
        <pc:spChg chg="del mod">
          <ac:chgData name="SANJEEV MALIK" userId="2f0710cfae745dba" providerId="LiveId" clId="{82DADC4E-90C7-4DF8-B53E-B58F92B44348}" dt="2024-12-25T07:50:56.495" v="945"/>
          <ac:spMkLst>
            <pc:docMk/>
            <pc:sldMk cId="2876510919" sldId="297"/>
            <ac:spMk id="7" creationId="{0D1A54A0-B040-9DB9-87C8-BC80ADD08AFC}"/>
          </ac:spMkLst>
        </pc:spChg>
        <pc:picChg chg="add mod">
          <ac:chgData name="SANJEEV MALIK" userId="2f0710cfae745dba" providerId="LiveId" clId="{82DADC4E-90C7-4DF8-B53E-B58F92B44348}" dt="2024-12-25T15:05:45.801" v="1161" actId="14100"/>
          <ac:picMkLst>
            <pc:docMk/>
            <pc:sldMk cId="2876510919" sldId="297"/>
            <ac:picMk id="4" creationId="{2BCE2C74-C171-0D29-8C63-0BEB74F255EB}"/>
          </ac:picMkLst>
        </pc:picChg>
        <pc:picChg chg="del">
          <ac:chgData name="SANJEEV MALIK" userId="2f0710cfae745dba" providerId="LiveId" clId="{82DADC4E-90C7-4DF8-B53E-B58F92B44348}" dt="2024-12-25T07:50:48.644" v="941" actId="478"/>
          <ac:picMkLst>
            <pc:docMk/>
            <pc:sldMk cId="2876510919" sldId="297"/>
            <ac:picMk id="9" creationId="{D33C4639-C2C1-27D1-78DA-0AF52FBC4CA8}"/>
          </ac:picMkLst>
        </pc:picChg>
      </pc:sldChg>
      <pc:sldChg chg="del">
        <pc:chgData name="SANJEEV MALIK" userId="2f0710cfae745dba" providerId="LiveId" clId="{82DADC4E-90C7-4DF8-B53E-B58F92B44348}" dt="2024-12-25T06:24:32.878" v="12" actId="2696"/>
        <pc:sldMkLst>
          <pc:docMk/>
          <pc:sldMk cId="3893588166" sldId="298"/>
        </pc:sldMkLst>
      </pc:sldChg>
      <pc:sldChg chg="addSp delSp modSp add mod">
        <pc:chgData name="SANJEEV MALIK" userId="2f0710cfae745dba" providerId="LiveId" clId="{82DADC4E-90C7-4DF8-B53E-B58F92B44348}" dt="2024-12-25T07:49:07.278" v="894" actId="1076"/>
        <pc:sldMkLst>
          <pc:docMk/>
          <pc:sldMk cId="4083863739" sldId="298"/>
        </pc:sldMkLst>
        <pc:spChg chg="mod">
          <ac:chgData name="SANJEEV MALIK" userId="2f0710cfae745dba" providerId="LiveId" clId="{82DADC4E-90C7-4DF8-B53E-B58F92B44348}" dt="2024-12-25T07:43:47.970" v="828"/>
          <ac:spMkLst>
            <pc:docMk/>
            <pc:sldMk cId="4083863739" sldId="298"/>
            <ac:spMk id="2" creationId="{7BE4BADE-01FC-09D3-04E6-B55C07DAC972}"/>
          </ac:spMkLst>
        </pc:spChg>
        <pc:spChg chg="mod">
          <ac:chgData name="SANJEEV MALIK" userId="2f0710cfae745dba" providerId="LiveId" clId="{82DADC4E-90C7-4DF8-B53E-B58F92B44348}" dt="2024-12-25T07:49:07.278" v="894" actId="1076"/>
          <ac:spMkLst>
            <pc:docMk/>
            <pc:sldMk cId="4083863739" sldId="298"/>
            <ac:spMk id="5" creationId="{DA8FEC2C-F670-FEFE-D282-2EBB7A66D29B}"/>
          </ac:spMkLst>
        </pc:spChg>
        <pc:picChg chg="add mod modCrop">
          <ac:chgData name="SANJEEV MALIK" userId="2f0710cfae745dba" providerId="LiveId" clId="{82DADC4E-90C7-4DF8-B53E-B58F92B44348}" dt="2024-12-25T07:48:19.640" v="893" actId="1076"/>
          <ac:picMkLst>
            <pc:docMk/>
            <pc:sldMk cId="4083863739" sldId="298"/>
            <ac:picMk id="6" creationId="{9E76FC50-72AA-2D4D-FC28-DFAEDD51150F}"/>
          </ac:picMkLst>
        </pc:picChg>
        <pc:picChg chg="del">
          <ac:chgData name="SANJEEV MALIK" userId="2f0710cfae745dba" providerId="LiveId" clId="{82DADC4E-90C7-4DF8-B53E-B58F92B44348}" dt="2024-12-25T07:47:23.052" v="886" actId="478"/>
          <ac:picMkLst>
            <pc:docMk/>
            <pc:sldMk cId="4083863739" sldId="298"/>
            <ac:picMk id="7" creationId="{19DF5B49-C596-BB2F-9707-2D400ED8A38D}"/>
          </ac:picMkLst>
        </pc:picChg>
      </pc:sldChg>
      <pc:sldChg chg="addSp delSp modSp add mod">
        <pc:chgData name="SANJEEV MALIK" userId="2f0710cfae745dba" providerId="LiveId" clId="{82DADC4E-90C7-4DF8-B53E-B58F92B44348}" dt="2024-12-25T08:15:18.878" v="1068" actId="1076"/>
        <pc:sldMkLst>
          <pc:docMk/>
          <pc:sldMk cId="213337930" sldId="299"/>
        </pc:sldMkLst>
        <pc:spChg chg="mod">
          <ac:chgData name="SANJEEV MALIK" userId="2f0710cfae745dba" providerId="LiveId" clId="{82DADC4E-90C7-4DF8-B53E-B58F92B44348}" dt="2024-12-25T08:13:17.673" v="1048" actId="20577"/>
          <ac:spMkLst>
            <pc:docMk/>
            <pc:sldMk cId="213337930" sldId="299"/>
            <ac:spMk id="2" creationId="{5D74E8DA-156A-5B37-5EA9-54C44D9326D6}"/>
          </ac:spMkLst>
        </pc:spChg>
        <pc:spChg chg="add mod">
          <ac:chgData name="SANJEEV MALIK" userId="2f0710cfae745dba" providerId="LiveId" clId="{82DADC4E-90C7-4DF8-B53E-B58F92B44348}" dt="2024-12-25T08:14:59.611" v="1064" actId="14100"/>
          <ac:spMkLst>
            <pc:docMk/>
            <pc:sldMk cId="213337930" sldId="299"/>
            <ac:spMk id="4" creationId="{CCA27552-02F3-02B9-8847-B34654BA81AB}"/>
          </ac:spMkLst>
        </pc:spChg>
        <pc:spChg chg="add del mod">
          <ac:chgData name="SANJEEV MALIK" userId="2f0710cfae745dba" providerId="LiveId" clId="{82DADC4E-90C7-4DF8-B53E-B58F92B44348}" dt="2024-12-25T08:12:23.530" v="1001"/>
          <ac:spMkLst>
            <pc:docMk/>
            <pc:sldMk cId="213337930" sldId="299"/>
            <ac:spMk id="5" creationId="{37670537-F5E7-A2FF-E220-979825A50F41}"/>
          </ac:spMkLst>
        </pc:spChg>
        <pc:spChg chg="del mod">
          <ac:chgData name="SANJEEV MALIK" userId="2f0710cfae745dba" providerId="LiveId" clId="{82DADC4E-90C7-4DF8-B53E-B58F92B44348}" dt="2024-12-25T07:51:36.175" v="953"/>
          <ac:spMkLst>
            <pc:docMk/>
            <pc:sldMk cId="213337930" sldId="299"/>
            <ac:spMk id="6" creationId="{00EFED68-ECC1-B056-1B93-A1DFCCF69774}"/>
          </ac:spMkLst>
        </pc:spChg>
        <pc:picChg chg="del">
          <ac:chgData name="SANJEEV MALIK" userId="2f0710cfae745dba" providerId="LiveId" clId="{82DADC4E-90C7-4DF8-B53E-B58F92B44348}" dt="2024-12-25T07:51:36.173" v="951" actId="478"/>
          <ac:picMkLst>
            <pc:docMk/>
            <pc:sldMk cId="213337930" sldId="299"/>
            <ac:picMk id="8" creationId="{871BCEA0-18DA-0462-AC95-2B7F646E8C8F}"/>
          </ac:picMkLst>
        </pc:picChg>
        <pc:picChg chg="add mod">
          <ac:chgData name="SANJEEV MALIK" userId="2f0710cfae745dba" providerId="LiveId" clId="{82DADC4E-90C7-4DF8-B53E-B58F92B44348}" dt="2024-12-25T08:15:13.788" v="1067" actId="1076"/>
          <ac:picMkLst>
            <pc:docMk/>
            <pc:sldMk cId="213337930" sldId="299"/>
            <ac:picMk id="1027" creationId="{105B8D23-E526-BB94-2F8C-8B0F1226C1F3}"/>
          </ac:picMkLst>
        </pc:picChg>
        <pc:picChg chg="add del mod">
          <ac:chgData name="SANJEEV MALIK" userId="2f0710cfae745dba" providerId="LiveId" clId="{82DADC4E-90C7-4DF8-B53E-B58F92B44348}" dt="2024-12-25T08:14:06.778" v="1053" actId="478"/>
          <ac:picMkLst>
            <pc:docMk/>
            <pc:sldMk cId="213337930" sldId="299"/>
            <ac:picMk id="1029" creationId="{E1A8B7FF-B4D2-5EEA-086E-BCBB22027033}"/>
          </ac:picMkLst>
        </pc:picChg>
        <pc:picChg chg="add mod">
          <ac:chgData name="SANJEEV MALIK" userId="2f0710cfae745dba" providerId="LiveId" clId="{82DADC4E-90C7-4DF8-B53E-B58F92B44348}" dt="2024-12-25T08:15:18.878" v="1068" actId="1076"/>
          <ac:picMkLst>
            <pc:docMk/>
            <pc:sldMk cId="213337930" sldId="299"/>
            <ac:picMk id="1031" creationId="{E9471D16-06C3-CAE7-8D45-C0EB409649AC}"/>
          </ac:picMkLst>
        </pc:picChg>
      </pc:sldChg>
      <pc:sldChg chg="del">
        <pc:chgData name="SANJEEV MALIK" userId="2f0710cfae745dba" providerId="LiveId" clId="{82DADC4E-90C7-4DF8-B53E-B58F92B44348}" dt="2024-12-25T06:24:11.695" v="7" actId="2696"/>
        <pc:sldMkLst>
          <pc:docMk/>
          <pc:sldMk cId="1662775136" sldId="299"/>
        </pc:sldMkLst>
      </pc:sldChg>
      <pc:sldChg chg="new del">
        <pc:chgData name="SANJEEV MALIK" userId="2f0710cfae745dba" providerId="LiveId" clId="{82DADC4E-90C7-4DF8-B53E-B58F92B44348}" dt="2024-12-25T07:51:19.097" v="947" actId="2696"/>
        <pc:sldMkLst>
          <pc:docMk/>
          <pc:sldMk cId="2371106277" sldId="299"/>
        </pc:sldMkLst>
      </pc:sldChg>
      <pc:sldChg chg="addSp delSp modSp add mod">
        <pc:chgData name="SANJEEV MALIK" userId="2f0710cfae745dba" providerId="LiveId" clId="{82DADC4E-90C7-4DF8-B53E-B58F92B44348}" dt="2024-12-25T15:06:27.394" v="1169" actId="1076"/>
        <pc:sldMkLst>
          <pc:docMk/>
          <pc:sldMk cId="78697223" sldId="300"/>
        </pc:sldMkLst>
        <pc:picChg chg="del">
          <ac:chgData name="SANJEEV MALIK" userId="2f0710cfae745dba" providerId="LiveId" clId="{82DADC4E-90C7-4DF8-B53E-B58F92B44348}" dt="2024-12-25T15:06:11.944" v="1165" actId="478"/>
          <ac:picMkLst>
            <pc:docMk/>
            <pc:sldMk cId="78697223" sldId="300"/>
            <ac:picMk id="4" creationId="{91BA2E4D-7D63-5C7E-2E10-8DD2EF9032D5}"/>
          </ac:picMkLst>
        </pc:picChg>
        <pc:picChg chg="add mod">
          <ac:chgData name="SANJEEV MALIK" userId="2f0710cfae745dba" providerId="LiveId" clId="{82DADC4E-90C7-4DF8-B53E-B58F92B44348}" dt="2024-12-25T15:06:27.394" v="1169" actId="1076"/>
          <ac:picMkLst>
            <pc:docMk/>
            <pc:sldMk cId="78697223" sldId="300"/>
            <ac:picMk id="5" creationId="{0B57DD51-5308-EC97-87DF-7A6FAE6BF1B1}"/>
          </ac:picMkLst>
        </pc:picChg>
      </pc:sldChg>
      <pc:sldChg chg="new del">
        <pc:chgData name="SANJEEV MALIK" userId="2f0710cfae745dba" providerId="LiveId" clId="{82DADC4E-90C7-4DF8-B53E-B58F92B44348}" dt="2024-12-25T15:05:59.703" v="1163" actId="680"/>
        <pc:sldMkLst>
          <pc:docMk/>
          <pc:sldMk cId="672298256" sldId="300"/>
        </pc:sldMkLst>
      </pc:sldChg>
      <pc:sldChg chg="del">
        <pc:chgData name="SANJEEV MALIK" userId="2f0710cfae745dba" providerId="LiveId" clId="{82DADC4E-90C7-4DF8-B53E-B58F92B44348}" dt="2024-12-25T06:23:13.906" v="4" actId="2696"/>
        <pc:sldMkLst>
          <pc:docMk/>
          <pc:sldMk cId="1145332184" sldId="300"/>
        </pc:sldMkLst>
      </pc:sldChg>
      <pc:sldChg chg="add del ord">
        <pc:chgData name="SANJEEV MALIK" userId="2f0710cfae745dba" providerId="LiveId" clId="{82DADC4E-90C7-4DF8-B53E-B58F92B44348}" dt="2024-12-25T06:26:45.766" v="27" actId="2696"/>
        <pc:sldMkLst>
          <pc:docMk/>
          <pc:sldMk cId="2793180184" sldId="301"/>
        </pc:sldMkLst>
      </pc:sldChg>
      <pc:sldChg chg="del">
        <pc:chgData name="SANJEEV MALIK" userId="2f0710cfae745dba" providerId="LiveId" clId="{82DADC4E-90C7-4DF8-B53E-B58F92B44348}" dt="2024-12-25T06:24:26.556" v="10" actId="2696"/>
        <pc:sldMkLst>
          <pc:docMk/>
          <pc:sldMk cId="1288776773" sldId="302"/>
        </pc:sldMkLst>
      </pc:sldChg>
      <pc:sldChg chg="add del">
        <pc:chgData name="SANJEEV MALIK" userId="2f0710cfae745dba" providerId="LiveId" clId="{82DADC4E-90C7-4DF8-B53E-B58F92B44348}" dt="2024-12-25T06:24:07.888" v="6" actId="2696"/>
        <pc:sldMkLst>
          <pc:docMk/>
          <pc:sldMk cId="690902440" sldId="303"/>
        </pc:sldMkLst>
      </pc:sldChg>
      <pc:sldMasterChg chg="addSldLayout delSldLayout">
        <pc:chgData name="SANJEEV MALIK" userId="2f0710cfae745dba" providerId="LiveId" clId="{82DADC4E-90C7-4DF8-B53E-B58F92B44348}" dt="2024-12-25T06:26:27.168" v="23" actId="2696"/>
        <pc:sldMasterMkLst>
          <pc:docMk/>
          <pc:sldMasterMk cId="0" sldId="2147483684"/>
        </pc:sldMasterMkLst>
        <pc:sldLayoutChg chg="add del">
          <pc:chgData name="SANJEEV MALIK" userId="2f0710cfae745dba" providerId="LiveId" clId="{82DADC4E-90C7-4DF8-B53E-B58F92B44348}" dt="2024-12-25T06:26:27.168" v="23" actId="2696"/>
          <pc:sldLayoutMkLst>
            <pc:docMk/>
            <pc:sldMasterMk cId="0" sldId="2147483684"/>
            <pc:sldLayoutMk cId="0" sldId="21474836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619" y="82217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Black" pitchFamily="34" charset="0"/>
              </a:rPr>
              <a:t>Back End Engineering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2015716" y="1536357"/>
            <a:ext cx="5112568" cy="4247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EduSphere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Manish Kaushik , 2310992060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Krish Malik , 2310992044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Kushagra Pandey , 2310990639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Garg , 2310992049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Faculty Coordinator : 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Mrs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.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Vijaita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Kashyap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439" y="5949280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651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0203958-F6D6-DBC5-D52E-FCABCE9BE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721" y="1434908"/>
            <a:ext cx="8218557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800" b="1" dirty="0"/>
              <a:t>What is the Purpose of Our E-Learning Platform?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800" dirty="0"/>
              <a:t>To provide an easy-to-use platform that simplifies online learning and makes it accessible to everyone.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800" dirty="0"/>
              <a:t>To offer a seamless learning experience with a user-friendly interface and efficient data management on the backend.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DFAA7-B024-FA8C-CA83-2B9B13F2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42" y="3861048"/>
            <a:ext cx="4143114" cy="24387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6BF7D9-C046-5CE9-F060-2CA544DC6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E4BADE-01FC-09D3-04E6-B55C07DAC972}"/>
              </a:ext>
            </a:extLst>
          </p:cNvPr>
          <p:cNvSpPr txBox="1"/>
          <p:nvPr/>
        </p:nvSpPr>
        <p:spPr>
          <a:xfrm>
            <a:off x="0" y="188640"/>
            <a:ext cx="651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76EB38-2CFD-1AD7-3144-D71B94E7915C}"/>
              </a:ext>
            </a:extLst>
          </p:cNvPr>
          <p:cNvSpPr/>
          <p:nvPr/>
        </p:nvSpPr>
        <p:spPr>
          <a:xfrm>
            <a:off x="467544" y="1916832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8FEC2C-F670-FEFE-D282-2EBB7A66D29B}"/>
              </a:ext>
            </a:extLst>
          </p:cNvPr>
          <p:cNvSpPr txBox="1"/>
          <p:nvPr/>
        </p:nvSpPr>
        <p:spPr>
          <a:xfrm>
            <a:off x="251520" y="1700808"/>
            <a:ext cx="529086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Implemented: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Homepage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simple, attractive layout with navigation options.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System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 accounts by entering their details.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 Integration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and stores user data in a JSON file.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76FC50-72AA-2D4D-FC28-DFAEDD51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49"/>
          <a:stretch/>
        </p:blipFill>
        <p:spPr>
          <a:xfrm>
            <a:off x="6084168" y="1916832"/>
            <a:ext cx="2702024" cy="26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373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651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916832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94CC67-24FB-74DA-0D3E-78ED24CCADCE}"/>
              </a:ext>
            </a:extLst>
          </p:cNvPr>
          <p:cNvSpPr txBox="1"/>
          <p:nvPr/>
        </p:nvSpPr>
        <p:spPr>
          <a:xfrm>
            <a:off x="251521" y="1373468"/>
            <a:ext cx="5290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website.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: Styling for the webpage elements.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: Adds interactivity to the homepage and registration page.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for handling user input and requests.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file used for storing user data entered during registration.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8EFDB06-C56E-AA72-7592-414BD31C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84784"/>
            <a:ext cx="3134072" cy="29523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9FBD3A-E175-8FC4-D5C6-B7B6F7B5AD32}"/>
              </a:ext>
            </a:extLst>
          </p:cNvPr>
          <p:cNvSpPr txBox="1"/>
          <p:nvPr/>
        </p:nvSpPr>
        <p:spPr>
          <a:xfrm>
            <a:off x="-3861" y="260648"/>
            <a:ext cx="651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 HIGHLIGHTS 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CE2C74-C171-0D29-8C63-0BEB74F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96615"/>
            <a:ext cx="7632848" cy="38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1091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641641-EE0A-8609-F4E5-AD44311CD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2B6DAA-68EE-A3EF-D779-5BA5AB40564D}"/>
              </a:ext>
            </a:extLst>
          </p:cNvPr>
          <p:cNvSpPr txBox="1"/>
          <p:nvPr/>
        </p:nvSpPr>
        <p:spPr>
          <a:xfrm>
            <a:off x="-3861" y="260648"/>
            <a:ext cx="651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 HIGHLIGHTS 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57DD51-5308-EC97-87DF-7A6FAE6B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5937"/>
            <a:ext cx="8172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722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651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9FADC7-8251-5B20-AD70-AD39C93AD2C0}"/>
              </a:ext>
            </a:extLst>
          </p:cNvPr>
          <p:cNvSpPr txBox="1"/>
          <p:nvPr/>
        </p:nvSpPr>
        <p:spPr>
          <a:xfrm>
            <a:off x="3419872" y="908720"/>
            <a:ext cx="5256584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online learning platform includes: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functional homepage.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registration system for users to create accounts.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data storage and dynamic display of user information.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register by entering their details, which are stored and displayed dynamically.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the core feature of user registration, crucial for online platforms.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EA07F7-83C4-F754-3854-8BC9D3A2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2808312" cy="30963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35883AE-824B-D559-A591-E3D34D6C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74E8DA-156A-5B37-5EA9-54C44D9326D6}"/>
              </a:ext>
            </a:extLst>
          </p:cNvPr>
          <p:cNvSpPr txBox="1"/>
          <p:nvPr/>
        </p:nvSpPr>
        <p:spPr>
          <a:xfrm>
            <a:off x="0" y="188640"/>
            <a:ext cx="651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A27552-02F3-02B9-8847-B34654BA81AB}"/>
              </a:ext>
            </a:extLst>
          </p:cNvPr>
          <p:cNvSpPr txBox="1"/>
          <p:nvPr/>
        </p:nvSpPr>
        <p:spPr>
          <a:xfrm>
            <a:off x="755576" y="1268760"/>
            <a:ext cx="7632848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pages for courses and user profiles.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proper database like MySQL for scalability.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user login and progress tracking.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interactive features like quizzes and video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Forums and Peer Interaction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Suggestion 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105B8D23-E526-BB94-2F8C-8B0F1226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5763"/>
            <a:ext cx="5429250" cy="19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E9471D16-06C3-CAE7-8D45-C0EB4096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1979712" cy="19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3793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300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Manish Suresh</cp:lastModifiedBy>
  <cp:revision>52</cp:revision>
  <dcterms:created xsi:type="dcterms:W3CDTF">2022-12-12T14:14:34Z</dcterms:created>
  <dcterms:modified xsi:type="dcterms:W3CDTF">2024-12-27T05:23:52Z</dcterms:modified>
</cp:coreProperties>
</file>