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72"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emf"/><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package" Target="../embeddings/Microsoft_Excel_Worksheet.xlsx"/><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935754"/>
            <a:ext cx="9705975" cy="193899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STUDENT NAME:MANISH.C </a:t>
            </a:r>
          </a:p>
          <a:p>
            <a:pPr algn="just"/>
            <a:r>
              <a:rPr lang="en-US" sz="2400" b="1" dirty="0">
                <a:latin typeface="Times New Roman" panose="02020603050405020304" pitchFamily="18" charset="0"/>
                <a:cs typeface="Times New Roman" panose="02020603050405020304" pitchFamily="18" charset="0"/>
              </a:rPr>
              <a:t>REGISTER </a:t>
            </a:r>
            <a:r>
              <a:rPr lang="en-US" sz="2400" b="1">
                <a:latin typeface="Times New Roman" panose="02020603050405020304" pitchFamily="18" charset="0"/>
                <a:cs typeface="Times New Roman" panose="02020603050405020304" pitchFamily="18" charset="0"/>
              </a:rPr>
              <a:t>NO:312204490, F2C2FB1567B11E6B238441C9827843FB</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DEPARTMENT:COMMERCE</a:t>
            </a:r>
          </a:p>
          <a:p>
            <a:pPr algn="just"/>
            <a:r>
              <a:rPr lang="en-US" sz="2400" b="1" dirty="0">
                <a:latin typeface="Times New Roman" panose="02020603050405020304" pitchFamily="18" charset="0"/>
                <a:cs typeface="Times New Roman" panose="02020603050405020304" pitchFamily="18" charset="0"/>
              </a:rPr>
              <a:t>COLLEGE: K.C.S. KASI NADAR COLLAGE OF ARTS &amp; SCEINCE</a:t>
            </a:r>
          </a:p>
          <a:p>
            <a:pPr algn="just"/>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060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8404225" cy="3046988"/>
          </a:xfrm>
          <a:prstGeom prst="rect">
            <a:avLst/>
          </a:prstGeom>
          <a:noFill/>
        </p:spPr>
        <p:txBody>
          <a:bodyPr wrap="square" rtlCol="0">
            <a:spAutoFit/>
          </a:bodyPr>
          <a:lstStyle/>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Data cleaning.</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table.</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pivot chart.</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Inserting pivot chart in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69570"/>
            <a:ext cx="29022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430EC5AD-F46A-71EB-292B-BD050DA0B3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042" y="1365926"/>
            <a:ext cx="10066558" cy="5048086"/>
          </a:xfrm>
          <a:prstGeom prst="rect">
            <a:avLst/>
          </a:prstGeom>
        </p:spPr>
      </p:pic>
      <p:graphicFrame>
        <p:nvGraphicFramePr>
          <p:cNvPr id="11" name="Object 10">
            <a:extLst>
              <a:ext uri="{FF2B5EF4-FFF2-40B4-BE49-F238E27FC236}">
                <a16:creationId xmlns:a16="http://schemas.microsoft.com/office/drawing/2014/main" id="{D0279EF4-24E3-B117-7A7D-32C8DAB269B3}"/>
              </a:ext>
            </a:extLst>
          </p:cNvPr>
          <p:cNvGraphicFramePr>
            <a:graphicFrameLocks noChangeAspect="1"/>
          </p:cNvGraphicFramePr>
          <p:nvPr>
            <p:extLst>
              <p:ext uri="{D42A27DB-BD31-4B8C-83A1-F6EECF244321}">
                <p14:modId xmlns:p14="http://schemas.microsoft.com/office/powerpoint/2010/main" val="1386459744"/>
              </p:ext>
            </p:extLst>
          </p:nvPr>
        </p:nvGraphicFramePr>
        <p:xfrm>
          <a:off x="3921108" y="369570"/>
          <a:ext cx="1104900" cy="2651760"/>
        </p:xfrm>
        <a:graphic>
          <a:graphicData uri="http://schemas.openxmlformats.org/presentationml/2006/ole">
            <mc:AlternateContent xmlns:mc="http://schemas.openxmlformats.org/markup-compatibility/2006">
              <mc:Choice xmlns:v="urn:schemas-microsoft-com:vml" Requires="v">
                <p:oleObj name="Worksheet" showAsIcon="1" r:id="rId6" imgW="380879" imgH="914590" progId="Excel.Sheet.12">
                  <p:embed/>
                </p:oleObj>
              </mc:Choice>
              <mc:Fallback>
                <p:oleObj name="Worksheet" showAsIcon="1" r:id="rId6" imgW="380879" imgH="914590" progId="Excel.Sheet.12">
                  <p:embed/>
                  <p:pic>
                    <p:nvPicPr>
                      <p:cNvPr id="0" name=""/>
                      <p:cNvPicPr/>
                      <p:nvPr/>
                    </p:nvPicPr>
                    <p:blipFill>
                      <a:blip r:embed="rId7"/>
                      <a:stretch>
                        <a:fillRect/>
                      </a:stretch>
                    </p:blipFill>
                    <p:spPr>
                      <a:xfrm>
                        <a:off x="3921108" y="369570"/>
                        <a:ext cx="1104900" cy="265176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1E179B-6439-81EB-E205-E167A713A9BC}"/>
              </a:ext>
            </a:extLst>
          </p:cNvPr>
          <p:cNvSpPr txBox="1"/>
          <p:nvPr/>
        </p:nvSpPr>
        <p:spPr>
          <a:xfrm>
            <a:off x="755332" y="1371600"/>
            <a:ext cx="9455468" cy="3539430"/>
          </a:xfrm>
          <a:prstGeom prst="rect">
            <a:avLst/>
          </a:prstGeom>
          <a:noFill/>
        </p:spPr>
        <p:txBody>
          <a:bodyPr wrap="square" rtlCol="0">
            <a:spAutoFit/>
          </a:bodyPr>
          <a:lstStyle/>
          <a:p>
            <a:endParaRPr lang="en-US" sz="2800" b="1" dirty="0"/>
          </a:p>
          <a:p>
            <a:pPr algn="just"/>
            <a:r>
              <a:rPr lang="en-US" sz="2800" dirty="0">
                <a:latin typeface="Times New Roman" panose="02020603050405020304" pitchFamily="18" charset="0"/>
                <a:cs typeface="Times New Roman" panose="02020603050405020304" pitchFamily="18" charset="0"/>
              </a:rPr>
              <a:t>The data analysis provides a comprehensive understanding of the factors influencing employee project management. By addressing the identified areas for improvement, the organization can enhance its project management practices, leading to more successful project outcomes and a more engaged and productive workforce.</a:t>
            </a:r>
          </a:p>
          <a:p>
            <a:endParaRPr lang="en-IN" sz="2800"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8134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Project management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1464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7162800"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latin typeface="Times New Roman" panose="02020603050405020304" pitchFamily="18" charset="0"/>
                <a:cs typeface="Times New Roman" panose="02020603050405020304" pitchFamily="18" charset="0"/>
              </a:rPr>
              <a:t>P</a:t>
            </a:r>
            <a:r>
              <a:rPr sz="4400" spc="15" dirty="0">
                <a:latin typeface="Times New Roman" panose="02020603050405020304" pitchFamily="18" charset="0"/>
                <a:cs typeface="Times New Roman" panose="02020603050405020304" pitchFamily="18" charset="0"/>
              </a:rPr>
              <a:t>ROB</a:t>
            </a:r>
            <a:r>
              <a:rPr sz="4400" spc="55" dirty="0">
                <a:latin typeface="Times New Roman" panose="02020603050405020304" pitchFamily="18" charset="0"/>
                <a:cs typeface="Times New Roman" panose="02020603050405020304" pitchFamily="18" charset="0"/>
              </a:rPr>
              <a:t>L</a:t>
            </a:r>
            <a:r>
              <a:rPr sz="4400" spc="-2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a:t>
            </a:r>
            <a:r>
              <a:rPr sz="4400" dirty="0">
                <a:latin typeface="Times New Roman" panose="02020603050405020304" pitchFamily="18" charset="0"/>
                <a:cs typeface="Times New Roman" panose="02020603050405020304" pitchFamily="18" charset="0"/>
              </a:rPr>
              <a:t>	</a:t>
            </a:r>
            <a:r>
              <a:rPr sz="4400" spc="10" dirty="0">
                <a:latin typeface="Times New Roman" panose="02020603050405020304" pitchFamily="18" charset="0"/>
                <a:cs typeface="Times New Roman" panose="02020603050405020304" pitchFamily="18" charset="0"/>
              </a:rPr>
              <a:t>S</a:t>
            </a:r>
            <a:r>
              <a:rPr sz="4400" spc="-370" dirty="0">
                <a:latin typeface="Times New Roman" panose="02020603050405020304" pitchFamily="18" charset="0"/>
                <a:cs typeface="Times New Roman" panose="02020603050405020304" pitchFamily="18" charset="0"/>
              </a:rPr>
              <a:t>T</a:t>
            </a:r>
            <a:r>
              <a:rPr sz="4400" spc="-375" dirty="0">
                <a:latin typeface="Times New Roman" panose="02020603050405020304" pitchFamily="18" charset="0"/>
                <a:cs typeface="Times New Roman" panose="02020603050405020304" pitchFamily="18" charset="0"/>
              </a:rPr>
              <a:t>A</a:t>
            </a:r>
            <a:r>
              <a:rPr sz="4400" spc="15" dirty="0">
                <a:latin typeface="Times New Roman" panose="02020603050405020304" pitchFamily="18" charset="0"/>
                <a:cs typeface="Times New Roman" panose="02020603050405020304" pitchFamily="18" charset="0"/>
              </a:rPr>
              <a:t>T</a:t>
            </a:r>
            <a:r>
              <a:rPr sz="4400" spc="-1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ME</a:t>
            </a:r>
            <a:r>
              <a:rPr sz="4400" spc="10" dirty="0">
                <a:latin typeface="Times New Roman" panose="02020603050405020304" pitchFamily="18" charset="0"/>
                <a:cs typeface="Times New Roman" panose="02020603050405020304" pitchFamily="18" charset="0"/>
              </a:rPr>
              <a:t>NT</a:t>
            </a:r>
            <a:endParaRPr sz="44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9AE0531-B7C5-5285-FDA4-8D7C70E3BDD3}"/>
              </a:ext>
            </a:extLst>
          </p:cNvPr>
          <p:cNvSpPr txBox="1"/>
          <p:nvPr/>
        </p:nvSpPr>
        <p:spPr>
          <a:xfrm>
            <a:off x="533400" y="1600200"/>
            <a:ext cx="9982200" cy="1200329"/>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The problem  is  to identify  the employee  project performance  using excel tools.</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457201"/>
            <a:ext cx="5965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50EAA941-6BB6-2A57-5CA0-B5AA6CF2A269}"/>
              </a:ext>
            </a:extLst>
          </p:cNvPr>
          <p:cNvSpPr txBox="1"/>
          <p:nvPr/>
        </p:nvSpPr>
        <p:spPr>
          <a:xfrm>
            <a:off x="381000" y="1828800"/>
            <a:ext cx="9753600"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 am going to ease the process of identify  the employees project progress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200329"/>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a:t>
            </a:r>
            <a:r>
              <a:rPr lang="en-US" sz="2400" dirty="0" err="1">
                <a:solidFill>
                  <a:schemeClr val="tx2">
                    <a:lumMod val="60000"/>
                    <a:lumOff val="40000"/>
                  </a:schemeClr>
                </a:solidFill>
                <a:latin typeface="Times New Roman" panose="02020603050405020304" pitchFamily="18" charset="0"/>
                <a:cs typeface="Times New Roman" panose="02020603050405020304" pitchFamily="18" charset="0"/>
              </a:rPr>
              <a:t>chart,pie</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 chart &amp; bar chart</a:t>
            </a:r>
            <a:r>
              <a:rPr lang="en-US" sz="2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990600"/>
            <a:ext cx="7467600"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anose="02020603050405020304" pitchFamily="18" charset="0"/>
                <a:cs typeface="Times New Roman" panose="02020603050405020304" pitchFamily="18" charset="0"/>
              </a:rPr>
              <a:t>W</a:t>
            </a:r>
            <a:r>
              <a:rPr sz="3600" spc="-20" dirty="0">
                <a:latin typeface="Times New Roman" panose="02020603050405020304" pitchFamily="18" charset="0"/>
                <a:cs typeface="Times New Roman" panose="02020603050405020304" pitchFamily="18" charset="0"/>
              </a:rPr>
              <a:t>H</a:t>
            </a:r>
            <a:r>
              <a:rPr sz="3600" spc="20" dirty="0">
                <a:latin typeface="Times New Roman" panose="02020603050405020304" pitchFamily="18" charset="0"/>
                <a:cs typeface="Times New Roman" panose="02020603050405020304" pitchFamily="18" charset="0"/>
              </a:rPr>
              <a:t>O</a:t>
            </a:r>
            <a:r>
              <a:rPr sz="3600" spc="-2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AR</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a:t>
            </a:r>
            <a:r>
              <a:rPr sz="3600" spc="-15" dirty="0">
                <a:latin typeface="Times New Roman" panose="02020603050405020304" pitchFamily="18" charset="0"/>
                <a:cs typeface="Times New Roman" panose="02020603050405020304" pitchFamily="18" charset="0"/>
              </a:rPr>
              <a:t>H</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E</a:t>
            </a:r>
            <a:r>
              <a:rPr sz="3600" spc="30" dirty="0">
                <a:latin typeface="Times New Roman" panose="02020603050405020304" pitchFamily="18" charset="0"/>
                <a:cs typeface="Times New Roman" panose="02020603050405020304" pitchFamily="18" charset="0"/>
              </a:rPr>
              <a:t>N</a:t>
            </a:r>
            <a:r>
              <a:rPr sz="3600" spc="15" dirty="0">
                <a:latin typeface="Times New Roman" panose="02020603050405020304" pitchFamily="18" charset="0"/>
                <a:cs typeface="Times New Roman" panose="02020603050405020304" pitchFamily="18" charset="0"/>
              </a:rPr>
              <a:t>D</a:t>
            </a:r>
            <a:r>
              <a:rPr sz="3600" spc="-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U</a:t>
            </a:r>
            <a:r>
              <a:rPr sz="3600" spc="10" dirty="0">
                <a:latin typeface="Times New Roman" panose="02020603050405020304" pitchFamily="18" charset="0"/>
                <a:cs typeface="Times New Roman" panose="02020603050405020304" pitchFamily="18" charset="0"/>
              </a:rPr>
              <a:t>S</a:t>
            </a:r>
            <a:r>
              <a:rPr sz="3600" spc="-25" dirty="0">
                <a:latin typeface="Times New Roman" panose="02020603050405020304" pitchFamily="18" charset="0"/>
                <a:cs typeface="Times New Roman" panose="02020603050405020304" pitchFamily="18" charset="0"/>
              </a:rPr>
              <a:t>E</a:t>
            </a:r>
            <a:r>
              <a:rPr sz="3600" spc="-1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S?</a:t>
            </a:r>
            <a:endParaRPr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Human Resources (HR) Department</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Finance Department</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Operational Managers</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User-Friendly Interface: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Comprehensive Data Management: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Organization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Advanced Analytical Tools: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Visual Representation: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Scenario Analysis:</a:t>
            </a: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Used to analyse different situation</a:t>
            </a:r>
          </a:p>
          <a:p>
            <a:pPr marL="342900" indent="-342900"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9226868" cy="4247317"/>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Data Overview:</a:t>
            </a:r>
          </a:p>
          <a:p>
            <a:pPr algn="just"/>
            <a:r>
              <a:rPr lang="en-US" sz="2800" dirty="0">
                <a:latin typeface="Times New Roman" panose="02020603050405020304" pitchFamily="18" charset="0"/>
                <a:cs typeface="Times New Roman" panose="02020603050405020304" pitchFamily="18" charset="0"/>
              </a:rPr>
              <a:t>The dataset contains information about employees within an organization, (project performance). This data is used to calculate and analyze the project progress metrics.</a:t>
            </a:r>
          </a:p>
          <a:p>
            <a:pPr algn="just"/>
            <a:r>
              <a:rPr lang="en-IN" sz="28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Project Name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Task Name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Assigned to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Progress</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07097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TotalTime>
  <Words>359</Words>
  <Application>Microsoft Office PowerPoint</Application>
  <PresentationFormat>Widescreen</PresentationFormat>
  <Paragraphs>85</Paragraphs>
  <Slides>12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Roboto</vt:lpstr>
      <vt:lpstr>Times New Roman</vt:lpstr>
      <vt:lpstr>Trebuchet MS</vt:lpstr>
      <vt:lpstr>Wingdings</vt:lpstr>
      <vt:lpstr>Office Theme</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Sethu Eswar</cp:lastModifiedBy>
  <cp:revision>28</cp:revision>
  <dcterms:created xsi:type="dcterms:W3CDTF">2024-03-29T15:07:22Z</dcterms:created>
  <dcterms:modified xsi:type="dcterms:W3CDTF">2024-08-27T07:13:23Z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