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3D33-27F1-60D0-BDD7-AC427D732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4005-303C-BE6F-5C07-61FEB81F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9FDC-7196-1C54-0A90-5F3FF23C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A43F-6DAB-3A63-D9AB-14019FEB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81C6-1C95-7895-176F-3CE4AB5D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0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C9EA-012F-E8D7-E9A2-E5110FA4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66FC-B89E-7A28-4170-ED2689EAD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3065-6E90-2FE9-1DA6-ED60851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A4F4-755B-C9F0-16A2-8928EDD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56B1-7EDE-26AD-E848-62585E20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CF740-096E-3E10-EBA8-4059537C6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B64BB-1932-61C7-9964-C7FFA4F0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EB2F-5960-0EA5-2CDA-742B52CD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59FB-71EB-2C3C-B6C4-37BF4F34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F135-7D4A-DB71-565A-0435A8C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BC5-9CE7-C2F9-5887-C6C3E31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64AB-99D6-EFAE-38B3-A41BA2A8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E552-BB25-0C45-09A4-1CBFDE61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E2E0-B018-8C72-AD5D-44B7CE3A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B4B7-EA5C-7A4E-DBA5-F6D4BA36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EF2A-8AA5-E897-C790-4FB7A15E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E9BE-D1EA-8267-FA15-8ADE7F28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4628-CAC4-B979-1901-B0329987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FD59-57EA-3056-B7D6-AED5CD68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CCE7-F673-9A93-622D-AE4B5D79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5615-D9AD-9270-51DF-330AD647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AB16-1A29-9C36-2AAA-64A973BE1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3AFEF-8390-AE8D-ABA7-E2FCDA32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16F6-4647-DA95-B202-66015E9C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C2B3-B9DF-014D-B5CB-07F1E2E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FF87-28AF-5C33-F36B-7644FA4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6E58-6F4A-EB77-C5F1-9A195704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905B-91BF-BB80-1B0A-E0812424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5276-61FC-0882-C7CB-D64E52FA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A212D-E109-C64E-4E3C-E1A4B3E04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D1EA9-2A46-1F6A-89F6-9AD90152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C69E9-2BF3-D887-0A70-56CE542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64E2B-454A-04DE-538E-0F24F940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D1FE-4059-F2C1-BB99-DF1444F7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F988-4BCE-33EE-0231-12BDEDA4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B634-A1B0-6FC2-6DE0-DC896DA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D38E8-C93F-B3CD-7DE6-5E72C16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4DFCA-40CF-7E09-8490-B4B9262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4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6FB6B-FB66-1616-39C3-969DE29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652C5-24C7-38A2-FFB0-9FDBA2A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C56B3-2573-C8FC-8CD4-64E6F025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9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6712-6B83-F16F-440D-48F9DC26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962-AD23-61BA-436F-6D1AC336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D7F3-6BDF-DEB9-E314-7AEE0E9FA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286C-F707-D0B5-6193-1732E4DC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4704-C3D4-E5FE-3976-4D6D28AA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99EC-E9CF-643A-685F-F053A7F0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458-A154-803C-CE27-FF44C8F5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A0BFD-18A9-B905-0154-6033124FB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2F2D6-4E99-A0FB-3F6E-61230D10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8A549-791D-6A93-CC70-C20D335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392E-7410-EB7D-CA6A-FFC6BB8B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A1CE6-752E-4554-85C9-3AE96FCD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49BDB-43EF-F74B-9AB1-0C0164C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1D1D-0A1E-2AA2-7FA9-E6BC2EC2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A227-FFFB-12F9-34F4-9D72DE962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991A-6547-468F-8F07-567E7FC473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83B7-FF57-890F-938C-4AF7A4D2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0595-6D63-50A4-6832-72717BD5E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CDE7-B6F8-4EFE-B939-7A68696C2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63BE-AC94-52DE-2236-7BC9C8B7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112" y="491427"/>
            <a:ext cx="9144000" cy="4778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Benton Sans Book"/>
              </a:rPr>
              <a:t>THE BIKE HAVEN STORY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3C8BC-46DF-996A-63BF-8D374264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969264"/>
            <a:ext cx="9616440" cy="55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3076B-0D16-AD03-0318-5AA5D7C77371}"/>
              </a:ext>
            </a:extLst>
          </p:cNvPr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76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9C44C-BDCF-FA96-CDE6-0CF602C1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92" y="1244094"/>
            <a:ext cx="7226808" cy="525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C03FD-9BAA-AB5E-9B83-6BA82EA4C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62892"/>
            <a:ext cx="5843016" cy="54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6C0AB-3828-3787-D06C-93B496E3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539496"/>
            <a:ext cx="10835640" cy="6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EDB59-B39A-A548-96D3-9C3D4CA5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"/>
            <a:ext cx="12191999" cy="67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14703-A5EE-9E2A-FF1E-19F4C0CF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44408"/>
            <a:ext cx="11531908" cy="62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BE0EA-E85C-6348-0DC7-11051F20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4" y="210312"/>
            <a:ext cx="1139636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FD2A-BF16-3DAD-5E5C-BE85C8AA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6" y="566928"/>
            <a:ext cx="11330102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070F7-28E4-CC85-1143-51DE6064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8070"/>
            <a:ext cx="10899648" cy="66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CE0D3-A73D-4E0B-BA7E-FAF1AC74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530352"/>
            <a:ext cx="11036808" cy="60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Benton Sans Book</vt:lpstr>
      <vt:lpstr>Calibri</vt:lpstr>
      <vt:lpstr>Calibri Light</vt:lpstr>
      <vt:lpstr>Office Theme</vt:lpstr>
      <vt:lpstr>THE BIKE HAVEN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BIKE HAVEN STORY</dc:title>
  <dc:creator>manish kumar</dc:creator>
  <cp:lastModifiedBy>manish kumar</cp:lastModifiedBy>
  <cp:revision>5</cp:revision>
  <dcterms:created xsi:type="dcterms:W3CDTF">2024-01-05T12:52:29Z</dcterms:created>
  <dcterms:modified xsi:type="dcterms:W3CDTF">2024-01-06T06:00:54Z</dcterms:modified>
</cp:coreProperties>
</file>