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8709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69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61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110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2688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1081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12775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3197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7838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470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5921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6991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729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861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229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791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382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281" y="2089764"/>
            <a:ext cx="7518607" cy="2089270"/>
          </a:xfrm>
        </p:spPr>
        <p:txBody>
          <a:bodyPr/>
          <a:lstStyle/>
          <a:p>
            <a:r>
              <a:rPr dirty="0" err="1"/>
              <a:t>Remotel</a:t>
            </a:r>
            <a:r>
              <a:rPr dirty="0"/>
              <a:t> - Hostel Room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Submited</a:t>
            </a:r>
            <a:r>
              <a:rPr lang="en-US" dirty="0"/>
              <a:t> by:-</a:t>
            </a:r>
          </a:p>
          <a:p>
            <a:r>
              <a:rPr lang="en-US" dirty="0"/>
              <a:t>Manish ram (240720100067)</a:t>
            </a:r>
            <a:endParaRPr dirty="0"/>
          </a:p>
        </p:txBody>
      </p:sp>
      <p:pic>
        <p:nvPicPr>
          <p:cNvPr id="5" name="Picture 4" descr="A logo of a university&#10;&#10;AI-generated content may be incorrect.">
            <a:extLst>
              <a:ext uri="{FF2B5EF4-FFF2-40B4-BE49-F238E27FC236}">
                <a16:creationId xmlns:a16="http://schemas.microsoft.com/office/drawing/2014/main" id="{E6550B4F-74D0-B689-C871-D2ADF407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79" y="673030"/>
            <a:ext cx="1036481" cy="16367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Remotel is a desktop-based application designed for hostel room management.</a:t>
            </a:r>
          </a:p>
          <a:p>
            <a:r>
              <a:t>It streamlines the process of room allotment, user requests, and administrative controls.</a:t>
            </a:r>
          </a:p>
          <a:p>
            <a:r>
              <a:t>The system is built using Java and utilizes a local SQLite database.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 hostel room allotment is time-consuming and error-prone.</a:t>
            </a:r>
          </a:p>
          <a:p>
            <a:r>
              <a:t>There is a lack of centralized systems for managing room requests and user data.</a:t>
            </a:r>
          </a:p>
          <a:p>
            <a:r>
              <a:t>Admins face difficulties in maintaining records efficiently.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develop a desktop application for efficient hostel room management.</a:t>
            </a:r>
          </a:p>
          <a:p>
            <a:r>
              <a:t>To automate room request handling and user data storage.</a:t>
            </a:r>
          </a:p>
          <a:p>
            <a:r>
              <a:t>To provide a user-friendly interface for both users and admins.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Interface: Java Swing-based GUI for interaction.</a:t>
            </a:r>
          </a:p>
          <a:p>
            <a:r>
              <a:t>2. DAO Layer: Interfaces with the database using DAO pattern.</a:t>
            </a:r>
          </a:p>
          <a:p>
            <a:r>
              <a:t>3. Database: SQLite used to store user, room, and request data.</a:t>
            </a:r>
          </a:p>
          <a:p>
            <a:r>
              <a:t>4. Admin Dashboard: For managing rooms and processing requests.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registration and login.</a:t>
            </a:r>
          </a:p>
          <a:p>
            <a:r>
              <a:t>Room request and booking system.</a:t>
            </a:r>
          </a:p>
          <a:p>
            <a:r>
              <a:t>Admin dashboard for room and user management.</a:t>
            </a:r>
          </a:p>
          <a:p>
            <a:r>
              <a:t>Database integration with SQLite.</a:t>
            </a:r>
          </a:p>
          <a:p>
            <a:r>
              <a:t>Clear separation of concerns using DAO and Model layers.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(Swing for UI)</a:t>
            </a:r>
          </a:p>
          <a:p>
            <a:r>
              <a:t>SQLite (Database)</a:t>
            </a:r>
          </a:p>
          <a:p>
            <a:r>
              <a:t>DAO and MVC Design Patterns</a:t>
            </a:r>
          </a:p>
          <a:p>
            <a:r>
              <a:t>Java .class compiled files for deployment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logs in or registers.</a:t>
            </a:r>
          </a:p>
          <a:p>
            <a:r>
              <a:t>2. User submits a room request.</a:t>
            </a:r>
          </a:p>
          <a:p>
            <a:r>
              <a:t>3. Admin reviews and approves/denies requests.</a:t>
            </a:r>
          </a:p>
          <a:p>
            <a:r>
              <a:t>4. Database updates room availability and user assignments.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Remotel simplifies hostel room management through automation.</a:t>
            </a:r>
          </a:p>
          <a:p>
            <a:r>
              <a:t>The application improves efficiency and reduces administrative overhead.</a:t>
            </a:r>
          </a:p>
          <a:p>
            <a:r>
              <a:t>Future enhancements could include networked access or a mobile version.</a:t>
            </a:r>
          </a:p>
        </p:txBody>
      </p:sp>
    </p:spTree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301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 Boardroom</vt:lpstr>
      <vt:lpstr>Remotel - Hostel Room Management System</vt:lpstr>
      <vt:lpstr>Introduction</vt:lpstr>
      <vt:lpstr>Problem Statement</vt:lpstr>
      <vt:lpstr>Objective</vt:lpstr>
      <vt:lpstr>System Architecture</vt:lpstr>
      <vt:lpstr>Key Features</vt:lpstr>
      <vt:lpstr>Technologies Used</vt:lpstr>
      <vt:lpstr>Workflow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MANISH RAM</cp:lastModifiedBy>
  <cp:revision>3</cp:revision>
  <dcterms:created xsi:type="dcterms:W3CDTF">2013-01-27T09:14:16Z</dcterms:created>
  <dcterms:modified xsi:type="dcterms:W3CDTF">2025-05-12T05:30:58Z</dcterms:modified>
  <cp:category/>
</cp:coreProperties>
</file>