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574C-DF10-77F2-DFEE-FD4538DD2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256E6-A846-89CD-5DBE-1F5BA60A5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E7DE-74F6-5514-90D8-5BE34539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DF9D-408C-BA3B-76F3-BEBA5982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B589F-FB3D-B6F1-4870-40ECDA43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3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C8C2-1A4E-2558-339C-A84E689E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65F94-89F6-59BC-5079-82027F6A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316A-2CC3-461B-5E86-CD1988FA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4BEB-6790-9883-768C-C9403C16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3D7D-4CC5-50F6-9FED-1A61B1B4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6DC30-6F85-93A6-71FC-96DF3BEF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B3AC-64C6-BE74-D4BA-53F871B4B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8B32-69F3-D104-7C84-804B1B4B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10F8-F9FE-24AA-9FEC-44839202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BCFC-A07F-C26C-E039-9A9F5CB1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4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FB29-A42B-56E5-CC53-127CDB31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599-021E-9A9A-D52D-2B2F4E27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6868-D3C5-3B24-7A7E-E2F947F3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304E-3DC5-F1C3-DD36-D500B576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FCC8-4659-848E-DFBA-E03F6707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2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CCBC-EEF3-38D2-FC89-2658F61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49081-C209-D694-6B8F-18C6C3E4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3E50-42C4-8EB5-8139-E3BD8F5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109C-F090-FA25-B627-8244C03B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174A-47B5-36FB-FE88-32044FBE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53F7-9294-B17C-C545-199954BE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B33A-58B3-54FF-BCF8-D519C5E56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042E0-A627-61E4-D42B-4399D753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B62A-2A48-D646-AC72-96460554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830D-2690-7F07-F491-75518485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40C-BC1A-DAEF-FB22-03A35A5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4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5C7F-B3AD-14AE-54D5-B012A1C3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9002C-960E-DD52-0659-EC29B760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17D23-B9A1-4D30-AE3D-0A54F928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9D21F-EADA-B5A2-B25C-E6982CCD3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E8E6C-E3ED-264A-67FD-FB80DD8A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403-A0B7-2362-037D-3FC2A8A7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68330-A980-332F-9DF3-6A543661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ED55-7749-1EA7-2F15-766BA01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6C0B-CB58-0E7C-0190-C0B2C29F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2AD0F-1100-F1E6-F8D5-BCB1231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60F40-7EE3-2281-8F69-82F054E5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7FAE4-8175-25E3-5886-B89A7F37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3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2D170-5CD8-99F4-081A-C996C683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9DBA4-6BE6-E77F-4190-00474FBD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30009-34C2-A2C9-76EC-704A035A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0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969-6F87-514D-D8B0-D377D62E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524C-2C19-D750-6FD3-6B7315D5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7EA5-FE4B-F481-E713-3635C1062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4AE37-AD6D-F52B-7497-155ADCE0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F7E6B-EF3F-3436-D2EA-C382BC46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92F7-6F1E-DB24-0335-401F7DF2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450-49C0-625C-B272-10030CAE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1887E-FE75-1F8A-0321-B7B836C95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A8501-3F0C-8351-CACF-F71050BD3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D7255-E4CB-86AB-C1FC-34DE0415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56EB-F220-80C1-F58E-06DD50AD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65C4A-5F9E-A8D7-DEAE-DE713474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8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103A-469C-9FDF-3189-520390C4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5891-55B2-EBD3-28D6-A986AFC8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51BA-1E31-31A1-385F-FC41A85A0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FE61-CAA6-4997-8A82-C82E69B0B35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8D5D-1F30-8A44-676D-4E3EEA754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9808-5106-AABE-38FD-EFA2C3F57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BB17-69A7-4B24-B2FC-6E103F51B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4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907C4A-741C-C0C0-6F68-962B8055F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E9FC6-A210-DF39-EE72-353F2DB0C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Where business meets IT talents</a:t>
            </a:r>
            <a:endParaRPr lang="en-IN" b="1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A9715-6629-B8A9-C7CA-601319615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Work with people you know and trust</a:t>
            </a:r>
            <a:endParaRPr lang="en-IN" b="1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Light</vt:lpstr>
      <vt:lpstr>Office Theme</vt:lpstr>
      <vt:lpstr>Where business meets IT talents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business meets IT talents</dc:title>
  <dc:creator>Manishsonawane1234@outlook.com</dc:creator>
  <cp:lastModifiedBy>Manishsonawane1234@outlook.com</cp:lastModifiedBy>
  <cp:revision>1</cp:revision>
  <dcterms:created xsi:type="dcterms:W3CDTF">2023-05-03T10:22:45Z</dcterms:created>
  <dcterms:modified xsi:type="dcterms:W3CDTF">2023-05-03T10:22:45Z</dcterms:modified>
</cp:coreProperties>
</file>