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77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702-FA1E-427D-BF07-BFE03E8B1045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CC0C-A4F2-4F56-963E-1ABFAA0F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8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702-FA1E-427D-BF07-BFE03E8B1045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CC0C-A4F2-4F56-963E-1ABFAA0F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0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702-FA1E-427D-BF07-BFE03E8B1045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CC0C-A4F2-4F56-963E-1ABFAA0F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6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702-FA1E-427D-BF07-BFE03E8B1045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CC0C-A4F2-4F56-963E-1ABFAA0F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7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702-FA1E-427D-BF07-BFE03E8B1045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CC0C-A4F2-4F56-963E-1ABFAA0F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0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702-FA1E-427D-BF07-BFE03E8B1045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CC0C-A4F2-4F56-963E-1ABFAA0F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2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702-FA1E-427D-BF07-BFE03E8B1045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CC0C-A4F2-4F56-963E-1ABFAA0F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8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702-FA1E-427D-BF07-BFE03E8B1045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CC0C-A4F2-4F56-963E-1ABFAA0F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3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702-FA1E-427D-BF07-BFE03E8B1045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CC0C-A4F2-4F56-963E-1ABFAA0F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3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702-FA1E-427D-BF07-BFE03E8B1045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CC0C-A4F2-4F56-963E-1ABFAA0F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1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6702-FA1E-427D-BF07-BFE03E8B1045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CC0C-A4F2-4F56-963E-1ABFAA0F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2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06702-FA1E-427D-BF07-BFE03E8B1045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CCC0C-A4F2-4F56-963E-1ABFAA0F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2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9879"/>
            <a:ext cx="10058400" cy="531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3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994"/>
            <a:ext cx="10042139" cy="76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4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7978"/>
            <a:ext cx="10058400" cy="503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9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48" y="415034"/>
            <a:ext cx="9428793" cy="694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5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Current Medications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Patient / Family / Guardian / Parent</a:t>
            </a:r>
          </a:p>
          <a:p>
            <a:r>
              <a:rPr lang="en-US" dirty="0" smtClean="0"/>
              <a:t>Shoebox / Bag of pill bottles</a:t>
            </a:r>
          </a:p>
          <a:p>
            <a:r>
              <a:rPr lang="en-US" dirty="0" smtClean="0"/>
              <a:t>Medication List from patient</a:t>
            </a:r>
          </a:p>
          <a:p>
            <a:r>
              <a:rPr lang="en-US" dirty="0" smtClean="0"/>
              <a:t>Current Physician Electronic Health Record</a:t>
            </a:r>
          </a:p>
          <a:p>
            <a:r>
              <a:rPr lang="en-US" dirty="0" smtClean="0"/>
              <a:t>Old records</a:t>
            </a:r>
          </a:p>
          <a:p>
            <a:r>
              <a:rPr lang="en-US" dirty="0" smtClean="0"/>
              <a:t>Hospital Records including EHR.</a:t>
            </a:r>
          </a:p>
          <a:p>
            <a:r>
              <a:rPr lang="en-US" dirty="0" smtClean="0"/>
              <a:t>Other physician records through HIE</a:t>
            </a:r>
          </a:p>
          <a:p>
            <a:r>
              <a:rPr lang="en-US" dirty="0" smtClean="0"/>
              <a:t>SureScripts </a:t>
            </a:r>
            <a:r>
              <a:rPr lang="en-US" dirty="0" err="1" smtClean="0"/>
              <a:t>eHistory</a:t>
            </a:r>
            <a:endParaRPr lang="en-US" dirty="0" smtClean="0"/>
          </a:p>
          <a:p>
            <a:r>
              <a:rPr lang="en-US" dirty="0" smtClean="0"/>
              <a:t>Contact Pharmacy or other physicians.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3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46</Words>
  <Application>Microsoft Office PowerPoint</Application>
  <PresentationFormat>Custom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Sources of Current Medications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A Smith</dc:creator>
  <cp:lastModifiedBy>Philip A Smith</cp:lastModifiedBy>
  <cp:revision>4</cp:revision>
  <dcterms:created xsi:type="dcterms:W3CDTF">2019-03-11T22:13:45Z</dcterms:created>
  <dcterms:modified xsi:type="dcterms:W3CDTF">2019-03-11T23:10:17Z</dcterms:modified>
</cp:coreProperties>
</file>