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7" r:id="rId11"/>
    <p:sldId id="269" r:id="rId12"/>
    <p:sldId id="268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062E8-AAC7-41A7-A087-3455311E3A86}" v="35" dt="2025-10-04T08:38:3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Bherunani" userId="5ee5efaa0cb996b6" providerId="LiveId" clId="{3D00C22F-1E08-4CC3-8175-E869978A2B23}"/>
    <pc:docChg chg="undo custSel addSld delSld modSld sldOrd">
      <pc:chgData name="Manish Bherunani" userId="5ee5efaa0cb996b6" providerId="LiveId" clId="{3D00C22F-1E08-4CC3-8175-E869978A2B23}" dt="2025-10-04T11:21:06.800" v="894" actId="14100"/>
      <pc:docMkLst>
        <pc:docMk/>
      </pc:docMkLst>
      <pc:sldChg chg="modSp mod">
        <pc:chgData name="Manish Bherunani" userId="5ee5efaa0cb996b6" providerId="LiveId" clId="{3D00C22F-1E08-4CC3-8175-E869978A2B23}" dt="2025-10-04T08:03:01.246" v="805" actId="255"/>
        <pc:sldMkLst>
          <pc:docMk/>
          <pc:sldMk cId="0" sldId="256"/>
        </pc:sldMkLst>
        <pc:spChg chg="mod">
          <ac:chgData name="Manish Bherunani" userId="5ee5efaa0cb996b6" providerId="LiveId" clId="{3D00C22F-1E08-4CC3-8175-E869978A2B23}" dt="2025-10-04T08:03:01.246" v="805" actId="255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anish Bherunani" userId="5ee5efaa0cb996b6" providerId="LiveId" clId="{3D00C22F-1E08-4CC3-8175-E869978A2B23}" dt="2025-10-04T08:03:14.887" v="806" actId="255"/>
        <pc:sldMkLst>
          <pc:docMk/>
          <pc:sldMk cId="0" sldId="257"/>
        </pc:sldMkLst>
        <pc:spChg chg="mod">
          <ac:chgData name="Manish Bherunani" userId="5ee5efaa0cb996b6" providerId="LiveId" clId="{3D00C22F-1E08-4CC3-8175-E869978A2B23}" dt="2025-10-04T08:03:14.887" v="806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09-29T16:52:56.478" v="2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nish Bherunani" userId="5ee5efaa0cb996b6" providerId="LiveId" clId="{3D00C22F-1E08-4CC3-8175-E869978A2B23}" dt="2025-10-04T08:24:39.836" v="859" actId="255"/>
        <pc:sldMkLst>
          <pc:docMk/>
          <pc:sldMk cId="0" sldId="258"/>
        </pc:sldMkLst>
        <pc:spChg chg="mod">
          <ac:chgData name="Manish Bherunani" userId="5ee5efaa0cb996b6" providerId="LiveId" clId="{3D00C22F-1E08-4CC3-8175-E869978A2B23}" dt="2025-10-04T08:24:39.836" v="859" actId="255"/>
          <ac:spMkLst>
            <pc:docMk/>
            <pc:sldMk cId="0" sldId="258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8:24:22.519" v="858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nish Bherunani" userId="5ee5efaa0cb996b6" providerId="LiveId" clId="{3D00C22F-1E08-4CC3-8175-E869978A2B23}" dt="2025-10-04T08:24:08.929" v="857" actId="12"/>
        <pc:sldMkLst>
          <pc:docMk/>
          <pc:sldMk cId="0" sldId="259"/>
        </pc:sldMkLst>
        <pc:spChg chg="mod">
          <ac:chgData name="Manish Bherunani" userId="5ee5efaa0cb996b6" providerId="LiveId" clId="{3D00C22F-1E08-4CC3-8175-E869978A2B23}" dt="2025-10-04T08:23:28.079" v="848" actId="255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8:24:08.929" v="857" actId="12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anish Bherunani" userId="5ee5efaa0cb996b6" providerId="LiveId" clId="{3D00C22F-1E08-4CC3-8175-E869978A2B23}" dt="2025-10-04T08:23:06.038" v="846" actId="1076"/>
        <pc:sldMkLst>
          <pc:docMk/>
          <pc:sldMk cId="0" sldId="260"/>
        </pc:sldMkLst>
        <pc:spChg chg="mod">
          <ac:chgData name="Manish Bherunani" userId="5ee5efaa0cb996b6" providerId="LiveId" clId="{3D00C22F-1E08-4CC3-8175-E869978A2B23}" dt="2025-10-04T08:23:01.934" v="845" actId="255"/>
          <ac:spMkLst>
            <pc:docMk/>
            <pc:sldMk cId="0" sldId="260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8:23:06.038" v="846" actId="1076"/>
          <ac:spMkLst>
            <pc:docMk/>
            <pc:sldMk cId="0" sldId="260"/>
            <ac:spMk id="3" creationId="{00000000-0000-0000-0000-000000000000}"/>
          </ac:spMkLst>
        </pc:spChg>
      </pc:sldChg>
      <pc:sldChg chg="addSp modSp mod">
        <pc:chgData name="Manish Bherunani" userId="5ee5efaa0cb996b6" providerId="LiveId" clId="{3D00C22F-1E08-4CC3-8175-E869978A2B23}" dt="2025-10-04T08:21:37.065" v="829" actId="27636"/>
        <pc:sldMkLst>
          <pc:docMk/>
          <pc:sldMk cId="0" sldId="261"/>
        </pc:sldMkLst>
        <pc:spChg chg="mod">
          <ac:chgData name="Manish Bherunani" userId="5ee5efaa0cb996b6" providerId="LiveId" clId="{3D00C22F-1E08-4CC3-8175-E869978A2B23}" dt="2025-10-04T08:21:30.712" v="827" actId="255"/>
          <ac:spMkLst>
            <pc:docMk/>
            <pc:sldMk cId="0" sldId="261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8:21:37.065" v="829" actId="27636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Manish Bherunani" userId="5ee5efaa0cb996b6" providerId="LiveId" clId="{3D00C22F-1E08-4CC3-8175-E869978A2B23}" dt="2025-09-30T14:55:28.573" v="162" actId="14100"/>
          <ac:picMkLst>
            <pc:docMk/>
            <pc:sldMk cId="0" sldId="261"/>
            <ac:picMk id="4" creationId="{A79C40FC-D2ED-14EF-7563-5394393E9962}"/>
          </ac:picMkLst>
        </pc:picChg>
      </pc:sldChg>
      <pc:sldChg chg="modSp mod">
        <pc:chgData name="Manish Bherunani" userId="5ee5efaa0cb996b6" providerId="LiveId" clId="{3D00C22F-1E08-4CC3-8175-E869978A2B23}" dt="2025-10-04T08:21:51.484" v="831" actId="1076"/>
        <pc:sldMkLst>
          <pc:docMk/>
          <pc:sldMk cId="0" sldId="262"/>
        </pc:sldMkLst>
        <pc:spChg chg="mod">
          <ac:chgData name="Manish Bherunani" userId="5ee5efaa0cb996b6" providerId="LiveId" clId="{3D00C22F-1E08-4CC3-8175-E869978A2B23}" dt="2025-10-04T08:21:19.832" v="826" actId="255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8:21:51.484" v="831" actId="1076"/>
          <ac:spMkLst>
            <pc:docMk/>
            <pc:sldMk cId="0" sldId="262"/>
            <ac:spMk id="3" creationId="{00000000-0000-0000-0000-000000000000}"/>
          </ac:spMkLst>
        </pc:spChg>
      </pc:sldChg>
      <pc:sldChg chg="addSp modSp mod">
        <pc:chgData name="Manish Bherunani" userId="5ee5efaa0cb996b6" providerId="LiveId" clId="{3D00C22F-1E08-4CC3-8175-E869978A2B23}" dt="2025-10-04T07:16:28.454" v="757" actId="20577"/>
        <pc:sldMkLst>
          <pc:docMk/>
          <pc:sldMk cId="0" sldId="263"/>
        </pc:sldMkLst>
        <pc:spChg chg="mod">
          <ac:chgData name="Manish Bherunani" userId="5ee5efaa0cb996b6" providerId="LiveId" clId="{3D00C22F-1E08-4CC3-8175-E869978A2B23}" dt="2025-10-04T06:49:24.155" v="707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7:16:28.454" v="757" actId="20577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Manish Bherunani" userId="5ee5efaa0cb996b6" providerId="LiveId" clId="{3D00C22F-1E08-4CC3-8175-E869978A2B23}" dt="2025-10-04T06:51:05.771" v="721" actId="14100"/>
          <ac:picMkLst>
            <pc:docMk/>
            <pc:sldMk cId="0" sldId="263"/>
            <ac:picMk id="4" creationId="{66EFCEBD-965A-D103-FD51-5FB16833B4B9}"/>
          </ac:picMkLst>
        </pc:picChg>
        <pc:picChg chg="add mod">
          <ac:chgData name="Manish Bherunani" userId="5ee5efaa0cb996b6" providerId="LiveId" clId="{3D00C22F-1E08-4CC3-8175-E869978A2B23}" dt="2025-10-04T06:51:23.541" v="724" actId="1076"/>
          <ac:picMkLst>
            <pc:docMk/>
            <pc:sldMk cId="0" sldId="263"/>
            <ac:picMk id="5" creationId="{996A9DAD-004E-B38B-05AF-DBF85CA01812}"/>
          </ac:picMkLst>
        </pc:picChg>
      </pc:sldChg>
      <pc:sldChg chg="modSp mod">
        <pc:chgData name="Manish Bherunani" userId="5ee5efaa0cb996b6" providerId="LiveId" clId="{3D00C22F-1E08-4CC3-8175-E869978A2B23}" dt="2025-10-04T08:20:23.478" v="825" actId="255"/>
        <pc:sldMkLst>
          <pc:docMk/>
          <pc:sldMk cId="0" sldId="264"/>
        </pc:sldMkLst>
        <pc:spChg chg="mod">
          <ac:chgData name="Manish Bherunani" userId="5ee5efaa0cb996b6" providerId="LiveId" clId="{3D00C22F-1E08-4CC3-8175-E869978A2B23}" dt="2025-10-04T08:20:23.478" v="825" actId="255"/>
          <ac:spMkLst>
            <pc:docMk/>
            <pc:sldMk cId="0" sldId="264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8:20:16.258" v="824" actId="255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Manish Bherunani" userId="5ee5efaa0cb996b6" providerId="LiveId" clId="{3D00C22F-1E08-4CC3-8175-E869978A2B23}" dt="2025-10-04T08:38:46.679" v="891" actId="20577"/>
        <pc:sldMkLst>
          <pc:docMk/>
          <pc:sldMk cId="0" sldId="266"/>
        </pc:sldMkLst>
        <pc:spChg chg="mod">
          <ac:chgData name="Manish Bherunani" userId="5ee5efaa0cb996b6" providerId="LiveId" clId="{3D00C22F-1E08-4CC3-8175-E869978A2B23}" dt="2025-10-04T08:38:46.679" v="891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Manish Bherunani" userId="5ee5efaa0cb996b6" providerId="LiveId" clId="{3D00C22F-1E08-4CC3-8175-E869978A2B23}" dt="2025-10-04T08:38:33.550" v="862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new del mod">
        <pc:chgData name="Manish Bherunani" userId="5ee5efaa0cb996b6" providerId="LiveId" clId="{3D00C22F-1E08-4CC3-8175-E869978A2B23}" dt="2025-09-30T16:32:45.513" v="179" actId="2696"/>
        <pc:sldMkLst>
          <pc:docMk/>
          <pc:sldMk cId="2147824964" sldId="267"/>
        </pc:sldMkLst>
      </pc:sldChg>
      <pc:sldChg chg="addSp delSp modSp new mod setBg">
        <pc:chgData name="Manish Bherunani" userId="5ee5efaa0cb996b6" providerId="LiveId" clId="{3D00C22F-1E08-4CC3-8175-E869978A2B23}" dt="2025-10-02T12:52:21.231" v="679" actId="20577"/>
        <pc:sldMkLst>
          <pc:docMk/>
          <pc:sldMk cId="2668200547" sldId="267"/>
        </pc:sldMkLst>
        <pc:spChg chg="mod">
          <ac:chgData name="Manish Bherunani" userId="5ee5efaa0cb996b6" providerId="LiveId" clId="{3D00C22F-1E08-4CC3-8175-E869978A2B23}" dt="2025-10-02T07:52:49.498" v="666" actId="20577"/>
          <ac:spMkLst>
            <pc:docMk/>
            <pc:sldMk cId="2668200547" sldId="267"/>
            <ac:spMk id="2" creationId="{8FE13C11-8485-5852-5B19-31F8709B4B1A}"/>
          </ac:spMkLst>
        </pc:spChg>
        <pc:spChg chg="mod">
          <ac:chgData name="Manish Bherunani" userId="5ee5efaa0cb996b6" providerId="LiveId" clId="{3D00C22F-1E08-4CC3-8175-E869978A2B23}" dt="2025-10-02T12:52:21.231" v="679" actId="20577"/>
          <ac:spMkLst>
            <pc:docMk/>
            <pc:sldMk cId="2668200547" sldId="267"/>
            <ac:spMk id="4" creationId="{05C0F0C1-54F5-8A13-F3DE-AAB63D9ACDEC}"/>
          </ac:spMkLst>
        </pc:spChg>
        <pc:picChg chg="add mod">
          <ac:chgData name="Manish Bherunani" userId="5ee5efaa0cb996b6" providerId="LiveId" clId="{3D00C22F-1E08-4CC3-8175-E869978A2B23}" dt="2025-10-01T13:45:21.770" v="573" actId="1076"/>
          <ac:picMkLst>
            <pc:docMk/>
            <pc:sldMk cId="2668200547" sldId="267"/>
            <ac:picMk id="6" creationId="{D4B1610C-BCEF-E81A-A6F7-EE79348E2A3F}"/>
          </ac:picMkLst>
        </pc:picChg>
      </pc:sldChg>
      <pc:sldChg chg="new del">
        <pc:chgData name="Manish Bherunani" userId="5ee5efaa0cb996b6" providerId="LiveId" clId="{3D00C22F-1E08-4CC3-8175-E869978A2B23}" dt="2025-09-30T16:33:05.819" v="181" actId="680"/>
        <pc:sldMkLst>
          <pc:docMk/>
          <pc:sldMk cId="2703834406" sldId="267"/>
        </pc:sldMkLst>
      </pc:sldChg>
      <pc:sldChg chg="addSp delSp modSp new mod ord setBg">
        <pc:chgData name="Manish Bherunani" userId="5ee5efaa0cb996b6" providerId="LiveId" clId="{3D00C22F-1E08-4CC3-8175-E869978A2B23}" dt="2025-10-02T12:37:08.971" v="668" actId="20577"/>
        <pc:sldMkLst>
          <pc:docMk/>
          <pc:sldMk cId="2492626691" sldId="268"/>
        </pc:sldMkLst>
        <pc:spChg chg="mod">
          <ac:chgData name="Manish Bherunani" userId="5ee5efaa0cb996b6" providerId="LiveId" clId="{3D00C22F-1E08-4CC3-8175-E869978A2B23}" dt="2025-10-02T07:52:55.022" v="667" actId="20577"/>
          <ac:spMkLst>
            <pc:docMk/>
            <pc:sldMk cId="2492626691" sldId="268"/>
            <ac:spMk id="2" creationId="{E5E318D5-3BB6-0A2E-0405-E62AD9B38FCA}"/>
          </ac:spMkLst>
        </pc:spChg>
        <pc:spChg chg="mod">
          <ac:chgData name="Manish Bherunani" userId="5ee5efaa0cb996b6" providerId="LiveId" clId="{3D00C22F-1E08-4CC3-8175-E869978A2B23}" dt="2025-10-02T12:37:08.971" v="668" actId="20577"/>
          <ac:spMkLst>
            <pc:docMk/>
            <pc:sldMk cId="2492626691" sldId="268"/>
            <ac:spMk id="4" creationId="{B1983FC2-93A8-40A6-61CA-8F38E1BACC37}"/>
          </ac:spMkLst>
        </pc:spChg>
        <pc:picChg chg="add mod">
          <ac:chgData name="Manish Bherunani" userId="5ee5efaa0cb996b6" providerId="LiveId" clId="{3D00C22F-1E08-4CC3-8175-E869978A2B23}" dt="2025-10-02T07:50:51.540" v="650" actId="1076"/>
          <ac:picMkLst>
            <pc:docMk/>
            <pc:sldMk cId="2492626691" sldId="268"/>
            <ac:picMk id="6" creationId="{51DC2353-F5FD-AB79-F8D4-3F716D1B5334}"/>
          </ac:picMkLst>
        </pc:picChg>
      </pc:sldChg>
      <pc:sldChg chg="new del">
        <pc:chgData name="Manish Bherunani" userId="5ee5efaa0cb996b6" providerId="LiveId" clId="{3D00C22F-1E08-4CC3-8175-E869978A2B23}" dt="2025-09-30T16:48:43.886" v="198" actId="680"/>
        <pc:sldMkLst>
          <pc:docMk/>
          <pc:sldMk cId="2494750204" sldId="268"/>
        </pc:sldMkLst>
      </pc:sldChg>
      <pc:sldChg chg="addSp delSp modSp new mod setBg">
        <pc:chgData name="Manish Bherunani" userId="5ee5efaa0cb996b6" providerId="LiveId" clId="{3D00C22F-1E08-4CC3-8175-E869978A2B23}" dt="2025-10-02T07:23:49.343" v="634" actId="20577"/>
        <pc:sldMkLst>
          <pc:docMk/>
          <pc:sldMk cId="2732549629" sldId="269"/>
        </pc:sldMkLst>
        <pc:spChg chg="mod">
          <ac:chgData name="Manish Bherunani" userId="5ee5efaa0cb996b6" providerId="LiveId" clId="{3D00C22F-1E08-4CC3-8175-E869978A2B23}" dt="2025-10-02T07:07:35.333" v="612" actId="27636"/>
          <ac:spMkLst>
            <pc:docMk/>
            <pc:sldMk cId="2732549629" sldId="269"/>
            <ac:spMk id="2" creationId="{C4CA56B1-DA81-0DAB-A36F-FACBD4B185A7}"/>
          </ac:spMkLst>
        </pc:spChg>
        <pc:spChg chg="add mod">
          <ac:chgData name="Manish Bherunani" userId="5ee5efaa0cb996b6" providerId="LiveId" clId="{3D00C22F-1E08-4CC3-8175-E869978A2B23}" dt="2025-10-02T07:23:49.343" v="634" actId="20577"/>
          <ac:spMkLst>
            <pc:docMk/>
            <pc:sldMk cId="2732549629" sldId="269"/>
            <ac:spMk id="12" creationId="{DFE92231-0FD7-5DE7-BD09-B8FE789F1B52}"/>
          </ac:spMkLst>
        </pc:spChg>
        <pc:picChg chg="add mod">
          <ac:chgData name="Manish Bherunani" userId="5ee5efaa0cb996b6" providerId="LiveId" clId="{3D00C22F-1E08-4CC3-8175-E869978A2B23}" dt="2025-10-02T06:24:08.562" v="599" actId="1076"/>
          <ac:picMkLst>
            <pc:docMk/>
            <pc:sldMk cId="2732549629" sldId="269"/>
            <ac:picMk id="14" creationId="{CD4F8875-E96A-A891-FB43-1D4B85E68DDC}"/>
          </ac:picMkLst>
        </pc:picChg>
      </pc:sldChg>
      <pc:sldChg chg="new del">
        <pc:chgData name="Manish Bherunani" userId="5ee5efaa0cb996b6" providerId="LiveId" clId="{3D00C22F-1E08-4CC3-8175-E869978A2B23}" dt="2025-10-01T07:10:21.503" v="205" actId="47"/>
        <pc:sldMkLst>
          <pc:docMk/>
          <pc:sldMk cId="3237859766" sldId="269"/>
        </pc:sldMkLst>
      </pc:sldChg>
      <pc:sldChg chg="addSp delSp modSp new mod setBg">
        <pc:chgData name="Manish Bherunani" userId="5ee5efaa0cb996b6" providerId="LiveId" clId="{3D00C22F-1E08-4CC3-8175-E869978A2B23}" dt="2025-10-04T11:21:06.800" v="894" actId="14100"/>
        <pc:sldMkLst>
          <pc:docMk/>
          <pc:sldMk cId="1839022821" sldId="270"/>
        </pc:sldMkLst>
        <pc:spChg chg="del mod">
          <ac:chgData name="Manish Bherunani" userId="5ee5efaa0cb996b6" providerId="LiveId" clId="{3D00C22F-1E08-4CC3-8175-E869978A2B23}" dt="2025-10-04T07:21:19.822" v="784" actId="21"/>
          <ac:spMkLst>
            <pc:docMk/>
            <pc:sldMk cId="1839022821" sldId="270"/>
            <ac:spMk id="2" creationId="{76246A57-9E96-D9CB-E0AD-1927E11ED4F0}"/>
          </ac:spMkLst>
        </pc:spChg>
        <pc:spChg chg="del mod">
          <ac:chgData name="Manish Bherunani" userId="5ee5efaa0cb996b6" providerId="LiveId" clId="{3D00C22F-1E08-4CC3-8175-E869978A2B23}" dt="2025-10-04T07:16:57.715" v="759"/>
          <ac:spMkLst>
            <pc:docMk/>
            <pc:sldMk cId="1839022821" sldId="270"/>
            <ac:spMk id="3" creationId="{DA07B603-D034-D8B6-065C-A3C687287856}"/>
          </ac:spMkLst>
        </pc:spChg>
        <pc:spChg chg="mod">
          <ac:chgData name="Manish Bherunani" userId="5ee5efaa0cb996b6" providerId="LiveId" clId="{3D00C22F-1E08-4CC3-8175-E869978A2B23}" dt="2025-10-04T07:23:32.616" v="804" actId="20577"/>
          <ac:spMkLst>
            <pc:docMk/>
            <pc:sldMk cId="1839022821" sldId="270"/>
            <ac:spMk id="4" creationId="{C7A09A9D-476E-8676-C7A5-B7CDE224DA53}"/>
          </ac:spMkLst>
        </pc:spChg>
        <pc:picChg chg="add mod">
          <ac:chgData name="Manish Bherunani" userId="5ee5efaa0cb996b6" providerId="LiveId" clId="{3D00C22F-1E08-4CC3-8175-E869978A2B23}" dt="2025-10-04T11:20:58.423" v="892" actId="14100"/>
          <ac:picMkLst>
            <pc:docMk/>
            <pc:sldMk cId="1839022821" sldId="270"/>
            <ac:picMk id="5" creationId="{A005A52A-CD8C-F9CC-3D09-DEF4A06C70A7}"/>
          </ac:picMkLst>
        </pc:picChg>
        <pc:picChg chg="add mod">
          <ac:chgData name="Manish Bherunani" userId="5ee5efaa0cb996b6" providerId="LiveId" clId="{3D00C22F-1E08-4CC3-8175-E869978A2B23}" dt="2025-10-04T11:21:03.045" v="893" actId="14100"/>
          <ac:picMkLst>
            <pc:docMk/>
            <pc:sldMk cId="1839022821" sldId="270"/>
            <ac:picMk id="6" creationId="{54E332E6-50F0-D530-CA9F-BE9D708E43C3}"/>
          </ac:picMkLst>
        </pc:picChg>
        <pc:picChg chg="add mod">
          <ac:chgData name="Manish Bherunani" userId="5ee5efaa0cb996b6" providerId="LiveId" clId="{3D00C22F-1E08-4CC3-8175-E869978A2B23}" dt="2025-10-04T11:21:06.800" v="894" actId="14100"/>
          <ac:picMkLst>
            <pc:docMk/>
            <pc:sldMk cId="1839022821" sldId="270"/>
            <ac:picMk id="7" creationId="{0B5B7AA1-050D-AA44-101D-E5731371A10C}"/>
          </ac:picMkLst>
        </pc:picChg>
      </pc:sldChg>
      <pc:sldChg chg="new del">
        <pc:chgData name="Manish Bherunani" userId="5ee5efaa0cb996b6" providerId="LiveId" clId="{3D00C22F-1E08-4CC3-8175-E869978A2B23}" dt="2025-10-01T07:10:18.509" v="204" actId="47"/>
        <pc:sldMkLst>
          <pc:docMk/>
          <pc:sldMk cId="425621280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2800" b="0" dirty="0" err="1">
                <a:solidFill>
                  <a:srgbClr val="282828"/>
                </a:solidFill>
              </a:rPr>
              <a:t>Atliq</a:t>
            </a:r>
            <a:r>
              <a:rPr sz="2800" b="0" dirty="0">
                <a:solidFill>
                  <a:srgbClr val="282828"/>
                </a:solidFill>
              </a:rPr>
              <a:t> Mart Supply Chain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0" dirty="0">
                <a:solidFill>
                  <a:srgbClr val="282828"/>
                </a:solidFill>
              </a:rPr>
              <a:t>Data-Driven Analysis for FMCG Supply Chain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3C11-8485-5852-5B19-31F8709B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54" y="250121"/>
            <a:ext cx="7764667" cy="566738"/>
          </a:xfrm>
        </p:spPr>
        <p:txBody>
          <a:bodyPr>
            <a:noAutofit/>
          </a:bodyPr>
          <a:lstStyle/>
          <a:p>
            <a:r>
              <a:rPr lang="en-US" sz="2800" b="0" dirty="0"/>
              <a:t>Evaluate Metrics Against Their Target for Customers </a:t>
            </a:r>
            <a:endParaRPr lang="en-IN" sz="28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F0C1-54F5-8A13-F3DE-AAB63D9A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47072" y="1166028"/>
            <a:ext cx="3621480" cy="532263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VOFR% remains strong at 95–98%, indicating high fulfillment of customer orders.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LIFR% varies significantly (52–76%), highlighting challenges in fulfilling complete line items per order.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All customers fall below target for OT %, IF % and OTIF % indicating systemic issues in timeliness and completeness of orders.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Top Performers: Logic Stores, Propel Mart, Atlas Stores, Expression Stores, Rel Fresh.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OTIF%: Gap –27.7% to –31.5%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OT%: Gap –13.0% to –18.6%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IF%: Gap –15.9% to –20.6%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Bottom Performers: Acclaimed Stores, Elite Mart, Lotus Mart, Coolblue, Info Stores.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OTIF%: Gap –40.0% to –42.2%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OT%: Gap –18.6% to –49.22%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IF%: Gap –22.0% to 35.06%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1610C-BCEF-E81A-A6F7-EE79348E2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8" y="1263337"/>
            <a:ext cx="5302796" cy="42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0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56B1-DA81-0DAB-A36F-FACBD4B1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Analyse</a:t>
            </a:r>
            <a:r>
              <a:rPr lang="en-US" sz="2800" dirty="0"/>
              <a:t> Metrics Against Their Target for City</a:t>
            </a:r>
            <a:endParaRPr lang="en-IN" sz="28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D4F8875-E96A-A891-FB43-1D4B85E68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7761" y="2953523"/>
            <a:ext cx="4038600" cy="1405314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E92231-0FD7-5DE7-BD09-B8FE789F1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3342" y="1600200"/>
            <a:ext cx="4193458" cy="4525963"/>
          </a:xfrm>
        </p:spPr>
        <p:txBody>
          <a:bodyPr>
            <a:noAutofit/>
          </a:bodyPr>
          <a:lstStyle/>
          <a:p>
            <a:r>
              <a:rPr lang="en-US" sz="1800" dirty="0"/>
              <a:t>Lower IF% across cities is primarily driven by weaker VOFR% and LIFR%, highlighting incomplete order fulfillment.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Lower OT% across cities is tied to weaker LIFR%, indicating order lines were not fully ready for dispatch on the agreed delivery date.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Lower OTIF% is directly impacted by gaps in VOFR%, LIFR%, IF%, and OT%, resulting in incomplete and delayed deliveries.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3254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18D5-3BB6-0A2E-0405-E62AD9B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Product-Wise Metric Check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DC2353-F5FD-AB79-F8D4-3F716D1B53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310" y="1600200"/>
            <a:ext cx="4191000" cy="42794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83FC2-93A8-40A6-61CA-8F38E1BAC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503174" cy="452596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Highest performing products (AM Biscuits 750, AM Curd 250, AM Milk 500, AM Ghee 150, AM Curd 100) show VOFR% of 96.6–96.9% as more volume is fulfilled, more line items are successfully delivered.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Lowest performing products (AM Butter 250, AM Butter 500, AM Biscuits 500, AM Tea 500, AM Tea 250) show VOFR% of 96.3–96.5%; lower VOFR% corresponds to lower LIFR%, highlighting fulfilment and delivery gaps.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9262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0" dirty="0">
                <a:solidFill>
                  <a:srgbClr val="282828"/>
                </a:solidFill>
              </a:rPr>
              <a:t>• Strengthen supplier agreements</a:t>
            </a:r>
          </a:p>
          <a:p>
            <a:r>
              <a:rPr sz="1800" b="0" dirty="0">
                <a:solidFill>
                  <a:srgbClr val="282828"/>
                </a:solidFill>
              </a:rPr>
              <a:t>• Improve inventory planning</a:t>
            </a:r>
          </a:p>
          <a:p>
            <a:r>
              <a:rPr sz="1800" b="0" dirty="0">
                <a:solidFill>
                  <a:srgbClr val="282828"/>
                </a:solidFill>
              </a:rPr>
              <a:t>• Enhance dispatch &amp; workforce scheduling</a:t>
            </a:r>
            <a:r>
              <a:rPr lang="en-US" sz="1800" b="0" dirty="0">
                <a:solidFill>
                  <a:srgbClr val="282828"/>
                </a:solidFill>
              </a:rPr>
              <a:t> to reduce delays</a:t>
            </a:r>
            <a:endParaRPr sz="1800" b="0" dirty="0">
              <a:solidFill>
                <a:srgbClr val="282828"/>
              </a:solidFill>
            </a:endParaRPr>
          </a:p>
          <a:p>
            <a:r>
              <a:rPr sz="1800" b="0" dirty="0">
                <a:solidFill>
                  <a:srgbClr val="282828"/>
                </a:solidFill>
              </a:rPr>
              <a:t>• Balance ERP/WMS rules</a:t>
            </a:r>
          </a:p>
          <a:p>
            <a:r>
              <a:rPr sz="1800" b="0" dirty="0">
                <a:solidFill>
                  <a:srgbClr val="282828"/>
                </a:solidFill>
              </a:rPr>
              <a:t>• Benchmark top-performing customers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0">
                <a:solidFill>
                  <a:srgbClr val="282828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282828"/>
                </a:solidFill>
              </a:rPr>
              <a:t>Systemic issues in OT %, IF %, and OTIF % must be addressed before expansion.</a:t>
            </a:r>
          </a:p>
          <a:p>
            <a:endParaRPr sz="2000" b="0">
              <a:solidFill>
                <a:srgbClr val="282828"/>
              </a:solidFill>
            </a:endParaRPr>
          </a:p>
          <a:p>
            <a:r>
              <a:rPr sz="2000" b="0">
                <a:solidFill>
                  <a:srgbClr val="282828"/>
                </a:solidFill>
              </a:rPr>
              <a:t>Focus on end-to-end improvements across supply, inventory, and logistics to enhance customer satisfaction.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>
                <a:solidFill>
                  <a:srgbClr val="282828"/>
                </a:solidFill>
              </a:rPr>
              <a:t>Created BY</a:t>
            </a:r>
            <a:br>
              <a:rPr lang="en-US" sz="2000" b="0" dirty="0">
                <a:solidFill>
                  <a:srgbClr val="282828"/>
                </a:solidFill>
              </a:rPr>
            </a:br>
            <a:r>
              <a:rPr lang="en-US" sz="2000" b="0" dirty="0">
                <a:solidFill>
                  <a:srgbClr val="282828"/>
                </a:solidFill>
              </a:rPr>
              <a:t>Manish Bherunani</a:t>
            </a:r>
            <a:endParaRPr sz="2000" b="0" dirty="0">
              <a:solidFill>
                <a:srgbClr val="28282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282828"/>
                </a:solidFill>
              </a:rPr>
              <a:t>Thank You</a:t>
            </a:r>
            <a:endParaRPr sz="2000" b="0"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Project Overview</a:t>
            </a:r>
            <a:endParaRPr lang="en-IN" sz="20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Problem Statement</a:t>
            </a:r>
            <a:endParaRPr lang="en-IN" sz="20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Objectives</a:t>
            </a:r>
            <a:endParaRPr lang="en-IN" sz="20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Data &amp; Methodology</a:t>
            </a:r>
            <a:endParaRPr lang="en-IN" sz="20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Key Metrics</a:t>
            </a:r>
            <a:endParaRPr lang="en-IN" sz="20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Insights</a:t>
            </a:r>
            <a:endParaRPr lang="en-IN" sz="20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Recommendations</a:t>
            </a:r>
            <a:endParaRPr lang="en-IN" sz="20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2000" b="0" dirty="0">
                <a:solidFill>
                  <a:srgbClr val="282828"/>
                </a:solidFill>
              </a:rPr>
              <a:t>•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0" dirty="0" err="1">
                <a:solidFill>
                  <a:srgbClr val="282828"/>
                </a:solidFill>
              </a:rPr>
              <a:t>Atliq</a:t>
            </a:r>
            <a:r>
              <a:rPr sz="1800" b="0" dirty="0">
                <a:solidFill>
                  <a:srgbClr val="282828"/>
                </a:solidFill>
              </a:rPr>
              <a:t> Mart, a fast-growing FMCG manufacturer headquartered in Gujarat, operates in Ahmedabad, Surat, and Vadodara.</a:t>
            </a:r>
            <a:endParaRPr lang="en-IN"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282828"/>
                </a:solidFill>
              </a:rPr>
              <a:t>This project analyzes daily delivery data across customers, products, and cities:</a:t>
            </a:r>
            <a:endParaRPr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• Identify supply chain gaps</a:t>
            </a:r>
          </a:p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• Improve delivery efficiency</a:t>
            </a:r>
          </a:p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• Support expansion strategy into Tier-1 and Metro cities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0" dirty="0">
                <a:solidFill>
                  <a:srgbClr val="282828"/>
                </a:solidFill>
              </a:rPr>
              <a:t>Key customers have not extended annual contracts due to:</a:t>
            </a:r>
          </a:p>
          <a:p>
            <a:r>
              <a:rPr sz="1800" b="0" dirty="0">
                <a:solidFill>
                  <a:srgbClr val="282828"/>
                </a:solidFill>
              </a:rPr>
              <a:t>Late deliveries</a:t>
            </a:r>
          </a:p>
          <a:p>
            <a:r>
              <a:rPr sz="1800" b="0" dirty="0">
                <a:solidFill>
                  <a:srgbClr val="282828"/>
                </a:solidFill>
              </a:rPr>
              <a:t>Incomplete deliveries</a:t>
            </a:r>
          </a:p>
          <a:p>
            <a:endParaRPr sz="1800" b="0" dirty="0">
              <a:solidFill>
                <a:srgbClr val="282828"/>
              </a:solidFill>
            </a:endParaRPr>
          </a:p>
          <a:p>
            <a:r>
              <a:rPr sz="1800" b="0" dirty="0">
                <a:solidFill>
                  <a:srgbClr val="282828"/>
                </a:solidFill>
              </a:rPr>
              <a:t>Management requires daily tracking of OT %, IF %, and OTIF % to quickly resolve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18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1. Track Key Metrics</a:t>
            </a:r>
            <a:r>
              <a:rPr lang="en-IN" sz="1800" b="0" dirty="0">
                <a:solidFill>
                  <a:srgbClr val="282828"/>
                </a:solidFill>
              </a:rPr>
              <a:t> on daily basis</a:t>
            </a:r>
            <a:r>
              <a:rPr sz="1800" b="0" dirty="0">
                <a:solidFill>
                  <a:srgbClr val="282828"/>
                </a:solidFill>
              </a:rPr>
              <a:t>: OT %, IF %, OTIF %, LIFR %, VOFR %</a:t>
            </a:r>
          </a:p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2</a:t>
            </a:r>
            <a:r>
              <a:rPr lang="en-IN" sz="1800" b="0" dirty="0">
                <a:solidFill>
                  <a:srgbClr val="282828"/>
                </a:solidFill>
              </a:rPr>
              <a:t>. </a:t>
            </a:r>
            <a:r>
              <a:rPr lang="en-US" sz="1800" b="0" dirty="0">
                <a:solidFill>
                  <a:srgbClr val="282828"/>
                </a:solidFill>
              </a:rPr>
              <a:t>Evaluate Metrics Against Customer Targets </a:t>
            </a:r>
            <a:r>
              <a:rPr sz="1800" b="0" dirty="0">
                <a:solidFill>
                  <a:srgbClr val="282828"/>
                </a:solidFill>
              </a:rPr>
              <a:t>cities</a:t>
            </a:r>
          </a:p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3. Analyze </a:t>
            </a:r>
            <a:r>
              <a:rPr lang="en-US" sz="1800" dirty="0">
                <a:solidFill>
                  <a:srgbClr val="282828"/>
                </a:solidFill>
              </a:rPr>
              <a:t>Metrics based on City-Level Performance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282828"/>
                </a:solidFill>
              </a:rPr>
              <a:t>4 P</a:t>
            </a:r>
            <a:r>
              <a:rPr sz="1800" b="0" dirty="0" err="1">
                <a:solidFill>
                  <a:srgbClr val="282828"/>
                </a:solidFill>
              </a:rPr>
              <a:t>roduct</a:t>
            </a:r>
            <a:r>
              <a:rPr sz="1800" b="0" dirty="0">
                <a:solidFill>
                  <a:srgbClr val="282828"/>
                </a:solidFill>
              </a:rPr>
              <a:t>-wise</a:t>
            </a:r>
            <a:r>
              <a:rPr lang="en-IN" sz="1800" b="0" dirty="0">
                <a:solidFill>
                  <a:srgbClr val="282828"/>
                </a:solidFill>
              </a:rPr>
              <a:t> Analysis</a:t>
            </a:r>
            <a:endParaRPr sz="1800" b="0"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Data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07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• Data Source: CSV files</a:t>
            </a:r>
          </a:p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• Data Model: Star schema</a:t>
            </a:r>
          </a:p>
          <a:p>
            <a:endParaRPr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sz="1800" b="0" dirty="0">
              <a:solidFill>
                <a:srgbClr val="282828"/>
              </a:solidFill>
            </a:endParaRPr>
          </a:p>
          <a:p>
            <a:endParaRPr lang="en-IN" sz="1800" b="0" dirty="0">
              <a:solidFill>
                <a:srgbClr val="282828"/>
              </a:solidFill>
            </a:endParaRPr>
          </a:p>
          <a:p>
            <a:endParaRPr lang="en-IN" sz="1800" b="0" dirty="0">
              <a:solidFill>
                <a:srgbClr val="282828"/>
              </a:solidFill>
            </a:endParaRPr>
          </a:p>
          <a:p>
            <a:r>
              <a:rPr sz="1800" b="0" dirty="0">
                <a:solidFill>
                  <a:srgbClr val="282828"/>
                </a:solidFill>
              </a:rPr>
              <a:t>Tools: Power BI</a:t>
            </a:r>
          </a:p>
          <a:p>
            <a:r>
              <a:rPr sz="1800" b="0" dirty="0">
                <a:solidFill>
                  <a:srgbClr val="282828"/>
                </a:solidFill>
              </a:rPr>
              <a:t>Skills: Data Modelling, DAX, </a:t>
            </a:r>
            <a:r>
              <a:rPr lang="en-IN" sz="1800" b="0" dirty="0">
                <a:solidFill>
                  <a:srgbClr val="282828"/>
                </a:solidFill>
              </a:rPr>
              <a:t>Data </a:t>
            </a:r>
            <a:r>
              <a:rPr sz="1800" b="0" dirty="0">
                <a:solidFill>
                  <a:srgbClr val="282828"/>
                </a:solidFill>
              </a:rPr>
              <a:t>Visualization</a:t>
            </a:r>
            <a:r>
              <a:rPr lang="en-IN" sz="1800" b="0" dirty="0">
                <a:solidFill>
                  <a:srgbClr val="282828"/>
                </a:solidFill>
              </a:rPr>
              <a:t> &amp; KPI</a:t>
            </a:r>
            <a:endParaRPr sz="1800" b="0" dirty="0">
              <a:solidFill>
                <a:srgbClr val="28282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C40FC-D2ED-14EF-7563-5394393E9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38" y="2182761"/>
            <a:ext cx="7261123" cy="32576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Key Metrics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858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b="0" dirty="0">
                <a:solidFill>
                  <a:srgbClr val="282828"/>
                </a:solidFill>
              </a:rPr>
              <a:t>Line Fill Rate (LIFR %): % of order lines shipped vs. total lines ordered.</a:t>
            </a:r>
          </a:p>
          <a:p>
            <a:r>
              <a:rPr lang="en-US" sz="1800" b="0" dirty="0">
                <a:solidFill>
                  <a:srgbClr val="282828"/>
                </a:solidFill>
              </a:rPr>
              <a:t>Volume Fill Rate (VOFR %): % of quantity shipped vs. ordered.</a:t>
            </a:r>
          </a:p>
          <a:p>
            <a:r>
              <a:rPr lang="en-US" sz="1800" b="0" dirty="0">
                <a:solidFill>
                  <a:srgbClr val="282828"/>
                </a:solidFill>
              </a:rPr>
              <a:t>In-Full Delivery (IF %): Order delivered only if all items match requested quantities.</a:t>
            </a:r>
          </a:p>
          <a:p>
            <a:r>
              <a:rPr lang="en-US" sz="1800" b="0" dirty="0">
                <a:solidFill>
                  <a:srgbClr val="282828"/>
                </a:solidFill>
              </a:rPr>
              <a:t>On-Time Delivery (OT %): Order delivered only if all items arrive by the agreed time.</a:t>
            </a:r>
          </a:p>
          <a:p>
            <a:r>
              <a:rPr lang="en-US" sz="1800" b="0" dirty="0">
                <a:solidFill>
                  <a:srgbClr val="282828"/>
                </a:solidFill>
              </a:rPr>
              <a:t>On-Time In-Full (OTIF %): Order delivered both on-time and in-full.</a:t>
            </a:r>
            <a:endParaRPr sz="1800" b="0"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052"/>
            <a:ext cx="8229600" cy="1143000"/>
          </a:xfrm>
        </p:spPr>
        <p:txBody>
          <a:bodyPr>
            <a:normAutofit/>
          </a:bodyPr>
          <a:lstStyle/>
          <a:p>
            <a:r>
              <a:rPr sz="2800" b="0" dirty="0">
                <a:solidFill>
                  <a:srgbClr val="282828"/>
                </a:solidFill>
              </a:rPr>
              <a:t>Insights Summary</a:t>
            </a:r>
            <a:r>
              <a:rPr lang="en-IN" sz="2800" b="0" dirty="0">
                <a:solidFill>
                  <a:srgbClr val="282828"/>
                </a:solidFill>
              </a:rPr>
              <a:t> :  Track Key Delivery Metrics</a:t>
            </a:r>
            <a:endParaRPr sz="2800" b="0" dirty="0">
              <a:solidFill>
                <a:srgbClr val="28282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2439" y="1600200"/>
            <a:ext cx="362810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• </a:t>
            </a:r>
            <a:r>
              <a:rPr lang="en-US" sz="1800" b="0" dirty="0">
                <a:solidFill>
                  <a:srgbClr val="282828"/>
                </a:solidFill>
              </a:rPr>
              <a:t>VOFR remains strong (~96.6%) and stable, reflecting consistent fulfilment performance.</a:t>
            </a:r>
          </a:p>
          <a:p>
            <a:pPr marL="0" indent="0">
              <a:buNone/>
            </a:pPr>
            <a:endParaRPr lang="en-US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sz="1800" b="0" dirty="0">
              <a:solidFill>
                <a:srgbClr val="282828"/>
              </a:solidFill>
            </a:endParaRPr>
          </a:p>
          <a:p>
            <a:pPr marL="0" indent="0">
              <a:buNone/>
            </a:pPr>
            <a:r>
              <a:rPr sz="1800" b="0" dirty="0">
                <a:solidFill>
                  <a:srgbClr val="282828"/>
                </a:solidFill>
              </a:rPr>
              <a:t>• </a:t>
            </a:r>
            <a:r>
              <a:rPr lang="en-US" sz="1800" b="0" dirty="0">
                <a:solidFill>
                  <a:srgbClr val="282828"/>
                </a:solidFill>
              </a:rPr>
              <a:t>LIFR moderate (~66%), showing improvement with higher Volume items delivered, confirming interdependence.</a:t>
            </a:r>
            <a:endParaRPr sz="1800" b="0" dirty="0">
              <a:solidFill>
                <a:srgbClr val="282828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FCEBD-965A-D103-FD51-5FB16833B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0" y="1600200"/>
            <a:ext cx="3960000" cy="214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A9DAD-004E-B38B-05AF-DBF85CA01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60" y="4100969"/>
            <a:ext cx="3960000" cy="202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C4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09A9D-476E-8676-C7A5-B7CDE224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6187" y="669860"/>
            <a:ext cx="4038600" cy="5347482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282828"/>
                </a:solidFill>
              </a:rPr>
              <a:t>IF (~53%) underperforms, 23.7 pts below target, reflecting systemic fulfilment gaps.</a:t>
            </a: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r>
              <a:rPr lang="en-IN" sz="1800" dirty="0">
                <a:solidFill>
                  <a:srgbClr val="282828"/>
                </a:solidFill>
              </a:rPr>
              <a:t> OT (~59%) underperforms, 27 pts below target, highlighting fulfilment &amp; on-time delivery gaps.</a:t>
            </a:r>
          </a:p>
          <a:p>
            <a:endParaRPr lang="en-IN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pPr marL="0" indent="0">
              <a:buNone/>
            </a:pPr>
            <a:endParaRPr lang="en-IN" sz="1800" dirty="0">
              <a:solidFill>
                <a:srgbClr val="282828"/>
              </a:solidFill>
            </a:endParaRPr>
          </a:p>
          <a:p>
            <a:r>
              <a:rPr lang="en-IN" sz="1800" dirty="0">
                <a:solidFill>
                  <a:srgbClr val="282828"/>
                </a:solidFill>
              </a:rPr>
              <a:t>OTIF very low (~29%), 36.9 pts below target, reflecting systemic gaps in On-Time &amp; In-Full delivery.</a:t>
            </a:r>
          </a:p>
          <a:p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05A52A-CD8C-F9CC-3D09-DEF4A06C70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2" y="474646"/>
            <a:ext cx="3118929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332E6-50F0-D530-CA9F-BE9D708E4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95" y="2556749"/>
            <a:ext cx="3167455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B7AA1-050D-AA44-101D-E5731371A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9" y="4638852"/>
            <a:ext cx="3166281" cy="19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902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755</Words>
  <Application>Microsoft Office PowerPoint</Application>
  <PresentationFormat>On-screen Show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Atliq Mart Supply Chain Insights</vt:lpstr>
      <vt:lpstr>Agenda</vt:lpstr>
      <vt:lpstr>Project Overview</vt:lpstr>
      <vt:lpstr>Problem Statement</vt:lpstr>
      <vt:lpstr>Project Objectives</vt:lpstr>
      <vt:lpstr>Data &amp; Methodology</vt:lpstr>
      <vt:lpstr>Key Metrics Defined</vt:lpstr>
      <vt:lpstr>Insights Summary :  Track Key Delivery Metrics</vt:lpstr>
      <vt:lpstr>PowerPoint Presentation</vt:lpstr>
      <vt:lpstr>Evaluate Metrics Against Their Target for Customers </vt:lpstr>
      <vt:lpstr>Analyse Metrics Against Their Target for City</vt:lpstr>
      <vt:lpstr>Product-Wise Metric Check</vt:lpstr>
      <vt:lpstr>Recommendations</vt:lpstr>
      <vt:lpstr>Conclusion</vt:lpstr>
      <vt:lpstr>Created BY Manish Bherunani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 Bherunani</dc:creator>
  <cp:keywords/>
  <dc:description>generated using python-pptx</dc:description>
  <cp:lastModifiedBy>Manish Bherunani</cp:lastModifiedBy>
  <cp:revision>2</cp:revision>
  <dcterms:created xsi:type="dcterms:W3CDTF">2013-01-27T09:14:16Z</dcterms:created>
  <dcterms:modified xsi:type="dcterms:W3CDTF">2025-10-04T11:21:07Z</dcterms:modified>
  <cp:category/>
</cp:coreProperties>
</file>