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Glacial Indifference Bold" charset="1" panose="00000800000000000000"/>
      <p:regular r:id="rId15"/>
    </p:embeddedFont>
    <p:embeddedFont>
      <p:font typeface="Apricots" charset="1" panose="00000000000000000000"/>
      <p:regular r:id="rId16"/>
    </p:embeddedFont>
    <p:embeddedFont>
      <p:font typeface="Canva Sans" charset="1" panose="020B05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 Id="rId9"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 Id="rId7" Target="../media/image17.png" Type="http://schemas.openxmlformats.org/officeDocument/2006/relationships/image"/><Relationship Id="rId8" Target="../media/image1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1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2" Target="../media/image1.jpe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 Id="rId5" Target="../media/image14.png" Type="http://schemas.openxmlformats.org/officeDocument/2006/relationships/image"/><Relationship Id="rId6" Target="../media/image21.pn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5400000">
            <a:off x="4953234" y="6787189"/>
            <a:ext cx="15675115" cy="7160233"/>
            <a:chOff x="0" y="0"/>
            <a:chExt cx="889687" cy="406400"/>
          </a:xfrm>
        </p:grpSpPr>
        <p:sp>
          <p:nvSpPr>
            <p:cNvPr name="Freeform 4" id="4"/>
            <p:cNvSpPr/>
            <p:nvPr/>
          </p:nvSpPr>
          <p:spPr>
            <a:xfrm flipH="false" flipV="false" rot="0">
              <a:off x="0" y="0"/>
              <a:ext cx="889687" cy="406400"/>
            </a:xfrm>
            <a:custGeom>
              <a:avLst/>
              <a:gdLst/>
              <a:ahLst/>
              <a:cxnLst/>
              <a:rect r="r" b="b" t="t" l="l"/>
              <a:pathLst>
                <a:path h="406400" w="889687">
                  <a:moveTo>
                    <a:pt x="686487" y="0"/>
                  </a:moveTo>
                  <a:cubicBezTo>
                    <a:pt x="798711" y="0"/>
                    <a:pt x="889687" y="90976"/>
                    <a:pt x="889687" y="203200"/>
                  </a:cubicBezTo>
                  <a:cubicBezTo>
                    <a:pt x="889687" y="315424"/>
                    <a:pt x="798711" y="406400"/>
                    <a:pt x="68648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784B38"/>
              </a:solidFill>
              <a:prstDash val="solid"/>
              <a:miter/>
            </a:ln>
          </p:spPr>
        </p:sp>
        <p:sp>
          <p:nvSpPr>
            <p:cNvPr name="TextBox 5" id="5"/>
            <p:cNvSpPr txBox="true"/>
            <p:nvPr/>
          </p:nvSpPr>
          <p:spPr>
            <a:xfrm>
              <a:off x="0" y="-38100"/>
              <a:ext cx="889687"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1954585">
            <a:off x="13919818" y="-1421255"/>
            <a:ext cx="6085910" cy="7405421"/>
          </a:xfrm>
          <a:custGeom>
            <a:avLst/>
            <a:gdLst/>
            <a:ahLst/>
            <a:cxnLst/>
            <a:rect r="r" b="b" t="t" l="l"/>
            <a:pathLst>
              <a:path h="7405421" w="6085910">
                <a:moveTo>
                  <a:pt x="0" y="0"/>
                </a:moveTo>
                <a:lnTo>
                  <a:pt x="6085910" y="0"/>
                </a:lnTo>
                <a:lnTo>
                  <a:pt x="6085910" y="7405421"/>
                </a:lnTo>
                <a:lnTo>
                  <a:pt x="0" y="7405421"/>
                </a:lnTo>
                <a:lnTo>
                  <a:pt x="0" y="0"/>
                </a:lnTo>
                <a:close/>
              </a:path>
            </a:pathLst>
          </a:custGeom>
          <a:blipFill>
            <a:blip r:embed="rId3">
              <a:alphaModFix amt="10999"/>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1954585">
            <a:off x="-2014255" y="5163547"/>
            <a:ext cx="6085910" cy="7405421"/>
          </a:xfrm>
          <a:custGeom>
            <a:avLst/>
            <a:gdLst/>
            <a:ahLst/>
            <a:cxnLst/>
            <a:rect r="r" b="b" t="t" l="l"/>
            <a:pathLst>
              <a:path h="7405421" w="6085910">
                <a:moveTo>
                  <a:pt x="0" y="0"/>
                </a:moveTo>
                <a:lnTo>
                  <a:pt x="6085910" y="0"/>
                </a:lnTo>
                <a:lnTo>
                  <a:pt x="6085910" y="7405421"/>
                </a:lnTo>
                <a:lnTo>
                  <a:pt x="0" y="7405421"/>
                </a:lnTo>
                <a:lnTo>
                  <a:pt x="0" y="0"/>
                </a:lnTo>
                <a:close/>
              </a:path>
            </a:pathLst>
          </a:custGeom>
          <a:blipFill>
            <a:blip r:embed="rId3">
              <a:alphaModFix amt="10999"/>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5400000">
            <a:off x="-2537846" y="-2551416"/>
            <a:ext cx="15675115" cy="7160233"/>
            <a:chOff x="0" y="0"/>
            <a:chExt cx="889687" cy="406400"/>
          </a:xfrm>
        </p:grpSpPr>
        <p:sp>
          <p:nvSpPr>
            <p:cNvPr name="Freeform 9" id="9"/>
            <p:cNvSpPr/>
            <p:nvPr/>
          </p:nvSpPr>
          <p:spPr>
            <a:xfrm flipH="false" flipV="false" rot="0">
              <a:off x="0" y="0"/>
              <a:ext cx="889687" cy="406400"/>
            </a:xfrm>
            <a:custGeom>
              <a:avLst/>
              <a:gdLst/>
              <a:ahLst/>
              <a:cxnLst/>
              <a:rect r="r" b="b" t="t" l="l"/>
              <a:pathLst>
                <a:path h="406400" w="889687">
                  <a:moveTo>
                    <a:pt x="686487" y="0"/>
                  </a:moveTo>
                  <a:cubicBezTo>
                    <a:pt x="798711" y="0"/>
                    <a:pt x="889687" y="90976"/>
                    <a:pt x="889687" y="203200"/>
                  </a:cubicBezTo>
                  <a:cubicBezTo>
                    <a:pt x="889687" y="315424"/>
                    <a:pt x="798711" y="406400"/>
                    <a:pt x="68648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784B38"/>
              </a:solidFill>
              <a:prstDash val="solid"/>
              <a:miter/>
            </a:ln>
          </p:spPr>
        </p:sp>
        <p:sp>
          <p:nvSpPr>
            <p:cNvPr name="TextBox 10" id="10"/>
            <p:cNvSpPr txBox="true"/>
            <p:nvPr/>
          </p:nvSpPr>
          <p:spPr>
            <a:xfrm>
              <a:off x="0" y="-38100"/>
              <a:ext cx="889687"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2392063" y="2466809"/>
            <a:ext cx="5815296" cy="4874817"/>
          </a:xfrm>
          <a:custGeom>
            <a:avLst/>
            <a:gdLst/>
            <a:ahLst/>
            <a:cxnLst/>
            <a:rect r="r" b="b" t="t" l="l"/>
            <a:pathLst>
              <a:path h="4874817" w="5815296">
                <a:moveTo>
                  <a:pt x="0" y="0"/>
                </a:moveTo>
                <a:lnTo>
                  <a:pt x="5815296" y="0"/>
                </a:lnTo>
                <a:lnTo>
                  <a:pt x="5815296" y="4874817"/>
                </a:lnTo>
                <a:lnTo>
                  <a:pt x="0" y="4874817"/>
                </a:lnTo>
                <a:lnTo>
                  <a:pt x="0" y="0"/>
                </a:lnTo>
                <a:close/>
              </a:path>
            </a:pathLst>
          </a:custGeom>
          <a:blipFill>
            <a:blip r:embed="rId5"/>
            <a:stretch>
              <a:fillRect l="0" t="0" r="0" b="0"/>
            </a:stretch>
          </a:blipFill>
        </p:spPr>
      </p:sp>
      <p:sp>
        <p:nvSpPr>
          <p:cNvPr name="Freeform 12" id="12"/>
          <p:cNvSpPr/>
          <p:nvPr/>
        </p:nvSpPr>
        <p:spPr>
          <a:xfrm flipH="false" flipV="false" rot="0">
            <a:off x="10222875" y="7577714"/>
            <a:ext cx="5204211" cy="359564"/>
          </a:xfrm>
          <a:custGeom>
            <a:avLst/>
            <a:gdLst/>
            <a:ahLst/>
            <a:cxnLst/>
            <a:rect r="r" b="b" t="t" l="l"/>
            <a:pathLst>
              <a:path h="359564" w="5204211">
                <a:moveTo>
                  <a:pt x="0" y="0"/>
                </a:moveTo>
                <a:lnTo>
                  <a:pt x="5204211" y="0"/>
                </a:lnTo>
                <a:lnTo>
                  <a:pt x="5204211" y="359564"/>
                </a:lnTo>
                <a:lnTo>
                  <a:pt x="0" y="3595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2271439">
            <a:off x="1074044" y="859818"/>
            <a:ext cx="1617413" cy="1375839"/>
          </a:xfrm>
          <a:custGeom>
            <a:avLst/>
            <a:gdLst/>
            <a:ahLst/>
            <a:cxnLst/>
            <a:rect r="r" b="b" t="t" l="l"/>
            <a:pathLst>
              <a:path h="1375839" w="1617413">
                <a:moveTo>
                  <a:pt x="0" y="0"/>
                </a:moveTo>
                <a:lnTo>
                  <a:pt x="1617413" y="0"/>
                </a:lnTo>
                <a:lnTo>
                  <a:pt x="1617413" y="1375839"/>
                </a:lnTo>
                <a:lnTo>
                  <a:pt x="0" y="1375839"/>
                </a:lnTo>
                <a:lnTo>
                  <a:pt x="0" y="0"/>
                </a:lnTo>
                <a:close/>
              </a:path>
            </a:pathLst>
          </a:custGeom>
          <a:blipFill>
            <a:blip r:embed="rId8">
              <a:alphaModFix amt="48000"/>
              <a:extLst>
                <a:ext uri="{96DAC541-7B7A-43D3-8B79-37D633B846F1}">
                  <asvg:svgBlip xmlns:asvg="http://schemas.microsoft.com/office/drawing/2016/SVG/main" r:embed="rId9"/>
                </a:ext>
              </a:extLst>
            </a:blip>
            <a:stretch>
              <a:fillRect l="0" t="0" r="0" b="-28542"/>
            </a:stretch>
          </a:blipFill>
        </p:spPr>
      </p:sp>
      <p:sp>
        <p:nvSpPr>
          <p:cNvPr name="TextBox 14" id="14"/>
          <p:cNvSpPr txBox="true"/>
          <p:nvPr/>
        </p:nvSpPr>
        <p:spPr>
          <a:xfrm rot="0">
            <a:off x="8687188" y="4064238"/>
            <a:ext cx="8275585" cy="3277322"/>
          </a:xfrm>
          <a:prstGeom prst="rect">
            <a:avLst/>
          </a:prstGeom>
        </p:spPr>
        <p:txBody>
          <a:bodyPr anchor="t" rtlCol="false" tIns="0" lIns="0" bIns="0" rIns="0">
            <a:spAutoFit/>
          </a:bodyPr>
          <a:lstStyle/>
          <a:p>
            <a:pPr algn="ctr">
              <a:lnSpc>
                <a:spcPts val="26735"/>
              </a:lnSpc>
            </a:pPr>
            <a:r>
              <a:rPr lang="en-US" b="true" sz="19096">
                <a:solidFill>
                  <a:srgbClr val="F8975D"/>
                </a:solidFill>
                <a:latin typeface="Glacial Indifference Bold"/>
                <a:ea typeface="Glacial Indifference Bold"/>
                <a:cs typeface="Glacial Indifference Bold"/>
                <a:sym typeface="Glacial Indifference Bold"/>
              </a:rPr>
              <a:t>GAME</a:t>
            </a:r>
          </a:p>
        </p:txBody>
      </p:sp>
      <p:sp>
        <p:nvSpPr>
          <p:cNvPr name="TextBox 15" id="15"/>
          <p:cNvSpPr txBox="true"/>
          <p:nvPr/>
        </p:nvSpPr>
        <p:spPr>
          <a:xfrm rot="0">
            <a:off x="10576913" y="3438056"/>
            <a:ext cx="4496134" cy="1785789"/>
          </a:xfrm>
          <a:prstGeom prst="rect">
            <a:avLst/>
          </a:prstGeom>
        </p:spPr>
        <p:txBody>
          <a:bodyPr anchor="t" rtlCol="false" tIns="0" lIns="0" bIns="0" rIns="0">
            <a:spAutoFit/>
          </a:bodyPr>
          <a:lstStyle/>
          <a:p>
            <a:pPr algn="ctr">
              <a:lnSpc>
                <a:spcPts val="14525"/>
              </a:lnSpc>
            </a:pPr>
            <a:r>
              <a:rPr lang="en-US" sz="10375">
                <a:solidFill>
                  <a:srgbClr val="784B38"/>
                </a:solidFill>
                <a:latin typeface="Apricots"/>
                <a:ea typeface="Apricots"/>
                <a:cs typeface="Apricots"/>
                <a:sym typeface="Apricots"/>
              </a:rPr>
              <a:t>QUIZ</a:t>
            </a:r>
          </a:p>
        </p:txBody>
      </p:sp>
      <p:sp>
        <p:nvSpPr>
          <p:cNvPr name="TextBox 16" id="16"/>
          <p:cNvSpPr txBox="true"/>
          <p:nvPr/>
        </p:nvSpPr>
        <p:spPr>
          <a:xfrm rot="0">
            <a:off x="10115749" y="8118253"/>
            <a:ext cx="5311337" cy="1661795"/>
          </a:xfrm>
          <a:prstGeom prst="rect">
            <a:avLst/>
          </a:prstGeom>
        </p:spPr>
        <p:txBody>
          <a:bodyPr anchor="t" rtlCol="false" tIns="0" lIns="0" bIns="0" rIns="0">
            <a:spAutoFit/>
          </a:bodyPr>
          <a:lstStyle/>
          <a:p>
            <a:pPr algn="ctr">
              <a:lnSpc>
                <a:spcPts val="4480"/>
              </a:lnSpc>
            </a:pPr>
            <a:r>
              <a:rPr lang="en-US" sz="3200" b="true">
                <a:solidFill>
                  <a:srgbClr val="F8975D"/>
                </a:solidFill>
                <a:latin typeface="Glacial Indifference Bold"/>
                <a:ea typeface="Glacial Indifference Bold"/>
                <a:cs typeface="Glacial Indifference Bold"/>
                <a:sym typeface="Glacial Indifference Bold"/>
              </a:rPr>
              <a:t>Interactive Quiz Game Application</a:t>
            </a:r>
          </a:p>
          <a:p>
            <a:pPr algn="ctr">
              <a:lnSpc>
                <a:spcPts val="448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78690">
            <a:off x="-2014255" y="-1325725"/>
            <a:ext cx="6085910" cy="7405421"/>
          </a:xfrm>
          <a:custGeom>
            <a:avLst/>
            <a:gdLst/>
            <a:ahLst/>
            <a:cxnLst/>
            <a:rect r="r" b="b" t="t" l="l"/>
            <a:pathLst>
              <a:path h="7405421" w="6085910">
                <a:moveTo>
                  <a:pt x="0" y="0"/>
                </a:moveTo>
                <a:lnTo>
                  <a:pt x="6085910" y="0"/>
                </a:lnTo>
                <a:lnTo>
                  <a:pt x="6085910" y="7405421"/>
                </a:lnTo>
                <a:lnTo>
                  <a:pt x="0" y="7405421"/>
                </a:lnTo>
                <a:lnTo>
                  <a:pt x="0" y="0"/>
                </a:lnTo>
                <a:close/>
              </a:path>
            </a:pathLst>
          </a:custGeom>
          <a:blipFill>
            <a:blip r:embed="rId3">
              <a:alphaModFix amt="10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6058153">
            <a:off x="14462350" y="-181351"/>
            <a:ext cx="4204974" cy="5116672"/>
          </a:xfrm>
          <a:custGeom>
            <a:avLst/>
            <a:gdLst/>
            <a:ahLst/>
            <a:cxnLst/>
            <a:rect r="r" b="b" t="t" l="l"/>
            <a:pathLst>
              <a:path h="5116672" w="4204974">
                <a:moveTo>
                  <a:pt x="0" y="0"/>
                </a:moveTo>
                <a:lnTo>
                  <a:pt x="4204974" y="0"/>
                </a:lnTo>
                <a:lnTo>
                  <a:pt x="4204974" y="5116673"/>
                </a:lnTo>
                <a:lnTo>
                  <a:pt x="0" y="5116673"/>
                </a:lnTo>
                <a:lnTo>
                  <a:pt x="0" y="0"/>
                </a:lnTo>
                <a:close/>
              </a:path>
            </a:pathLst>
          </a:custGeom>
          <a:blipFill>
            <a:blip r:embed="rId3">
              <a:alphaModFix amt="10999"/>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6541894" y="4089706"/>
            <a:ext cx="5204211" cy="359564"/>
          </a:xfrm>
          <a:custGeom>
            <a:avLst/>
            <a:gdLst/>
            <a:ahLst/>
            <a:cxnLst/>
            <a:rect r="r" b="b" t="t" l="l"/>
            <a:pathLst>
              <a:path h="359564" w="5204211">
                <a:moveTo>
                  <a:pt x="0" y="0"/>
                </a:moveTo>
                <a:lnTo>
                  <a:pt x="5204212" y="0"/>
                </a:lnTo>
                <a:lnTo>
                  <a:pt x="5204212" y="359564"/>
                </a:lnTo>
                <a:lnTo>
                  <a:pt x="0" y="3595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684369" y="5143500"/>
            <a:ext cx="3276152" cy="4809030"/>
          </a:xfrm>
          <a:custGeom>
            <a:avLst/>
            <a:gdLst/>
            <a:ahLst/>
            <a:cxnLst/>
            <a:rect r="r" b="b" t="t" l="l"/>
            <a:pathLst>
              <a:path h="4809030" w="3276152">
                <a:moveTo>
                  <a:pt x="0" y="0"/>
                </a:moveTo>
                <a:lnTo>
                  <a:pt x="3276152" y="0"/>
                </a:lnTo>
                <a:lnTo>
                  <a:pt x="3276152" y="4809030"/>
                </a:lnTo>
                <a:lnTo>
                  <a:pt x="0" y="4809030"/>
                </a:lnTo>
                <a:lnTo>
                  <a:pt x="0" y="0"/>
                </a:lnTo>
                <a:close/>
              </a:path>
            </a:pathLst>
          </a:custGeom>
          <a:blipFill>
            <a:blip r:embed="rId7"/>
            <a:stretch>
              <a:fillRect l="0" t="0" r="0" b="0"/>
            </a:stretch>
          </a:blipFill>
        </p:spPr>
      </p:sp>
      <p:sp>
        <p:nvSpPr>
          <p:cNvPr name="Freeform 7" id="7"/>
          <p:cNvSpPr/>
          <p:nvPr/>
        </p:nvSpPr>
        <p:spPr>
          <a:xfrm flipH="false" flipV="false" rot="0">
            <a:off x="2351919" y="5655054"/>
            <a:ext cx="11301259" cy="3785922"/>
          </a:xfrm>
          <a:custGeom>
            <a:avLst/>
            <a:gdLst/>
            <a:ahLst/>
            <a:cxnLst/>
            <a:rect r="r" b="b" t="t" l="l"/>
            <a:pathLst>
              <a:path h="3785922" w="11301259">
                <a:moveTo>
                  <a:pt x="0" y="0"/>
                </a:moveTo>
                <a:lnTo>
                  <a:pt x="11301259" y="0"/>
                </a:lnTo>
                <a:lnTo>
                  <a:pt x="11301259" y="3785922"/>
                </a:lnTo>
                <a:lnTo>
                  <a:pt x="0" y="3785922"/>
                </a:lnTo>
                <a:lnTo>
                  <a:pt x="0" y="0"/>
                </a:lnTo>
                <a:close/>
              </a:path>
            </a:pathLst>
          </a:custGeom>
          <a:blipFill>
            <a:blip r:embed="rId8"/>
            <a:stretch>
              <a:fillRect l="0" t="0" r="0" b="0"/>
            </a:stretch>
          </a:blipFill>
        </p:spPr>
      </p:sp>
      <p:sp>
        <p:nvSpPr>
          <p:cNvPr name="TextBox 8" id="8"/>
          <p:cNvSpPr txBox="true"/>
          <p:nvPr/>
        </p:nvSpPr>
        <p:spPr>
          <a:xfrm rot="0">
            <a:off x="3829266" y="1181064"/>
            <a:ext cx="10629469" cy="3088423"/>
          </a:xfrm>
          <a:prstGeom prst="rect">
            <a:avLst/>
          </a:prstGeom>
        </p:spPr>
        <p:txBody>
          <a:bodyPr anchor="t" rtlCol="false" tIns="0" lIns="0" bIns="0" rIns="0">
            <a:spAutoFit/>
          </a:bodyPr>
          <a:lstStyle/>
          <a:p>
            <a:pPr algn="ctr">
              <a:lnSpc>
                <a:spcPts val="25172"/>
              </a:lnSpc>
            </a:pPr>
            <a:r>
              <a:rPr lang="en-US" b="true" sz="17980">
                <a:solidFill>
                  <a:srgbClr val="F8975D"/>
                </a:solidFill>
                <a:latin typeface="Glacial Indifference Bold"/>
                <a:ea typeface="Glacial Indifference Bold"/>
                <a:cs typeface="Glacial Indifference Bold"/>
                <a:sym typeface="Glacial Indifference Bold"/>
              </a:rPr>
              <a:t>CONTENT</a:t>
            </a:r>
          </a:p>
        </p:txBody>
      </p:sp>
      <p:sp>
        <p:nvSpPr>
          <p:cNvPr name="TextBox 9" id="9"/>
          <p:cNvSpPr txBox="true"/>
          <p:nvPr/>
        </p:nvSpPr>
        <p:spPr>
          <a:xfrm rot="0">
            <a:off x="6210989" y="375473"/>
            <a:ext cx="5181077" cy="1785789"/>
          </a:xfrm>
          <a:prstGeom prst="rect">
            <a:avLst/>
          </a:prstGeom>
        </p:spPr>
        <p:txBody>
          <a:bodyPr anchor="t" rtlCol="false" tIns="0" lIns="0" bIns="0" rIns="0">
            <a:spAutoFit/>
          </a:bodyPr>
          <a:lstStyle/>
          <a:p>
            <a:pPr algn="ctr">
              <a:lnSpc>
                <a:spcPts val="14525"/>
              </a:lnSpc>
            </a:pPr>
            <a:r>
              <a:rPr lang="en-US" sz="10375">
                <a:solidFill>
                  <a:srgbClr val="784B38"/>
                </a:solidFill>
                <a:latin typeface="Apricots"/>
                <a:ea typeface="Apricots"/>
                <a:cs typeface="Apricots"/>
                <a:sym typeface="Apricots"/>
              </a:rPr>
              <a:t>Table Of</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5400000">
            <a:off x="-3439246" y="5286141"/>
            <a:ext cx="15675115" cy="7160233"/>
            <a:chOff x="0" y="0"/>
            <a:chExt cx="889687" cy="406400"/>
          </a:xfrm>
        </p:grpSpPr>
        <p:sp>
          <p:nvSpPr>
            <p:cNvPr name="Freeform 4" id="4"/>
            <p:cNvSpPr/>
            <p:nvPr/>
          </p:nvSpPr>
          <p:spPr>
            <a:xfrm flipH="false" flipV="false" rot="0">
              <a:off x="0" y="0"/>
              <a:ext cx="889687" cy="406400"/>
            </a:xfrm>
            <a:custGeom>
              <a:avLst/>
              <a:gdLst/>
              <a:ahLst/>
              <a:cxnLst/>
              <a:rect r="r" b="b" t="t" l="l"/>
              <a:pathLst>
                <a:path h="406400" w="889687">
                  <a:moveTo>
                    <a:pt x="686487" y="0"/>
                  </a:moveTo>
                  <a:cubicBezTo>
                    <a:pt x="798711" y="0"/>
                    <a:pt x="889687" y="90976"/>
                    <a:pt x="889687" y="203200"/>
                  </a:cubicBezTo>
                  <a:cubicBezTo>
                    <a:pt x="889687" y="315424"/>
                    <a:pt x="798711" y="406400"/>
                    <a:pt x="68648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784B38"/>
              </a:solidFill>
              <a:prstDash val="solid"/>
              <a:miter/>
            </a:ln>
          </p:spPr>
        </p:sp>
        <p:sp>
          <p:nvSpPr>
            <p:cNvPr name="TextBox 5" id="5"/>
            <p:cNvSpPr txBox="true"/>
            <p:nvPr/>
          </p:nvSpPr>
          <p:spPr>
            <a:xfrm>
              <a:off x="0" y="-38100"/>
              <a:ext cx="889687"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178690">
            <a:off x="-2642477" y="-2415019"/>
            <a:ext cx="6085910" cy="7405421"/>
          </a:xfrm>
          <a:custGeom>
            <a:avLst/>
            <a:gdLst/>
            <a:ahLst/>
            <a:cxnLst/>
            <a:rect r="r" b="b" t="t" l="l"/>
            <a:pathLst>
              <a:path h="7405421" w="6085910">
                <a:moveTo>
                  <a:pt x="0" y="0"/>
                </a:moveTo>
                <a:lnTo>
                  <a:pt x="6085910" y="0"/>
                </a:lnTo>
                <a:lnTo>
                  <a:pt x="6085910" y="7405422"/>
                </a:lnTo>
                <a:lnTo>
                  <a:pt x="0" y="7405422"/>
                </a:lnTo>
                <a:lnTo>
                  <a:pt x="0" y="0"/>
                </a:lnTo>
                <a:close/>
              </a:path>
            </a:pathLst>
          </a:custGeom>
          <a:blipFill>
            <a:blip r:embed="rId3">
              <a:alphaModFix amt="10999"/>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178690">
            <a:off x="13882965" y="6143187"/>
            <a:ext cx="6085910" cy="7405421"/>
          </a:xfrm>
          <a:custGeom>
            <a:avLst/>
            <a:gdLst/>
            <a:ahLst/>
            <a:cxnLst/>
            <a:rect r="r" b="b" t="t" l="l"/>
            <a:pathLst>
              <a:path h="7405421" w="6085910">
                <a:moveTo>
                  <a:pt x="0" y="0"/>
                </a:moveTo>
                <a:lnTo>
                  <a:pt x="6085909" y="0"/>
                </a:lnTo>
                <a:lnTo>
                  <a:pt x="6085909" y="7405421"/>
                </a:lnTo>
                <a:lnTo>
                  <a:pt x="0" y="7405421"/>
                </a:lnTo>
                <a:lnTo>
                  <a:pt x="0" y="0"/>
                </a:lnTo>
                <a:close/>
              </a:path>
            </a:pathLst>
          </a:custGeom>
          <a:blipFill>
            <a:blip r:embed="rId3">
              <a:alphaModFix amt="10999"/>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2271439">
            <a:off x="7274612" y="8178338"/>
            <a:ext cx="1617413" cy="1375839"/>
          </a:xfrm>
          <a:custGeom>
            <a:avLst/>
            <a:gdLst/>
            <a:ahLst/>
            <a:cxnLst/>
            <a:rect r="r" b="b" t="t" l="l"/>
            <a:pathLst>
              <a:path h="1375839" w="1617413">
                <a:moveTo>
                  <a:pt x="0" y="0"/>
                </a:moveTo>
                <a:lnTo>
                  <a:pt x="1617413" y="0"/>
                </a:lnTo>
                <a:lnTo>
                  <a:pt x="1617413" y="1375839"/>
                </a:lnTo>
                <a:lnTo>
                  <a:pt x="0" y="1375839"/>
                </a:lnTo>
                <a:lnTo>
                  <a:pt x="0" y="0"/>
                </a:lnTo>
                <a:close/>
              </a:path>
            </a:pathLst>
          </a:custGeom>
          <a:blipFill>
            <a:blip r:embed="rId5">
              <a:alphaModFix amt="48000"/>
              <a:extLst>
                <a:ext uri="{96DAC541-7B7A-43D3-8B79-37D633B846F1}">
                  <asvg:svgBlip xmlns:asvg="http://schemas.microsoft.com/office/drawing/2016/SVG/main" r:embed="rId6"/>
                </a:ext>
              </a:extLst>
            </a:blip>
            <a:stretch>
              <a:fillRect l="0" t="0" r="0" b="-28542"/>
            </a:stretch>
          </a:blipFill>
        </p:spPr>
      </p:sp>
      <p:sp>
        <p:nvSpPr>
          <p:cNvPr name="Freeform 9" id="9"/>
          <p:cNvSpPr/>
          <p:nvPr/>
        </p:nvSpPr>
        <p:spPr>
          <a:xfrm flipH="false" flipV="false" rot="0">
            <a:off x="1668145" y="3061852"/>
            <a:ext cx="5460333" cy="5856474"/>
          </a:xfrm>
          <a:custGeom>
            <a:avLst/>
            <a:gdLst/>
            <a:ahLst/>
            <a:cxnLst/>
            <a:rect r="r" b="b" t="t" l="l"/>
            <a:pathLst>
              <a:path h="5856474" w="5460333">
                <a:moveTo>
                  <a:pt x="0" y="0"/>
                </a:moveTo>
                <a:lnTo>
                  <a:pt x="5460333" y="0"/>
                </a:lnTo>
                <a:lnTo>
                  <a:pt x="5460333" y="5856474"/>
                </a:lnTo>
                <a:lnTo>
                  <a:pt x="0" y="5856474"/>
                </a:lnTo>
                <a:lnTo>
                  <a:pt x="0" y="0"/>
                </a:lnTo>
                <a:close/>
              </a:path>
            </a:pathLst>
          </a:custGeom>
          <a:blipFill>
            <a:blip r:embed="rId7"/>
            <a:stretch>
              <a:fillRect l="0" t="0" r="0" b="0"/>
            </a:stretch>
          </a:blipFill>
        </p:spPr>
      </p:sp>
      <p:sp>
        <p:nvSpPr>
          <p:cNvPr name="Freeform 10" id="10"/>
          <p:cNvSpPr/>
          <p:nvPr/>
        </p:nvSpPr>
        <p:spPr>
          <a:xfrm flipH="false" flipV="false" rot="0">
            <a:off x="10807554" y="3450827"/>
            <a:ext cx="5774288" cy="5807473"/>
          </a:xfrm>
          <a:custGeom>
            <a:avLst/>
            <a:gdLst/>
            <a:ahLst/>
            <a:cxnLst/>
            <a:rect r="r" b="b" t="t" l="l"/>
            <a:pathLst>
              <a:path h="5807473" w="5774288">
                <a:moveTo>
                  <a:pt x="0" y="0"/>
                </a:moveTo>
                <a:lnTo>
                  <a:pt x="5774288" y="0"/>
                </a:lnTo>
                <a:lnTo>
                  <a:pt x="5774288" y="5807473"/>
                </a:lnTo>
                <a:lnTo>
                  <a:pt x="0" y="5807473"/>
                </a:lnTo>
                <a:lnTo>
                  <a:pt x="0" y="0"/>
                </a:lnTo>
                <a:close/>
              </a:path>
            </a:pathLst>
          </a:custGeom>
          <a:blipFill>
            <a:blip r:embed="rId8"/>
            <a:stretch>
              <a:fillRect l="0" t="0" r="0" b="0"/>
            </a:stretch>
          </a:blipFill>
        </p:spPr>
      </p:sp>
      <p:sp>
        <p:nvSpPr>
          <p:cNvPr name="TextBox 11" id="11"/>
          <p:cNvSpPr txBox="true"/>
          <p:nvPr/>
        </p:nvSpPr>
        <p:spPr>
          <a:xfrm rot="0">
            <a:off x="3103736" y="135522"/>
            <a:ext cx="10911160" cy="1681581"/>
          </a:xfrm>
          <a:prstGeom prst="rect">
            <a:avLst/>
          </a:prstGeom>
        </p:spPr>
        <p:txBody>
          <a:bodyPr anchor="t" rtlCol="false" tIns="0" lIns="0" bIns="0" rIns="0">
            <a:spAutoFit/>
          </a:bodyPr>
          <a:lstStyle/>
          <a:p>
            <a:pPr algn="ctr">
              <a:lnSpc>
                <a:spcPts val="6704"/>
              </a:lnSpc>
            </a:pPr>
            <a:r>
              <a:rPr lang="en-US" sz="4789">
                <a:solidFill>
                  <a:srgbClr val="784B38"/>
                </a:solidFill>
                <a:latin typeface="Apricots"/>
                <a:ea typeface="Apricots"/>
                <a:cs typeface="Apricots"/>
                <a:sym typeface="Apricots"/>
              </a:rPr>
              <a:t>Introduction to the Application</a:t>
            </a:r>
          </a:p>
          <a:p>
            <a:pPr algn="ctr">
              <a:lnSpc>
                <a:spcPts val="6704"/>
              </a:lnSpc>
            </a:pPr>
          </a:p>
        </p:txBody>
      </p:sp>
      <p:grpSp>
        <p:nvGrpSpPr>
          <p:cNvPr name="Group 12" id="12"/>
          <p:cNvGrpSpPr/>
          <p:nvPr/>
        </p:nvGrpSpPr>
        <p:grpSpPr>
          <a:xfrm rot="-5400000">
            <a:off x="5508246" y="5338210"/>
            <a:ext cx="15675115" cy="7160233"/>
            <a:chOff x="0" y="0"/>
            <a:chExt cx="889687" cy="406400"/>
          </a:xfrm>
        </p:grpSpPr>
        <p:sp>
          <p:nvSpPr>
            <p:cNvPr name="Freeform 13" id="13"/>
            <p:cNvSpPr/>
            <p:nvPr/>
          </p:nvSpPr>
          <p:spPr>
            <a:xfrm flipH="false" flipV="false" rot="0">
              <a:off x="0" y="0"/>
              <a:ext cx="889687" cy="406400"/>
            </a:xfrm>
            <a:custGeom>
              <a:avLst/>
              <a:gdLst/>
              <a:ahLst/>
              <a:cxnLst/>
              <a:rect r="r" b="b" t="t" l="l"/>
              <a:pathLst>
                <a:path h="406400" w="889687">
                  <a:moveTo>
                    <a:pt x="686487" y="0"/>
                  </a:moveTo>
                  <a:cubicBezTo>
                    <a:pt x="798711" y="0"/>
                    <a:pt x="889687" y="90976"/>
                    <a:pt x="889687" y="203200"/>
                  </a:cubicBezTo>
                  <a:cubicBezTo>
                    <a:pt x="889687" y="315424"/>
                    <a:pt x="798711" y="406400"/>
                    <a:pt x="68648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784B38"/>
              </a:solidFill>
              <a:prstDash val="solid"/>
              <a:miter/>
            </a:ln>
          </p:spPr>
        </p:sp>
        <p:sp>
          <p:nvSpPr>
            <p:cNvPr name="TextBox 14" id="14"/>
            <p:cNvSpPr txBox="true"/>
            <p:nvPr/>
          </p:nvSpPr>
          <p:spPr>
            <a:xfrm>
              <a:off x="0" y="-38100"/>
              <a:ext cx="889687"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3772829" y="1287692"/>
            <a:ext cx="9572975" cy="661406"/>
          </a:xfrm>
          <a:custGeom>
            <a:avLst/>
            <a:gdLst/>
            <a:ahLst/>
            <a:cxnLst/>
            <a:rect r="r" b="b" t="t" l="l"/>
            <a:pathLst>
              <a:path h="661406" w="9572975">
                <a:moveTo>
                  <a:pt x="0" y="0"/>
                </a:moveTo>
                <a:lnTo>
                  <a:pt x="9572974" y="0"/>
                </a:lnTo>
                <a:lnTo>
                  <a:pt x="9572974" y="661405"/>
                </a:lnTo>
                <a:lnTo>
                  <a:pt x="0" y="66140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5400000">
            <a:off x="-3334356" y="4257441"/>
            <a:ext cx="15675115" cy="7160233"/>
            <a:chOff x="0" y="0"/>
            <a:chExt cx="889687" cy="406400"/>
          </a:xfrm>
        </p:grpSpPr>
        <p:sp>
          <p:nvSpPr>
            <p:cNvPr name="Freeform 4" id="4"/>
            <p:cNvSpPr/>
            <p:nvPr/>
          </p:nvSpPr>
          <p:spPr>
            <a:xfrm flipH="false" flipV="false" rot="0">
              <a:off x="0" y="0"/>
              <a:ext cx="889687" cy="406400"/>
            </a:xfrm>
            <a:custGeom>
              <a:avLst/>
              <a:gdLst/>
              <a:ahLst/>
              <a:cxnLst/>
              <a:rect r="r" b="b" t="t" l="l"/>
              <a:pathLst>
                <a:path h="406400" w="889687">
                  <a:moveTo>
                    <a:pt x="686487" y="0"/>
                  </a:moveTo>
                  <a:cubicBezTo>
                    <a:pt x="798711" y="0"/>
                    <a:pt x="889687" y="90976"/>
                    <a:pt x="889687" y="203200"/>
                  </a:cubicBezTo>
                  <a:cubicBezTo>
                    <a:pt x="889687" y="315424"/>
                    <a:pt x="798711" y="406400"/>
                    <a:pt x="68648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784B38"/>
              </a:solidFill>
              <a:prstDash val="solid"/>
              <a:miter/>
            </a:ln>
          </p:spPr>
        </p:sp>
        <p:sp>
          <p:nvSpPr>
            <p:cNvPr name="TextBox 5" id="5"/>
            <p:cNvSpPr txBox="true"/>
            <p:nvPr/>
          </p:nvSpPr>
          <p:spPr>
            <a:xfrm>
              <a:off x="0" y="-38100"/>
              <a:ext cx="889687"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178690">
            <a:off x="-2642477" y="-2415019"/>
            <a:ext cx="6085910" cy="7405421"/>
          </a:xfrm>
          <a:custGeom>
            <a:avLst/>
            <a:gdLst/>
            <a:ahLst/>
            <a:cxnLst/>
            <a:rect r="r" b="b" t="t" l="l"/>
            <a:pathLst>
              <a:path h="7405421" w="6085910">
                <a:moveTo>
                  <a:pt x="0" y="0"/>
                </a:moveTo>
                <a:lnTo>
                  <a:pt x="6085910" y="0"/>
                </a:lnTo>
                <a:lnTo>
                  <a:pt x="6085910" y="7405422"/>
                </a:lnTo>
                <a:lnTo>
                  <a:pt x="0" y="7405422"/>
                </a:lnTo>
                <a:lnTo>
                  <a:pt x="0" y="0"/>
                </a:lnTo>
                <a:close/>
              </a:path>
            </a:pathLst>
          </a:custGeom>
          <a:blipFill>
            <a:blip r:embed="rId3">
              <a:alphaModFix amt="10999"/>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2271439">
            <a:off x="7274612" y="8178338"/>
            <a:ext cx="1617413" cy="1375839"/>
          </a:xfrm>
          <a:custGeom>
            <a:avLst/>
            <a:gdLst/>
            <a:ahLst/>
            <a:cxnLst/>
            <a:rect r="r" b="b" t="t" l="l"/>
            <a:pathLst>
              <a:path h="1375839" w="1617413">
                <a:moveTo>
                  <a:pt x="0" y="0"/>
                </a:moveTo>
                <a:lnTo>
                  <a:pt x="1617413" y="0"/>
                </a:lnTo>
                <a:lnTo>
                  <a:pt x="1617413" y="1375839"/>
                </a:lnTo>
                <a:lnTo>
                  <a:pt x="0" y="1375839"/>
                </a:lnTo>
                <a:lnTo>
                  <a:pt x="0" y="0"/>
                </a:lnTo>
                <a:close/>
              </a:path>
            </a:pathLst>
          </a:custGeom>
          <a:blipFill>
            <a:blip r:embed="rId5">
              <a:alphaModFix amt="48000"/>
              <a:extLst>
                <a:ext uri="{96DAC541-7B7A-43D3-8B79-37D633B846F1}">
                  <asvg:svgBlip xmlns:asvg="http://schemas.microsoft.com/office/drawing/2016/SVG/main" r:embed="rId6"/>
                </a:ext>
              </a:extLst>
            </a:blip>
            <a:stretch>
              <a:fillRect l="0" t="0" r="0" b="-28542"/>
            </a:stretch>
          </a:blipFill>
        </p:spPr>
      </p:sp>
      <p:sp>
        <p:nvSpPr>
          <p:cNvPr name="Freeform 8" id="8"/>
          <p:cNvSpPr/>
          <p:nvPr/>
        </p:nvSpPr>
        <p:spPr>
          <a:xfrm flipH="false" flipV="false" rot="0">
            <a:off x="1628535" y="1343596"/>
            <a:ext cx="15030930" cy="8943404"/>
          </a:xfrm>
          <a:custGeom>
            <a:avLst/>
            <a:gdLst/>
            <a:ahLst/>
            <a:cxnLst/>
            <a:rect r="r" b="b" t="t" l="l"/>
            <a:pathLst>
              <a:path h="8943404" w="15030930">
                <a:moveTo>
                  <a:pt x="0" y="0"/>
                </a:moveTo>
                <a:lnTo>
                  <a:pt x="15030930" y="0"/>
                </a:lnTo>
                <a:lnTo>
                  <a:pt x="15030930" y="8943404"/>
                </a:lnTo>
                <a:lnTo>
                  <a:pt x="0" y="8943404"/>
                </a:lnTo>
                <a:lnTo>
                  <a:pt x="0" y="0"/>
                </a:lnTo>
                <a:close/>
              </a:path>
            </a:pathLst>
          </a:custGeom>
          <a:blipFill>
            <a:blip r:embed="rId7"/>
            <a:stretch>
              <a:fillRect l="0" t="0" r="0" b="0"/>
            </a:stretch>
          </a:blipFill>
        </p:spPr>
      </p:sp>
      <p:grpSp>
        <p:nvGrpSpPr>
          <p:cNvPr name="Group 9" id="9"/>
          <p:cNvGrpSpPr/>
          <p:nvPr/>
        </p:nvGrpSpPr>
        <p:grpSpPr>
          <a:xfrm rot="-5400000">
            <a:off x="4525678" y="-553436"/>
            <a:ext cx="15675115" cy="7160233"/>
            <a:chOff x="0" y="0"/>
            <a:chExt cx="889687" cy="406400"/>
          </a:xfrm>
        </p:grpSpPr>
        <p:sp>
          <p:nvSpPr>
            <p:cNvPr name="Freeform 10" id="10"/>
            <p:cNvSpPr/>
            <p:nvPr/>
          </p:nvSpPr>
          <p:spPr>
            <a:xfrm flipH="false" flipV="false" rot="0">
              <a:off x="0" y="0"/>
              <a:ext cx="889687" cy="406400"/>
            </a:xfrm>
            <a:custGeom>
              <a:avLst/>
              <a:gdLst/>
              <a:ahLst/>
              <a:cxnLst/>
              <a:rect r="r" b="b" t="t" l="l"/>
              <a:pathLst>
                <a:path h="406400" w="889687">
                  <a:moveTo>
                    <a:pt x="686487" y="0"/>
                  </a:moveTo>
                  <a:cubicBezTo>
                    <a:pt x="798711" y="0"/>
                    <a:pt x="889687" y="90976"/>
                    <a:pt x="889687" y="203200"/>
                  </a:cubicBezTo>
                  <a:cubicBezTo>
                    <a:pt x="889687" y="315424"/>
                    <a:pt x="798711" y="406400"/>
                    <a:pt x="68648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784B38"/>
              </a:solidFill>
              <a:prstDash val="solid"/>
              <a:miter/>
            </a:ln>
          </p:spPr>
        </p:sp>
        <p:sp>
          <p:nvSpPr>
            <p:cNvPr name="TextBox 11" id="11"/>
            <p:cNvSpPr txBox="true"/>
            <p:nvPr/>
          </p:nvSpPr>
          <p:spPr>
            <a:xfrm>
              <a:off x="0" y="-38100"/>
              <a:ext cx="889687" cy="444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212564" y="2991860"/>
            <a:ext cx="19675093" cy="7640711"/>
            <a:chOff x="0" y="0"/>
            <a:chExt cx="5181918" cy="2012368"/>
          </a:xfrm>
        </p:grpSpPr>
        <p:sp>
          <p:nvSpPr>
            <p:cNvPr name="Freeform 4" id="4"/>
            <p:cNvSpPr/>
            <p:nvPr/>
          </p:nvSpPr>
          <p:spPr>
            <a:xfrm flipH="false" flipV="false" rot="0">
              <a:off x="0" y="0"/>
              <a:ext cx="5181917" cy="2012368"/>
            </a:xfrm>
            <a:custGeom>
              <a:avLst/>
              <a:gdLst/>
              <a:ahLst/>
              <a:cxnLst/>
              <a:rect r="r" b="b" t="t" l="l"/>
              <a:pathLst>
                <a:path h="2012368" w="5181917">
                  <a:moveTo>
                    <a:pt x="20068" y="0"/>
                  </a:moveTo>
                  <a:lnTo>
                    <a:pt x="5161850" y="0"/>
                  </a:lnTo>
                  <a:cubicBezTo>
                    <a:pt x="5167172" y="0"/>
                    <a:pt x="5172276" y="2114"/>
                    <a:pt x="5176039" y="5878"/>
                  </a:cubicBezTo>
                  <a:cubicBezTo>
                    <a:pt x="5179803" y="9641"/>
                    <a:pt x="5181917" y="14746"/>
                    <a:pt x="5181917" y="20068"/>
                  </a:cubicBezTo>
                  <a:lnTo>
                    <a:pt x="5181917" y="1992300"/>
                  </a:lnTo>
                  <a:cubicBezTo>
                    <a:pt x="5181917" y="1997623"/>
                    <a:pt x="5179803" y="2002727"/>
                    <a:pt x="5176039" y="2006491"/>
                  </a:cubicBezTo>
                  <a:cubicBezTo>
                    <a:pt x="5172276" y="2010254"/>
                    <a:pt x="5167172" y="2012368"/>
                    <a:pt x="5161850" y="2012368"/>
                  </a:cubicBezTo>
                  <a:lnTo>
                    <a:pt x="20068" y="2012368"/>
                  </a:lnTo>
                  <a:cubicBezTo>
                    <a:pt x="14746" y="2012368"/>
                    <a:pt x="9641" y="2010254"/>
                    <a:pt x="5878" y="2006491"/>
                  </a:cubicBezTo>
                  <a:cubicBezTo>
                    <a:pt x="2114" y="2002727"/>
                    <a:pt x="0" y="1997623"/>
                    <a:pt x="0" y="1992300"/>
                  </a:cubicBezTo>
                  <a:lnTo>
                    <a:pt x="0" y="20068"/>
                  </a:lnTo>
                  <a:cubicBezTo>
                    <a:pt x="0" y="14746"/>
                    <a:pt x="2114" y="9641"/>
                    <a:pt x="5878" y="5878"/>
                  </a:cubicBezTo>
                  <a:cubicBezTo>
                    <a:pt x="9641" y="2114"/>
                    <a:pt x="14746" y="0"/>
                    <a:pt x="20068" y="0"/>
                  </a:cubicBezTo>
                  <a:close/>
                </a:path>
              </a:pathLst>
            </a:custGeom>
            <a:solidFill>
              <a:srgbClr val="F4EFDD"/>
            </a:solidFill>
          </p:spPr>
        </p:sp>
        <p:sp>
          <p:nvSpPr>
            <p:cNvPr name="TextBox 5" id="5"/>
            <p:cNvSpPr txBox="true"/>
            <p:nvPr/>
          </p:nvSpPr>
          <p:spPr>
            <a:xfrm>
              <a:off x="0" y="-38100"/>
              <a:ext cx="5181918" cy="205046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7717946" y="658159"/>
            <a:ext cx="2852109" cy="2390851"/>
          </a:xfrm>
          <a:custGeom>
            <a:avLst/>
            <a:gdLst/>
            <a:ahLst/>
            <a:cxnLst/>
            <a:rect r="r" b="b" t="t" l="l"/>
            <a:pathLst>
              <a:path h="2390851" w="2852109">
                <a:moveTo>
                  <a:pt x="0" y="0"/>
                </a:moveTo>
                <a:lnTo>
                  <a:pt x="2852108" y="0"/>
                </a:lnTo>
                <a:lnTo>
                  <a:pt x="2852108" y="2390851"/>
                </a:lnTo>
                <a:lnTo>
                  <a:pt x="0" y="2390851"/>
                </a:lnTo>
                <a:lnTo>
                  <a:pt x="0" y="0"/>
                </a:lnTo>
                <a:close/>
              </a:path>
            </a:pathLst>
          </a:custGeom>
          <a:blipFill>
            <a:blip r:embed="rId3"/>
            <a:stretch>
              <a:fillRect l="0" t="0" r="0" b="0"/>
            </a:stretch>
          </a:blipFill>
        </p:spPr>
      </p:sp>
      <p:sp>
        <p:nvSpPr>
          <p:cNvPr name="Freeform 7" id="7"/>
          <p:cNvSpPr/>
          <p:nvPr/>
        </p:nvSpPr>
        <p:spPr>
          <a:xfrm flipH="false" flipV="false" rot="0">
            <a:off x="3951395" y="1076325"/>
            <a:ext cx="2814566" cy="1963160"/>
          </a:xfrm>
          <a:custGeom>
            <a:avLst/>
            <a:gdLst/>
            <a:ahLst/>
            <a:cxnLst/>
            <a:rect r="r" b="b" t="t" l="l"/>
            <a:pathLst>
              <a:path h="1963160" w="2814566">
                <a:moveTo>
                  <a:pt x="0" y="0"/>
                </a:moveTo>
                <a:lnTo>
                  <a:pt x="2814566" y="0"/>
                </a:lnTo>
                <a:lnTo>
                  <a:pt x="2814566" y="1963160"/>
                </a:lnTo>
                <a:lnTo>
                  <a:pt x="0" y="1963160"/>
                </a:lnTo>
                <a:lnTo>
                  <a:pt x="0" y="0"/>
                </a:lnTo>
                <a:close/>
              </a:path>
            </a:pathLst>
          </a:custGeom>
          <a:blipFill>
            <a:blip r:embed="rId4"/>
            <a:stretch>
              <a:fillRect l="0" t="0" r="0" b="0"/>
            </a:stretch>
          </a:blipFill>
        </p:spPr>
      </p:sp>
      <p:sp>
        <p:nvSpPr>
          <p:cNvPr name="Freeform 8" id="8"/>
          <p:cNvSpPr/>
          <p:nvPr/>
        </p:nvSpPr>
        <p:spPr>
          <a:xfrm flipH="false" flipV="false" rot="0">
            <a:off x="11522554" y="1176558"/>
            <a:ext cx="2405707" cy="1834352"/>
          </a:xfrm>
          <a:custGeom>
            <a:avLst/>
            <a:gdLst/>
            <a:ahLst/>
            <a:cxnLst/>
            <a:rect r="r" b="b" t="t" l="l"/>
            <a:pathLst>
              <a:path h="1834352" w="2405707">
                <a:moveTo>
                  <a:pt x="0" y="0"/>
                </a:moveTo>
                <a:lnTo>
                  <a:pt x="2405708" y="0"/>
                </a:lnTo>
                <a:lnTo>
                  <a:pt x="2405708" y="1834352"/>
                </a:lnTo>
                <a:lnTo>
                  <a:pt x="0" y="1834352"/>
                </a:lnTo>
                <a:lnTo>
                  <a:pt x="0" y="0"/>
                </a:lnTo>
                <a:close/>
              </a:path>
            </a:pathLst>
          </a:custGeom>
          <a:blipFill>
            <a:blip r:embed="rId5"/>
            <a:stretch>
              <a:fillRect l="0" t="0" r="0" b="0"/>
            </a:stretch>
          </a:blipFill>
        </p:spPr>
      </p:sp>
      <p:sp>
        <p:nvSpPr>
          <p:cNvPr name="Freeform 9" id="9"/>
          <p:cNvSpPr/>
          <p:nvPr/>
        </p:nvSpPr>
        <p:spPr>
          <a:xfrm flipH="false" flipV="false" rot="0">
            <a:off x="1291408" y="211732"/>
            <a:ext cx="1445667" cy="2780128"/>
          </a:xfrm>
          <a:custGeom>
            <a:avLst/>
            <a:gdLst/>
            <a:ahLst/>
            <a:cxnLst/>
            <a:rect r="r" b="b" t="t" l="l"/>
            <a:pathLst>
              <a:path h="2780128" w="1445667">
                <a:moveTo>
                  <a:pt x="0" y="0"/>
                </a:moveTo>
                <a:lnTo>
                  <a:pt x="1445667" y="0"/>
                </a:lnTo>
                <a:lnTo>
                  <a:pt x="1445667" y="2780128"/>
                </a:lnTo>
                <a:lnTo>
                  <a:pt x="0" y="2780128"/>
                </a:lnTo>
                <a:lnTo>
                  <a:pt x="0" y="0"/>
                </a:lnTo>
                <a:close/>
              </a:path>
            </a:pathLst>
          </a:custGeom>
          <a:blipFill>
            <a:blip r:embed="rId6"/>
            <a:stretch>
              <a:fillRect l="0" t="0" r="0" b="0"/>
            </a:stretch>
          </a:blipFill>
        </p:spPr>
      </p:sp>
      <p:sp>
        <p:nvSpPr>
          <p:cNvPr name="Freeform 10" id="10"/>
          <p:cNvSpPr/>
          <p:nvPr/>
        </p:nvSpPr>
        <p:spPr>
          <a:xfrm flipH="false" flipV="false" rot="0">
            <a:off x="15137937" y="1075275"/>
            <a:ext cx="2466825" cy="1964210"/>
          </a:xfrm>
          <a:custGeom>
            <a:avLst/>
            <a:gdLst/>
            <a:ahLst/>
            <a:cxnLst/>
            <a:rect r="r" b="b" t="t" l="l"/>
            <a:pathLst>
              <a:path h="1964210" w="2466825">
                <a:moveTo>
                  <a:pt x="0" y="0"/>
                </a:moveTo>
                <a:lnTo>
                  <a:pt x="2466825" y="0"/>
                </a:lnTo>
                <a:lnTo>
                  <a:pt x="2466825" y="1964210"/>
                </a:lnTo>
                <a:lnTo>
                  <a:pt x="0" y="1964210"/>
                </a:lnTo>
                <a:lnTo>
                  <a:pt x="0" y="0"/>
                </a:lnTo>
                <a:close/>
              </a:path>
            </a:pathLst>
          </a:custGeom>
          <a:blipFill>
            <a:blip r:embed="rId7"/>
            <a:stretch>
              <a:fillRect l="0" t="0" r="0" b="0"/>
            </a:stretch>
          </a:blipFill>
        </p:spPr>
      </p:sp>
      <p:sp>
        <p:nvSpPr>
          <p:cNvPr name="Freeform 11" id="11"/>
          <p:cNvSpPr/>
          <p:nvPr/>
        </p:nvSpPr>
        <p:spPr>
          <a:xfrm flipH="false" flipV="false" rot="0">
            <a:off x="0" y="5143500"/>
            <a:ext cx="18082360" cy="4925344"/>
          </a:xfrm>
          <a:custGeom>
            <a:avLst/>
            <a:gdLst/>
            <a:ahLst/>
            <a:cxnLst/>
            <a:rect r="r" b="b" t="t" l="l"/>
            <a:pathLst>
              <a:path h="4925344" w="18082360">
                <a:moveTo>
                  <a:pt x="0" y="0"/>
                </a:moveTo>
                <a:lnTo>
                  <a:pt x="18082360" y="0"/>
                </a:lnTo>
                <a:lnTo>
                  <a:pt x="18082360" y="4925344"/>
                </a:lnTo>
                <a:lnTo>
                  <a:pt x="0" y="4925344"/>
                </a:lnTo>
                <a:lnTo>
                  <a:pt x="0" y="0"/>
                </a:lnTo>
                <a:close/>
              </a:path>
            </a:pathLst>
          </a:custGeom>
          <a:blipFill>
            <a:blip r:embed="rId8"/>
            <a:stretch>
              <a:fillRect l="-401" t="-2295" r="0" b="-2295"/>
            </a:stretch>
          </a:blipFill>
        </p:spPr>
      </p:sp>
      <p:sp>
        <p:nvSpPr>
          <p:cNvPr name="TextBox 12" id="12"/>
          <p:cNvSpPr txBox="true"/>
          <p:nvPr/>
        </p:nvSpPr>
        <p:spPr>
          <a:xfrm rot="0">
            <a:off x="8300407" y="3004825"/>
            <a:ext cx="9304355" cy="3014793"/>
          </a:xfrm>
          <a:prstGeom prst="rect">
            <a:avLst/>
          </a:prstGeom>
        </p:spPr>
        <p:txBody>
          <a:bodyPr anchor="t" rtlCol="false" tIns="0" lIns="0" bIns="0" rIns="0">
            <a:spAutoFit/>
          </a:bodyPr>
          <a:lstStyle/>
          <a:p>
            <a:pPr algn="ctr">
              <a:lnSpc>
                <a:spcPts val="12072"/>
              </a:lnSpc>
            </a:pPr>
            <a:r>
              <a:rPr lang="en-US" b="true" sz="8623">
                <a:solidFill>
                  <a:srgbClr val="F8975D"/>
                </a:solidFill>
                <a:latin typeface="Glacial Indifference Bold"/>
                <a:ea typeface="Glacial Indifference Bold"/>
                <a:cs typeface="Glacial Indifference Bold"/>
                <a:sym typeface="Glacial Indifference Bold"/>
              </a:rPr>
              <a:t> THE APPLICATION</a:t>
            </a:r>
          </a:p>
          <a:p>
            <a:pPr algn="ctr">
              <a:lnSpc>
                <a:spcPts val="12072"/>
              </a:lnSpc>
            </a:pPr>
          </a:p>
        </p:txBody>
      </p:sp>
      <p:sp>
        <p:nvSpPr>
          <p:cNvPr name="TextBox 13" id="13"/>
          <p:cNvSpPr txBox="true"/>
          <p:nvPr/>
        </p:nvSpPr>
        <p:spPr>
          <a:xfrm rot="0">
            <a:off x="-212564" y="2772785"/>
            <a:ext cx="9196209" cy="3660577"/>
          </a:xfrm>
          <a:prstGeom prst="rect">
            <a:avLst/>
          </a:prstGeom>
        </p:spPr>
        <p:txBody>
          <a:bodyPr anchor="t" rtlCol="false" tIns="0" lIns="0" bIns="0" rIns="0">
            <a:spAutoFit/>
          </a:bodyPr>
          <a:lstStyle/>
          <a:p>
            <a:pPr algn="ctr">
              <a:lnSpc>
                <a:spcPts val="14633"/>
              </a:lnSpc>
            </a:pPr>
            <a:r>
              <a:rPr lang="en-US" sz="10452">
                <a:solidFill>
                  <a:srgbClr val="784B38"/>
                </a:solidFill>
                <a:latin typeface="Apricots"/>
                <a:ea typeface="Apricots"/>
                <a:cs typeface="Apricots"/>
                <a:sym typeface="Apricots"/>
              </a:rPr>
              <a:t>Key Features of </a:t>
            </a:r>
          </a:p>
          <a:p>
            <a:pPr algn="ctr">
              <a:lnSpc>
                <a:spcPts val="14633"/>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9144000" y="6448643"/>
            <a:ext cx="12879508" cy="3033848"/>
            <a:chOff x="0" y="0"/>
            <a:chExt cx="1725278" cy="406400"/>
          </a:xfrm>
        </p:grpSpPr>
        <p:sp>
          <p:nvSpPr>
            <p:cNvPr name="Freeform 4" id="4"/>
            <p:cNvSpPr/>
            <p:nvPr/>
          </p:nvSpPr>
          <p:spPr>
            <a:xfrm flipH="false" flipV="false" rot="0">
              <a:off x="0" y="0"/>
              <a:ext cx="1725278" cy="406400"/>
            </a:xfrm>
            <a:custGeom>
              <a:avLst/>
              <a:gdLst/>
              <a:ahLst/>
              <a:cxnLst/>
              <a:rect r="r" b="b" t="t" l="l"/>
              <a:pathLst>
                <a:path h="406400" w="1725278">
                  <a:moveTo>
                    <a:pt x="1522078" y="0"/>
                  </a:moveTo>
                  <a:cubicBezTo>
                    <a:pt x="1634303" y="0"/>
                    <a:pt x="1725278" y="90976"/>
                    <a:pt x="1725278" y="203200"/>
                  </a:cubicBezTo>
                  <a:cubicBezTo>
                    <a:pt x="1725278" y="315424"/>
                    <a:pt x="1634303" y="406400"/>
                    <a:pt x="1522078"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784B38"/>
              </a:solidFill>
              <a:prstDash val="solid"/>
              <a:miter/>
            </a:ln>
          </p:spPr>
        </p:sp>
        <p:sp>
          <p:nvSpPr>
            <p:cNvPr name="TextBox 5" id="5"/>
            <p:cNvSpPr txBox="true"/>
            <p:nvPr/>
          </p:nvSpPr>
          <p:spPr>
            <a:xfrm>
              <a:off x="0" y="-38100"/>
              <a:ext cx="1725278"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450318" y="4550710"/>
            <a:ext cx="13483510" cy="5288232"/>
            <a:chOff x="0" y="0"/>
            <a:chExt cx="1036206" cy="406400"/>
          </a:xfrm>
        </p:grpSpPr>
        <p:sp>
          <p:nvSpPr>
            <p:cNvPr name="Freeform 7" id="7"/>
            <p:cNvSpPr/>
            <p:nvPr/>
          </p:nvSpPr>
          <p:spPr>
            <a:xfrm flipH="false" flipV="false" rot="0">
              <a:off x="0" y="0"/>
              <a:ext cx="1036206" cy="406400"/>
            </a:xfrm>
            <a:custGeom>
              <a:avLst/>
              <a:gdLst/>
              <a:ahLst/>
              <a:cxnLst/>
              <a:rect r="r" b="b" t="t" l="l"/>
              <a:pathLst>
                <a:path h="406400" w="1036206">
                  <a:moveTo>
                    <a:pt x="833006" y="0"/>
                  </a:moveTo>
                  <a:cubicBezTo>
                    <a:pt x="945230" y="0"/>
                    <a:pt x="1036206" y="90976"/>
                    <a:pt x="1036206" y="203200"/>
                  </a:cubicBezTo>
                  <a:cubicBezTo>
                    <a:pt x="1036206" y="315424"/>
                    <a:pt x="945230" y="406400"/>
                    <a:pt x="833006"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784B38"/>
              </a:solidFill>
              <a:prstDash val="solid"/>
              <a:miter/>
            </a:ln>
          </p:spPr>
        </p:sp>
        <p:sp>
          <p:nvSpPr>
            <p:cNvPr name="TextBox 8" id="8"/>
            <p:cNvSpPr txBox="true"/>
            <p:nvPr/>
          </p:nvSpPr>
          <p:spPr>
            <a:xfrm>
              <a:off x="0" y="-38100"/>
              <a:ext cx="1036206"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2271439">
            <a:off x="8523583" y="6238205"/>
            <a:ext cx="1617413" cy="1375839"/>
          </a:xfrm>
          <a:custGeom>
            <a:avLst/>
            <a:gdLst/>
            <a:ahLst/>
            <a:cxnLst/>
            <a:rect r="r" b="b" t="t" l="l"/>
            <a:pathLst>
              <a:path h="1375839" w="1617413">
                <a:moveTo>
                  <a:pt x="0" y="0"/>
                </a:moveTo>
                <a:lnTo>
                  <a:pt x="1617413" y="0"/>
                </a:lnTo>
                <a:lnTo>
                  <a:pt x="1617413" y="1375839"/>
                </a:lnTo>
                <a:lnTo>
                  <a:pt x="0" y="1375839"/>
                </a:lnTo>
                <a:lnTo>
                  <a:pt x="0" y="0"/>
                </a:lnTo>
                <a:close/>
              </a:path>
            </a:pathLst>
          </a:custGeom>
          <a:blipFill>
            <a:blip r:embed="rId3">
              <a:alphaModFix amt="48000"/>
              <a:extLst>
                <a:ext uri="{96DAC541-7B7A-43D3-8B79-37D633B846F1}">
                  <asvg:svgBlip xmlns:asvg="http://schemas.microsoft.com/office/drawing/2016/SVG/main" r:embed="rId4"/>
                </a:ext>
              </a:extLst>
            </a:blip>
            <a:stretch>
              <a:fillRect l="0" t="0" r="0" b="-28542"/>
            </a:stretch>
          </a:blipFill>
        </p:spPr>
      </p:sp>
      <p:sp>
        <p:nvSpPr>
          <p:cNvPr name="Freeform 10" id="10"/>
          <p:cNvSpPr/>
          <p:nvPr/>
        </p:nvSpPr>
        <p:spPr>
          <a:xfrm flipH="false" flipV="false" rot="-3557840">
            <a:off x="15245045" y="-612630"/>
            <a:ext cx="6085910" cy="7405421"/>
          </a:xfrm>
          <a:custGeom>
            <a:avLst/>
            <a:gdLst/>
            <a:ahLst/>
            <a:cxnLst/>
            <a:rect r="r" b="b" t="t" l="l"/>
            <a:pathLst>
              <a:path h="7405421" w="6085910">
                <a:moveTo>
                  <a:pt x="0" y="0"/>
                </a:moveTo>
                <a:lnTo>
                  <a:pt x="6085910" y="0"/>
                </a:lnTo>
                <a:lnTo>
                  <a:pt x="6085910" y="7405421"/>
                </a:lnTo>
                <a:lnTo>
                  <a:pt x="0" y="7405421"/>
                </a:lnTo>
                <a:lnTo>
                  <a:pt x="0" y="0"/>
                </a:lnTo>
                <a:close/>
              </a:path>
            </a:pathLst>
          </a:custGeom>
          <a:blipFill>
            <a:blip r:embed="rId5">
              <a:alphaModFix amt="10999"/>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838776">
            <a:off x="-2825966" y="-1200863"/>
            <a:ext cx="6085910" cy="7405421"/>
          </a:xfrm>
          <a:custGeom>
            <a:avLst/>
            <a:gdLst/>
            <a:ahLst/>
            <a:cxnLst/>
            <a:rect r="r" b="b" t="t" l="l"/>
            <a:pathLst>
              <a:path h="7405421" w="6085910">
                <a:moveTo>
                  <a:pt x="0" y="0"/>
                </a:moveTo>
                <a:lnTo>
                  <a:pt x="6085910" y="0"/>
                </a:lnTo>
                <a:lnTo>
                  <a:pt x="6085910" y="7405421"/>
                </a:lnTo>
                <a:lnTo>
                  <a:pt x="0" y="7405421"/>
                </a:lnTo>
                <a:lnTo>
                  <a:pt x="0" y="0"/>
                </a:lnTo>
                <a:close/>
              </a:path>
            </a:pathLst>
          </a:custGeom>
          <a:blipFill>
            <a:blip r:embed="rId5">
              <a:alphaModFix amt="10999"/>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0" y="4411687"/>
            <a:ext cx="18288000" cy="5875313"/>
          </a:xfrm>
          <a:custGeom>
            <a:avLst/>
            <a:gdLst/>
            <a:ahLst/>
            <a:cxnLst/>
            <a:rect r="r" b="b" t="t" l="l"/>
            <a:pathLst>
              <a:path h="5875313" w="18288000">
                <a:moveTo>
                  <a:pt x="0" y="0"/>
                </a:moveTo>
                <a:lnTo>
                  <a:pt x="18288000" y="0"/>
                </a:lnTo>
                <a:lnTo>
                  <a:pt x="18288000" y="5875313"/>
                </a:lnTo>
                <a:lnTo>
                  <a:pt x="0" y="5875313"/>
                </a:lnTo>
                <a:lnTo>
                  <a:pt x="0" y="0"/>
                </a:lnTo>
                <a:close/>
              </a:path>
            </a:pathLst>
          </a:custGeom>
          <a:blipFill>
            <a:blip r:embed="rId7"/>
            <a:stretch>
              <a:fillRect l="0" t="-192" r="0" b="-192"/>
            </a:stretch>
          </a:blipFill>
        </p:spPr>
      </p:sp>
      <p:sp>
        <p:nvSpPr>
          <p:cNvPr name="TextBox 13" id="13"/>
          <p:cNvSpPr txBox="true"/>
          <p:nvPr/>
        </p:nvSpPr>
        <p:spPr>
          <a:xfrm rot="0">
            <a:off x="1317302" y="19244587"/>
            <a:ext cx="12233321" cy="2630103"/>
          </a:xfrm>
          <a:prstGeom prst="rect">
            <a:avLst/>
          </a:prstGeom>
        </p:spPr>
        <p:txBody>
          <a:bodyPr anchor="t" rtlCol="false" tIns="0" lIns="0" bIns="0" rIns="0">
            <a:spAutoFit/>
          </a:bodyPr>
          <a:lstStyle/>
          <a:p>
            <a:pPr algn="ctr">
              <a:lnSpc>
                <a:spcPts val="6995"/>
              </a:lnSpc>
            </a:pPr>
            <a:r>
              <a:rPr lang="en-US" b="true" sz="4996">
                <a:solidFill>
                  <a:srgbClr val="F8975D"/>
                </a:solidFill>
                <a:latin typeface="Glacial Indifference Bold"/>
                <a:ea typeface="Glacial Indifference Bold"/>
                <a:cs typeface="Glacial Indifference Bold"/>
                <a:sym typeface="Glacial Indifference Bold"/>
              </a:rPr>
              <a:t>TECHNOLOGY STACK AND ARCHITECTURAL DESIGN</a:t>
            </a:r>
          </a:p>
          <a:p>
            <a:pPr algn="ctr">
              <a:lnSpc>
                <a:spcPts val="6995"/>
              </a:lnSpc>
            </a:pPr>
          </a:p>
        </p:txBody>
      </p:sp>
      <p:sp>
        <p:nvSpPr>
          <p:cNvPr name="TextBox 14" id="14"/>
          <p:cNvSpPr txBox="true"/>
          <p:nvPr/>
        </p:nvSpPr>
        <p:spPr>
          <a:xfrm rot="0">
            <a:off x="216989" y="-171450"/>
            <a:ext cx="17797458" cy="4614324"/>
          </a:xfrm>
          <a:prstGeom prst="rect">
            <a:avLst/>
          </a:prstGeom>
        </p:spPr>
        <p:txBody>
          <a:bodyPr anchor="t" rtlCol="false" tIns="0" lIns="0" bIns="0" rIns="0">
            <a:spAutoFit/>
          </a:bodyPr>
          <a:lstStyle/>
          <a:p>
            <a:pPr algn="ctr">
              <a:lnSpc>
                <a:spcPts val="12261"/>
              </a:lnSpc>
            </a:pPr>
            <a:r>
              <a:rPr lang="en-US" b="true" sz="8757">
                <a:solidFill>
                  <a:srgbClr val="F8975D"/>
                </a:solidFill>
                <a:latin typeface="Glacial Indifference Bold"/>
                <a:ea typeface="Glacial Indifference Bold"/>
                <a:cs typeface="Glacial Indifference Bold"/>
                <a:sym typeface="Glacial Indifference Bold"/>
              </a:rPr>
              <a:t>TECHNOLOGY STACK AND ARCHITECTURAL DESIGN</a:t>
            </a:r>
          </a:p>
          <a:p>
            <a:pPr algn="ctr">
              <a:lnSpc>
                <a:spcPts val="12261"/>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3630327" y="-142875"/>
            <a:ext cx="22151176" cy="2303176"/>
          </a:xfrm>
          <a:prstGeom prst="rect">
            <a:avLst/>
          </a:prstGeom>
        </p:spPr>
        <p:txBody>
          <a:bodyPr anchor="t" rtlCol="false" tIns="0" lIns="0" bIns="0" rIns="0">
            <a:spAutoFit/>
          </a:bodyPr>
          <a:lstStyle/>
          <a:p>
            <a:pPr algn="ctr">
              <a:lnSpc>
                <a:spcPts val="9185"/>
              </a:lnSpc>
            </a:pPr>
            <a:r>
              <a:rPr lang="en-US" sz="6561">
                <a:solidFill>
                  <a:srgbClr val="784B38"/>
                </a:solidFill>
                <a:latin typeface="Apricots"/>
                <a:ea typeface="Apricots"/>
                <a:cs typeface="Apricots"/>
                <a:sym typeface="Apricots"/>
              </a:rPr>
              <a:t>Implementation Challenges and Solutions</a:t>
            </a:r>
          </a:p>
          <a:p>
            <a:pPr algn="ctr">
              <a:lnSpc>
                <a:spcPts val="9185"/>
              </a:lnSpc>
            </a:pPr>
          </a:p>
        </p:txBody>
      </p:sp>
      <p:sp>
        <p:nvSpPr>
          <p:cNvPr name="Freeform 4" id="4"/>
          <p:cNvSpPr/>
          <p:nvPr/>
        </p:nvSpPr>
        <p:spPr>
          <a:xfrm flipH="false" flipV="false" rot="-2271439">
            <a:off x="8523583" y="6238205"/>
            <a:ext cx="1617413" cy="1375839"/>
          </a:xfrm>
          <a:custGeom>
            <a:avLst/>
            <a:gdLst/>
            <a:ahLst/>
            <a:cxnLst/>
            <a:rect r="r" b="b" t="t" l="l"/>
            <a:pathLst>
              <a:path h="1375839" w="1617413">
                <a:moveTo>
                  <a:pt x="0" y="0"/>
                </a:moveTo>
                <a:lnTo>
                  <a:pt x="1617413" y="0"/>
                </a:lnTo>
                <a:lnTo>
                  <a:pt x="1617413" y="1375839"/>
                </a:lnTo>
                <a:lnTo>
                  <a:pt x="0" y="1375839"/>
                </a:lnTo>
                <a:lnTo>
                  <a:pt x="0" y="0"/>
                </a:lnTo>
                <a:close/>
              </a:path>
            </a:pathLst>
          </a:custGeom>
          <a:blipFill>
            <a:blip r:embed="rId3">
              <a:alphaModFix amt="48000"/>
              <a:extLst>
                <a:ext uri="{96DAC541-7B7A-43D3-8B79-37D633B846F1}">
                  <asvg:svgBlip xmlns:asvg="http://schemas.microsoft.com/office/drawing/2016/SVG/main" r:embed="rId4"/>
                </a:ext>
              </a:extLst>
            </a:blip>
            <a:stretch>
              <a:fillRect l="0" t="0" r="0" b="-28542"/>
            </a:stretch>
          </a:blipFill>
        </p:spPr>
      </p:sp>
      <p:sp>
        <p:nvSpPr>
          <p:cNvPr name="Freeform 5" id="5"/>
          <p:cNvSpPr/>
          <p:nvPr/>
        </p:nvSpPr>
        <p:spPr>
          <a:xfrm flipH="false" flipV="false" rot="-3557840">
            <a:off x="15245045" y="-612630"/>
            <a:ext cx="6085910" cy="7405421"/>
          </a:xfrm>
          <a:custGeom>
            <a:avLst/>
            <a:gdLst/>
            <a:ahLst/>
            <a:cxnLst/>
            <a:rect r="r" b="b" t="t" l="l"/>
            <a:pathLst>
              <a:path h="7405421" w="6085910">
                <a:moveTo>
                  <a:pt x="0" y="0"/>
                </a:moveTo>
                <a:lnTo>
                  <a:pt x="6085910" y="0"/>
                </a:lnTo>
                <a:lnTo>
                  <a:pt x="6085910" y="7405421"/>
                </a:lnTo>
                <a:lnTo>
                  <a:pt x="0" y="7405421"/>
                </a:lnTo>
                <a:lnTo>
                  <a:pt x="0" y="0"/>
                </a:lnTo>
                <a:close/>
              </a:path>
            </a:pathLst>
          </a:custGeom>
          <a:blipFill>
            <a:blip r:embed="rId5">
              <a:alphaModFix amt="10999"/>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838776">
            <a:off x="-2825966" y="-1200863"/>
            <a:ext cx="6085910" cy="7405421"/>
          </a:xfrm>
          <a:custGeom>
            <a:avLst/>
            <a:gdLst/>
            <a:ahLst/>
            <a:cxnLst/>
            <a:rect r="r" b="b" t="t" l="l"/>
            <a:pathLst>
              <a:path h="7405421" w="6085910">
                <a:moveTo>
                  <a:pt x="0" y="0"/>
                </a:moveTo>
                <a:lnTo>
                  <a:pt x="6085910" y="0"/>
                </a:lnTo>
                <a:lnTo>
                  <a:pt x="6085910" y="7405421"/>
                </a:lnTo>
                <a:lnTo>
                  <a:pt x="0" y="7405421"/>
                </a:lnTo>
                <a:lnTo>
                  <a:pt x="0" y="0"/>
                </a:lnTo>
                <a:close/>
              </a:path>
            </a:pathLst>
          </a:custGeom>
          <a:blipFill>
            <a:blip r:embed="rId5">
              <a:alphaModFix amt="10999"/>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1386" y="1809659"/>
            <a:ext cx="18329386" cy="8477341"/>
          </a:xfrm>
          <a:custGeom>
            <a:avLst/>
            <a:gdLst/>
            <a:ahLst/>
            <a:cxnLst/>
            <a:rect r="r" b="b" t="t" l="l"/>
            <a:pathLst>
              <a:path h="8477341" w="18329386">
                <a:moveTo>
                  <a:pt x="0" y="0"/>
                </a:moveTo>
                <a:lnTo>
                  <a:pt x="18329386" y="0"/>
                </a:lnTo>
                <a:lnTo>
                  <a:pt x="18329386" y="8477341"/>
                </a:lnTo>
                <a:lnTo>
                  <a:pt x="0" y="8477341"/>
                </a:lnTo>
                <a:lnTo>
                  <a:pt x="0" y="0"/>
                </a:lnTo>
                <a:close/>
              </a:path>
            </a:pathLst>
          </a:custGeom>
          <a:blipFill>
            <a:blip r:embed="rId7"/>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5400000">
            <a:off x="1306442" y="-4868582"/>
            <a:ext cx="15675115" cy="7160233"/>
            <a:chOff x="0" y="0"/>
            <a:chExt cx="889687" cy="406400"/>
          </a:xfrm>
        </p:grpSpPr>
        <p:sp>
          <p:nvSpPr>
            <p:cNvPr name="Freeform 4" id="4"/>
            <p:cNvSpPr/>
            <p:nvPr/>
          </p:nvSpPr>
          <p:spPr>
            <a:xfrm flipH="false" flipV="false" rot="0">
              <a:off x="0" y="0"/>
              <a:ext cx="889687" cy="406400"/>
            </a:xfrm>
            <a:custGeom>
              <a:avLst/>
              <a:gdLst/>
              <a:ahLst/>
              <a:cxnLst/>
              <a:rect r="r" b="b" t="t" l="l"/>
              <a:pathLst>
                <a:path h="406400" w="889687">
                  <a:moveTo>
                    <a:pt x="686487" y="0"/>
                  </a:moveTo>
                  <a:cubicBezTo>
                    <a:pt x="798711" y="0"/>
                    <a:pt x="889687" y="90976"/>
                    <a:pt x="889687" y="203200"/>
                  </a:cubicBezTo>
                  <a:cubicBezTo>
                    <a:pt x="889687" y="315424"/>
                    <a:pt x="798711" y="406400"/>
                    <a:pt x="68648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784B38"/>
              </a:solidFill>
              <a:prstDash val="solid"/>
              <a:miter/>
            </a:ln>
          </p:spPr>
        </p:sp>
        <p:sp>
          <p:nvSpPr>
            <p:cNvPr name="TextBox 5" id="5"/>
            <p:cNvSpPr txBox="true"/>
            <p:nvPr/>
          </p:nvSpPr>
          <p:spPr>
            <a:xfrm>
              <a:off x="0" y="-38100"/>
              <a:ext cx="889687"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271460" y="9470401"/>
            <a:ext cx="19675093" cy="7640711"/>
            <a:chOff x="0" y="0"/>
            <a:chExt cx="5181918" cy="2012368"/>
          </a:xfrm>
        </p:grpSpPr>
        <p:sp>
          <p:nvSpPr>
            <p:cNvPr name="Freeform 7" id="7"/>
            <p:cNvSpPr/>
            <p:nvPr/>
          </p:nvSpPr>
          <p:spPr>
            <a:xfrm flipH="false" flipV="false" rot="0">
              <a:off x="0" y="0"/>
              <a:ext cx="5181917" cy="2012368"/>
            </a:xfrm>
            <a:custGeom>
              <a:avLst/>
              <a:gdLst/>
              <a:ahLst/>
              <a:cxnLst/>
              <a:rect r="r" b="b" t="t" l="l"/>
              <a:pathLst>
                <a:path h="2012368" w="5181917">
                  <a:moveTo>
                    <a:pt x="20068" y="0"/>
                  </a:moveTo>
                  <a:lnTo>
                    <a:pt x="5161850" y="0"/>
                  </a:lnTo>
                  <a:cubicBezTo>
                    <a:pt x="5167172" y="0"/>
                    <a:pt x="5172276" y="2114"/>
                    <a:pt x="5176039" y="5878"/>
                  </a:cubicBezTo>
                  <a:cubicBezTo>
                    <a:pt x="5179803" y="9641"/>
                    <a:pt x="5181917" y="14746"/>
                    <a:pt x="5181917" y="20068"/>
                  </a:cubicBezTo>
                  <a:lnTo>
                    <a:pt x="5181917" y="1992300"/>
                  </a:lnTo>
                  <a:cubicBezTo>
                    <a:pt x="5181917" y="1997623"/>
                    <a:pt x="5179803" y="2002727"/>
                    <a:pt x="5176039" y="2006491"/>
                  </a:cubicBezTo>
                  <a:cubicBezTo>
                    <a:pt x="5172276" y="2010254"/>
                    <a:pt x="5167172" y="2012368"/>
                    <a:pt x="5161850" y="2012368"/>
                  </a:cubicBezTo>
                  <a:lnTo>
                    <a:pt x="20068" y="2012368"/>
                  </a:lnTo>
                  <a:cubicBezTo>
                    <a:pt x="14746" y="2012368"/>
                    <a:pt x="9641" y="2010254"/>
                    <a:pt x="5878" y="2006491"/>
                  </a:cubicBezTo>
                  <a:cubicBezTo>
                    <a:pt x="2114" y="2002727"/>
                    <a:pt x="0" y="1997623"/>
                    <a:pt x="0" y="1992300"/>
                  </a:cubicBezTo>
                  <a:lnTo>
                    <a:pt x="0" y="20068"/>
                  </a:lnTo>
                  <a:cubicBezTo>
                    <a:pt x="0" y="14746"/>
                    <a:pt x="2114" y="9641"/>
                    <a:pt x="5878" y="5878"/>
                  </a:cubicBezTo>
                  <a:cubicBezTo>
                    <a:pt x="9641" y="2114"/>
                    <a:pt x="14746" y="0"/>
                    <a:pt x="20068" y="0"/>
                  </a:cubicBezTo>
                  <a:close/>
                </a:path>
              </a:pathLst>
            </a:custGeom>
            <a:solidFill>
              <a:srgbClr val="F4EFDD"/>
            </a:solidFill>
          </p:spPr>
        </p:sp>
        <p:sp>
          <p:nvSpPr>
            <p:cNvPr name="TextBox 8" id="8"/>
            <p:cNvSpPr txBox="true"/>
            <p:nvPr/>
          </p:nvSpPr>
          <p:spPr>
            <a:xfrm>
              <a:off x="0" y="-38100"/>
              <a:ext cx="5181918" cy="2050468"/>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2312469" y="7636050"/>
            <a:ext cx="2405707" cy="1834352"/>
          </a:xfrm>
          <a:custGeom>
            <a:avLst/>
            <a:gdLst/>
            <a:ahLst/>
            <a:cxnLst/>
            <a:rect r="r" b="b" t="t" l="l"/>
            <a:pathLst>
              <a:path h="1834352" w="2405707">
                <a:moveTo>
                  <a:pt x="0" y="0"/>
                </a:moveTo>
                <a:lnTo>
                  <a:pt x="2405707" y="0"/>
                </a:lnTo>
                <a:lnTo>
                  <a:pt x="2405707" y="1834351"/>
                </a:lnTo>
                <a:lnTo>
                  <a:pt x="0" y="1834351"/>
                </a:lnTo>
                <a:lnTo>
                  <a:pt x="0" y="0"/>
                </a:lnTo>
                <a:close/>
              </a:path>
            </a:pathLst>
          </a:custGeom>
          <a:blipFill>
            <a:blip r:embed="rId3"/>
            <a:stretch>
              <a:fillRect l="0" t="0" r="0" b="0"/>
            </a:stretch>
          </a:blipFill>
        </p:spPr>
      </p:sp>
      <p:sp>
        <p:nvSpPr>
          <p:cNvPr name="Freeform 10" id="10"/>
          <p:cNvSpPr/>
          <p:nvPr/>
        </p:nvSpPr>
        <p:spPr>
          <a:xfrm flipH="false" flipV="false" rot="0">
            <a:off x="16247025" y="6737898"/>
            <a:ext cx="1445667" cy="2780128"/>
          </a:xfrm>
          <a:custGeom>
            <a:avLst/>
            <a:gdLst/>
            <a:ahLst/>
            <a:cxnLst/>
            <a:rect r="r" b="b" t="t" l="l"/>
            <a:pathLst>
              <a:path h="2780128" w="1445667">
                <a:moveTo>
                  <a:pt x="0" y="0"/>
                </a:moveTo>
                <a:lnTo>
                  <a:pt x="1445667" y="0"/>
                </a:lnTo>
                <a:lnTo>
                  <a:pt x="1445667" y="2780128"/>
                </a:lnTo>
                <a:lnTo>
                  <a:pt x="0" y="2780128"/>
                </a:lnTo>
                <a:lnTo>
                  <a:pt x="0" y="0"/>
                </a:lnTo>
                <a:close/>
              </a:path>
            </a:pathLst>
          </a:custGeom>
          <a:blipFill>
            <a:blip r:embed="rId4"/>
            <a:stretch>
              <a:fillRect l="0" t="0" r="0" b="0"/>
            </a:stretch>
          </a:blipFill>
        </p:spPr>
      </p:sp>
      <p:sp>
        <p:nvSpPr>
          <p:cNvPr name="Freeform 11" id="11"/>
          <p:cNvSpPr/>
          <p:nvPr/>
        </p:nvSpPr>
        <p:spPr>
          <a:xfrm flipH="false" flipV="false" rot="0">
            <a:off x="13567405" y="7827119"/>
            <a:ext cx="2424240" cy="1690907"/>
          </a:xfrm>
          <a:custGeom>
            <a:avLst/>
            <a:gdLst/>
            <a:ahLst/>
            <a:cxnLst/>
            <a:rect r="r" b="b" t="t" l="l"/>
            <a:pathLst>
              <a:path h="1690907" w="2424240">
                <a:moveTo>
                  <a:pt x="0" y="0"/>
                </a:moveTo>
                <a:lnTo>
                  <a:pt x="2424239" y="0"/>
                </a:lnTo>
                <a:lnTo>
                  <a:pt x="2424239" y="1690907"/>
                </a:lnTo>
                <a:lnTo>
                  <a:pt x="0" y="1690907"/>
                </a:lnTo>
                <a:lnTo>
                  <a:pt x="0" y="0"/>
                </a:lnTo>
                <a:close/>
              </a:path>
            </a:pathLst>
          </a:custGeom>
          <a:blipFill>
            <a:blip r:embed="rId5"/>
            <a:stretch>
              <a:fillRect l="0" t="0" r="0" b="0"/>
            </a:stretch>
          </a:blipFill>
        </p:spPr>
      </p:sp>
      <p:grpSp>
        <p:nvGrpSpPr>
          <p:cNvPr name="Group 12" id="12"/>
          <p:cNvGrpSpPr/>
          <p:nvPr/>
        </p:nvGrpSpPr>
        <p:grpSpPr>
          <a:xfrm rot="-10800000">
            <a:off x="323952" y="2053078"/>
            <a:ext cx="4787969" cy="1176465"/>
            <a:chOff x="0" y="0"/>
            <a:chExt cx="1653963" cy="406400"/>
          </a:xfrm>
        </p:grpSpPr>
        <p:sp>
          <p:nvSpPr>
            <p:cNvPr name="Freeform 13" id="13"/>
            <p:cNvSpPr/>
            <p:nvPr/>
          </p:nvSpPr>
          <p:spPr>
            <a:xfrm flipH="false" flipV="false" rot="0">
              <a:off x="0" y="0"/>
              <a:ext cx="1653963" cy="406400"/>
            </a:xfrm>
            <a:custGeom>
              <a:avLst/>
              <a:gdLst/>
              <a:ahLst/>
              <a:cxnLst/>
              <a:rect r="r" b="b" t="t" l="l"/>
              <a:pathLst>
                <a:path h="406400" w="1653963">
                  <a:moveTo>
                    <a:pt x="1450763" y="0"/>
                  </a:moveTo>
                  <a:cubicBezTo>
                    <a:pt x="1562988" y="0"/>
                    <a:pt x="1653963" y="90976"/>
                    <a:pt x="1653963" y="203200"/>
                  </a:cubicBezTo>
                  <a:cubicBezTo>
                    <a:pt x="1653963" y="315424"/>
                    <a:pt x="1562988" y="406400"/>
                    <a:pt x="1450763"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784B38"/>
              </a:solidFill>
              <a:prstDash val="solid"/>
              <a:miter/>
            </a:ln>
          </p:spPr>
        </p:sp>
        <p:sp>
          <p:nvSpPr>
            <p:cNvPr name="TextBox 14" id="14"/>
            <p:cNvSpPr txBox="true"/>
            <p:nvPr/>
          </p:nvSpPr>
          <p:spPr>
            <a:xfrm>
              <a:off x="0" y="-38100"/>
              <a:ext cx="1653963"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10800000">
            <a:off x="13171791" y="2053078"/>
            <a:ext cx="4787969" cy="1176465"/>
            <a:chOff x="0" y="0"/>
            <a:chExt cx="1653963" cy="406400"/>
          </a:xfrm>
        </p:grpSpPr>
        <p:sp>
          <p:nvSpPr>
            <p:cNvPr name="Freeform 16" id="16"/>
            <p:cNvSpPr/>
            <p:nvPr/>
          </p:nvSpPr>
          <p:spPr>
            <a:xfrm flipH="false" flipV="false" rot="0">
              <a:off x="0" y="0"/>
              <a:ext cx="1653963" cy="406400"/>
            </a:xfrm>
            <a:custGeom>
              <a:avLst/>
              <a:gdLst/>
              <a:ahLst/>
              <a:cxnLst/>
              <a:rect r="r" b="b" t="t" l="l"/>
              <a:pathLst>
                <a:path h="406400" w="1653963">
                  <a:moveTo>
                    <a:pt x="1450763" y="0"/>
                  </a:moveTo>
                  <a:cubicBezTo>
                    <a:pt x="1562988" y="0"/>
                    <a:pt x="1653963" y="90976"/>
                    <a:pt x="1653963" y="203200"/>
                  </a:cubicBezTo>
                  <a:cubicBezTo>
                    <a:pt x="1653963" y="315424"/>
                    <a:pt x="1562988" y="406400"/>
                    <a:pt x="1450763"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784B38"/>
              </a:solidFill>
              <a:prstDash val="solid"/>
              <a:miter/>
            </a:ln>
          </p:spPr>
        </p:sp>
        <p:sp>
          <p:nvSpPr>
            <p:cNvPr name="TextBox 17" id="17"/>
            <p:cNvSpPr txBox="true"/>
            <p:nvPr/>
          </p:nvSpPr>
          <p:spPr>
            <a:xfrm>
              <a:off x="0" y="-38100"/>
              <a:ext cx="1653963"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10800000">
            <a:off x="13171791" y="3508159"/>
            <a:ext cx="4787969" cy="1176465"/>
            <a:chOff x="0" y="0"/>
            <a:chExt cx="1653963" cy="406400"/>
          </a:xfrm>
        </p:grpSpPr>
        <p:sp>
          <p:nvSpPr>
            <p:cNvPr name="Freeform 19" id="19"/>
            <p:cNvSpPr/>
            <p:nvPr/>
          </p:nvSpPr>
          <p:spPr>
            <a:xfrm flipH="false" flipV="false" rot="0">
              <a:off x="0" y="0"/>
              <a:ext cx="1653963" cy="406400"/>
            </a:xfrm>
            <a:custGeom>
              <a:avLst/>
              <a:gdLst/>
              <a:ahLst/>
              <a:cxnLst/>
              <a:rect r="r" b="b" t="t" l="l"/>
              <a:pathLst>
                <a:path h="406400" w="1653963">
                  <a:moveTo>
                    <a:pt x="1450763" y="0"/>
                  </a:moveTo>
                  <a:cubicBezTo>
                    <a:pt x="1562988" y="0"/>
                    <a:pt x="1653963" y="90976"/>
                    <a:pt x="1653963" y="203200"/>
                  </a:cubicBezTo>
                  <a:cubicBezTo>
                    <a:pt x="1653963" y="315424"/>
                    <a:pt x="1562988" y="406400"/>
                    <a:pt x="1450763"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784B38"/>
              </a:solidFill>
              <a:prstDash val="solid"/>
              <a:miter/>
            </a:ln>
          </p:spPr>
        </p:sp>
        <p:sp>
          <p:nvSpPr>
            <p:cNvPr name="TextBox 20" id="20"/>
            <p:cNvSpPr txBox="true"/>
            <p:nvPr/>
          </p:nvSpPr>
          <p:spPr>
            <a:xfrm>
              <a:off x="0" y="-38100"/>
              <a:ext cx="1653963"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1" id="21"/>
          <p:cNvSpPr/>
          <p:nvPr/>
        </p:nvSpPr>
        <p:spPr>
          <a:xfrm flipH="false" flipV="false" rot="0">
            <a:off x="107243" y="6433650"/>
            <a:ext cx="1842915" cy="3084376"/>
          </a:xfrm>
          <a:custGeom>
            <a:avLst/>
            <a:gdLst/>
            <a:ahLst/>
            <a:cxnLst/>
            <a:rect r="r" b="b" t="t" l="l"/>
            <a:pathLst>
              <a:path h="3084376" w="1842915">
                <a:moveTo>
                  <a:pt x="0" y="0"/>
                </a:moveTo>
                <a:lnTo>
                  <a:pt x="1842914" y="0"/>
                </a:lnTo>
                <a:lnTo>
                  <a:pt x="1842914" y="3084376"/>
                </a:lnTo>
                <a:lnTo>
                  <a:pt x="0" y="3084376"/>
                </a:lnTo>
                <a:lnTo>
                  <a:pt x="0" y="0"/>
                </a:lnTo>
                <a:close/>
              </a:path>
            </a:pathLst>
          </a:custGeom>
          <a:blipFill>
            <a:blip r:embed="rId6"/>
            <a:stretch>
              <a:fillRect l="0" t="0" r="0" b="0"/>
            </a:stretch>
          </a:blipFill>
        </p:spPr>
      </p:sp>
      <p:sp>
        <p:nvSpPr>
          <p:cNvPr name="Freeform 22" id="22"/>
          <p:cNvSpPr/>
          <p:nvPr/>
        </p:nvSpPr>
        <p:spPr>
          <a:xfrm flipH="false" flipV="false" rot="-2700000">
            <a:off x="16032217" y="-3498552"/>
            <a:ext cx="6085910" cy="7405421"/>
          </a:xfrm>
          <a:custGeom>
            <a:avLst/>
            <a:gdLst/>
            <a:ahLst/>
            <a:cxnLst/>
            <a:rect r="r" b="b" t="t" l="l"/>
            <a:pathLst>
              <a:path h="7405421" w="6085910">
                <a:moveTo>
                  <a:pt x="0" y="0"/>
                </a:moveTo>
                <a:lnTo>
                  <a:pt x="6085910" y="0"/>
                </a:lnTo>
                <a:lnTo>
                  <a:pt x="6085910" y="7405421"/>
                </a:lnTo>
                <a:lnTo>
                  <a:pt x="0" y="7405421"/>
                </a:lnTo>
                <a:lnTo>
                  <a:pt x="0" y="0"/>
                </a:lnTo>
                <a:close/>
              </a:path>
            </a:pathLst>
          </a:custGeom>
          <a:blipFill>
            <a:blip r:embed="rId7">
              <a:alphaModFix amt="10999"/>
              <a:extLst>
                <a:ext uri="{96DAC541-7B7A-43D3-8B79-37D633B846F1}">
                  <asvg:svgBlip xmlns:asvg="http://schemas.microsoft.com/office/drawing/2016/SVG/main" r:embed="rId8"/>
                </a:ext>
              </a:extLst>
            </a:blip>
            <a:stretch>
              <a:fillRect l="0" t="0" r="0" b="0"/>
            </a:stretch>
          </a:blipFill>
        </p:spPr>
      </p:sp>
      <p:sp>
        <p:nvSpPr>
          <p:cNvPr name="Freeform 23" id="23"/>
          <p:cNvSpPr/>
          <p:nvPr/>
        </p:nvSpPr>
        <p:spPr>
          <a:xfrm flipH="false" flipV="false" rot="-592217">
            <a:off x="-2854772" y="-4364073"/>
            <a:ext cx="6085910" cy="7405421"/>
          </a:xfrm>
          <a:custGeom>
            <a:avLst/>
            <a:gdLst/>
            <a:ahLst/>
            <a:cxnLst/>
            <a:rect r="r" b="b" t="t" l="l"/>
            <a:pathLst>
              <a:path h="7405421" w="6085910">
                <a:moveTo>
                  <a:pt x="0" y="0"/>
                </a:moveTo>
                <a:lnTo>
                  <a:pt x="6085909" y="0"/>
                </a:lnTo>
                <a:lnTo>
                  <a:pt x="6085909" y="7405421"/>
                </a:lnTo>
                <a:lnTo>
                  <a:pt x="0" y="7405421"/>
                </a:lnTo>
                <a:lnTo>
                  <a:pt x="0" y="0"/>
                </a:lnTo>
                <a:close/>
              </a:path>
            </a:pathLst>
          </a:custGeom>
          <a:blipFill>
            <a:blip r:embed="rId7">
              <a:alphaModFix amt="10999"/>
              <a:extLst>
                <a:ext uri="{96DAC541-7B7A-43D3-8B79-37D633B846F1}">
                  <asvg:svgBlip xmlns:asvg="http://schemas.microsoft.com/office/drawing/2016/SVG/main" r:embed="rId8"/>
                </a:ext>
              </a:extLst>
            </a:blip>
            <a:stretch>
              <a:fillRect l="0" t="0" r="0" b="0"/>
            </a:stretch>
          </a:blipFill>
        </p:spPr>
      </p:sp>
      <p:sp>
        <p:nvSpPr>
          <p:cNvPr name="Freeform 24" id="24"/>
          <p:cNvSpPr/>
          <p:nvPr/>
        </p:nvSpPr>
        <p:spPr>
          <a:xfrm flipH="false" flipV="false" rot="-3694129">
            <a:off x="5216991" y="3483567"/>
            <a:ext cx="1617413" cy="1375839"/>
          </a:xfrm>
          <a:custGeom>
            <a:avLst/>
            <a:gdLst/>
            <a:ahLst/>
            <a:cxnLst/>
            <a:rect r="r" b="b" t="t" l="l"/>
            <a:pathLst>
              <a:path h="1375839" w="1617413">
                <a:moveTo>
                  <a:pt x="0" y="0"/>
                </a:moveTo>
                <a:lnTo>
                  <a:pt x="1617413" y="0"/>
                </a:lnTo>
                <a:lnTo>
                  <a:pt x="1617413" y="1375839"/>
                </a:lnTo>
                <a:lnTo>
                  <a:pt x="0" y="1375839"/>
                </a:lnTo>
                <a:lnTo>
                  <a:pt x="0" y="0"/>
                </a:lnTo>
                <a:close/>
              </a:path>
            </a:pathLst>
          </a:custGeom>
          <a:blipFill>
            <a:blip r:embed="rId9">
              <a:alphaModFix amt="48000"/>
              <a:extLst>
                <a:ext uri="{96DAC541-7B7A-43D3-8B79-37D633B846F1}">
                  <asvg:svgBlip xmlns:asvg="http://schemas.microsoft.com/office/drawing/2016/SVG/main" r:embed="rId10"/>
                </a:ext>
              </a:extLst>
            </a:blip>
            <a:stretch>
              <a:fillRect l="0" t="0" r="0" b="-28542"/>
            </a:stretch>
          </a:blipFill>
        </p:spPr>
      </p:sp>
      <p:sp>
        <p:nvSpPr>
          <p:cNvPr name="TextBox 25" id="25"/>
          <p:cNvSpPr txBox="true"/>
          <p:nvPr/>
        </p:nvSpPr>
        <p:spPr>
          <a:xfrm rot="0">
            <a:off x="3904274" y="-123825"/>
            <a:ext cx="10479451" cy="3513545"/>
          </a:xfrm>
          <a:prstGeom prst="rect">
            <a:avLst/>
          </a:prstGeom>
        </p:spPr>
        <p:txBody>
          <a:bodyPr anchor="t" rtlCol="false" tIns="0" lIns="0" bIns="0" rIns="0">
            <a:spAutoFit/>
          </a:bodyPr>
          <a:lstStyle/>
          <a:p>
            <a:pPr algn="ctr">
              <a:lnSpc>
                <a:spcPts val="9368"/>
              </a:lnSpc>
            </a:pPr>
            <a:r>
              <a:rPr lang="en-US" sz="6691">
                <a:solidFill>
                  <a:srgbClr val="784B38"/>
                </a:solidFill>
                <a:latin typeface="Apricots"/>
                <a:ea typeface="Apricots"/>
                <a:cs typeface="Apricots"/>
                <a:sym typeface="Apricots"/>
              </a:rPr>
              <a:t>Future Enhancements and Conclusion</a:t>
            </a:r>
          </a:p>
          <a:p>
            <a:pPr algn="ctr">
              <a:lnSpc>
                <a:spcPts val="9368"/>
              </a:lnSpc>
            </a:pPr>
          </a:p>
        </p:txBody>
      </p:sp>
      <p:sp>
        <p:nvSpPr>
          <p:cNvPr name="TextBox 26" id="26"/>
          <p:cNvSpPr txBox="true"/>
          <p:nvPr/>
        </p:nvSpPr>
        <p:spPr>
          <a:xfrm rot="0">
            <a:off x="484355" y="2343888"/>
            <a:ext cx="4467163" cy="1099820"/>
          </a:xfrm>
          <a:prstGeom prst="rect">
            <a:avLst/>
          </a:prstGeom>
        </p:spPr>
        <p:txBody>
          <a:bodyPr anchor="t" rtlCol="false" tIns="0" lIns="0" bIns="0" rIns="0">
            <a:spAutoFit/>
          </a:bodyPr>
          <a:lstStyle/>
          <a:p>
            <a:pPr algn="ctr">
              <a:lnSpc>
                <a:spcPts val="4480"/>
              </a:lnSpc>
            </a:pPr>
            <a:r>
              <a:rPr lang="en-US" sz="3200" b="true">
                <a:solidFill>
                  <a:srgbClr val="F8975D"/>
                </a:solidFill>
                <a:latin typeface="Glacial Indifference Bold"/>
                <a:ea typeface="Glacial Indifference Bold"/>
                <a:cs typeface="Glacial Indifference Bold"/>
                <a:sym typeface="Glacial Indifference Bold"/>
              </a:rPr>
              <a:t>100K+</a:t>
            </a:r>
          </a:p>
          <a:p>
            <a:pPr algn="ctr">
              <a:lnSpc>
                <a:spcPts val="4480"/>
              </a:lnSpc>
            </a:pPr>
          </a:p>
        </p:txBody>
      </p:sp>
      <p:sp>
        <p:nvSpPr>
          <p:cNvPr name="TextBox 27" id="27"/>
          <p:cNvSpPr txBox="true"/>
          <p:nvPr/>
        </p:nvSpPr>
        <p:spPr>
          <a:xfrm rot="0">
            <a:off x="13332194" y="2343888"/>
            <a:ext cx="4467163" cy="1099820"/>
          </a:xfrm>
          <a:prstGeom prst="rect">
            <a:avLst/>
          </a:prstGeom>
        </p:spPr>
        <p:txBody>
          <a:bodyPr anchor="t" rtlCol="false" tIns="0" lIns="0" bIns="0" rIns="0">
            <a:spAutoFit/>
          </a:bodyPr>
          <a:lstStyle/>
          <a:p>
            <a:pPr algn="ctr">
              <a:lnSpc>
                <a:spcPts val="4480"/>
              </a:lnSpc>
            </a:pPr>
            <a:r>
              <a:rPr lang="en-US" sz="3200" b="true">
                <a:solidFill>
                  <a:srgbClr val="F8975D"/>
                </a:solidFill>
                <a:latin typeface="Glacial Indifference Bold"/>
                <a:ea typeface="Glacial Indifference Bold"/>
                <a:cs typeface="Glacial Indifference Bold"/>
                <a:sym typeface="Glacial Indifference Bold"/>
              </a:rPr>
              <a:t>10K+</a:t>
            </a:r>
          </a:p>
          <a:p>
            <a:pPr algn="ctr">
              <a:lnSpc>
                <a:spcPts val="4480"/>
              </a:lnSpc>
            </a:pPr>
          </a:p>
        </p:txBody>
      </p:sp>
      <p:sp>
        <p:nvSpPr>
          <p:cNvPr name="TextBox 28" id="28"/>
          <p:cNvSpPr txBox="true"/>
          <p:nvPr/>
        </p:nvSpPr>
        <p:spPr>
          <a:xfrm rot="0">
            <a:off x="484355" y="3798969"/>
            <a:ext cx="4467163" cy="1099820"/>
          </a:xfrm>
          <a:prstGeom prst="rect">
            <a:avLst/>
          </a:prstGeom>
        </p:spPr>
        <p:txBody>
          <a:bodyPr anchor="t" rtlCol="false" tIns="0" lIns="0" bIns="0" rIns="0">
            <a:spAutoFit/>
          </a:bodyPr>
          <a:lstStyle/>
          <a:p>
            <a:pPr algn="ctr">
              <a:lnSpc>
                <a:spcPts val="4480"/>
              </a:lnSpc>
            </a:pPr>
            <a:r>
              <a:rPr lang="en-US" sz="3200" b="true">
                <a:solidFill>
                  <a:srgbClr val="784B38"/>
                </a:solidFill>
                <a:latin typeface="Glacial Indifference Bold"/>
                <a:ea typeface="Glacial Indifference Bold"/>
                <a:cs typeface="Glacial Indifference Bold"/>
                <a:sym typeface="Glacial Indifference Bold"/>
              </a:rPr>
              <a:t>5</a:t>
            </a:r>
          </a:p>
          <a:p>
            <a:pPr algn="ctr">
              <a:lnSpc>
                <a:spcPts val="4480"/>
              </a:lnSpc>
            </a:pPr>
          </a:p>
        </p:txBody>
      </p:sp>
      <p:sp>
        <p:nvSpPr>
          <p:cNvPr name="TextBox 29" id="29"/>
          <p:cNvSpPr txBox="true"/>
          <p:nvPr/>
        </p:nvSpPr>
        <p:spPr>
          <a:xfrm rot="0">
            <a:off x="13332194" y="3798969"/>
            <a:ext cx="4467163" cy="1099820"/>
          </a:xfrm>
          <a:prstGeom prst="rect">
            <a:avLst/>
          </a:prstGeom>
        </p:spPr>
        <p:txBody>
          <a:bodyPr anchor="t" rtlCol="false" tIns="0" lIns="0" bIns="0" rIns="0">
            <a:spAutoFit/>
          </a:bodyPr>
          <a:lstStyle/>
          <a:p>
            <a:pPr algn="ctr">
              <a:lnSpc>
                <a:spcPts val="4480"/>
              </a:lnSpc>
            </a:pPr>
            <a:r>
              <a:rPr lang="en-US" sz="3200" b="true">
                <a:solidFill>
                  <a:srgbClr val="F8975D"/>
                </a:solidFill>
                <a:latin typeface="Glacial Indifference Bold"/>
                <a:ea typeface="Glacial Indifference Bold"/>
                <a:cs typeface="Glacial Indifference Bold"/>
                <a:sym typeface="Glacial Indifference Bold"/>
              </a:rPr>
              <a:t>4.9/5</a:t>
            </a:r>
          </a:p>
          <a:p>
            <a:pPr algn="ctr">
              <a:lnSpc>
                <a:spcPts val="4480"/>
              </a:lnSpc>
            </a:pPr>
          </a:p>
        </p:txBody>
      </p:sp>
      <p:sp>
        <p:nvSpPr>
          <p:cNvPr name="TextBox 30" id="30"/>
          <p:cNvSpPr txBox="true"/>
          <p:nvPr/>
        </p:nvSpPr>
        <p:spPr>
          <a:xfrm rot="0">
            <a:off x="545950" y="1150112"/>
            <a:ext cx="3533036" cy="1701158"/>
          </a:xfrm>
          <a:prstGeom prst="rect">
            <a:avLst/>
          </a:prstGeom>
        </p:spPr>
        <p:txBody>
          <a:bodyPr anchor="t" rtlCol="false" tIns="0" lIns="0" bIns="0" rIns="0">
            <a:spAutoFit/>
          </a:bodyPr>
          <a:lstStyle/>
          <a:p>
            <a:pPr algn="ctr">
              <a:lnSpc>
                <a:spcPts val="6788"/>
              </a:lnSpc>
            </a:pPr>
            <a:r>
              <a:rPr lang="en-US" sz="4848">
                <a:solidFill>
                  <a:srgbClr val="784B38"/>
                </a:solidFill>
                <a:latin typeface="Apricots"/>
                <a:ea typeface="Apricots"/>
                <a:cs typeface="Apricots"/>
                <a:sym typeface="Apricots"/>
              </a:rPr>
              <a:t>Users</a:t>
            </a:r>
          </a:p>
          <a:p>
            <a:pPr algn="ctr">
              <a:lnSpc>
                <a:spcPts val="6788"/>
              </a:lnSpc>
            </a:pPr>
          </a:p>
        </p:txBody>
      </p:sp>
      <p:sp>
        <p:nvSpPr>
          <p:cNvPr name="TextBox 31" id="31"/>
          <p:cNvSpPr txBox="true"/>
          <p:nvPr/>
        </p:nvSpPr>
        <p:spPr>
          <a:xfrm rot="0">
            <a:off x="13799258" y="1150112"/>
            <a:ext cx="3533036" cy="1701158"/>
          </a:xfrm>
          <a:prstGeom prst="rect">
            <a:avLst/>
          </a:prstGeom>
        </p:spPr>
        <p:txBody>
          <a:bodyPr anchor="t" rtlCol="false" tIns="0" lIns="0" bIns="0" rIns="0">
            <a:spAutoFit/>
          </a:bodyPr>
          <a:lstStyle/>
          <a:p>
            <a:pPr algn="ctr">
              <a:lnSpc>
                <a:spcPts val="6788"/>
              </a:lnSpc>
            </a:pPr>
            <a:r>
              <a:rPr lang="en-US" sz="4848">
                <a:solidFill>
                  <a:srgbClr val="784B38"/>
                </a:solidFill>
                <a:latin typeface="Apricots"/>
                <a:ea typeface="Apricots"/>
                <a:cs typeface="Apricots"/>
                <a:sym typeface="Apricots"/>
              </a:rPr>
              <a:t>Quizzes</a:t>
            </a:r>
          </a:p>
          <a:p>
            <a:pPr algn="ctr">
              <a:lnSpc>
                <a:spcPts val="6788"/>
              </a:lnSpc>
            </a:pPr>
          </a:p>
        </p:txBody>
      </p:sp>
      <p:sp>
        <p:nvSpPr>
          <p:cNvPr name="TextBox 32" id="32"/>
          <p:cNvSpPr txBox="true"/>
          <p:nvPr/>
        </p:nvSpPr>
        <p:spPr>
          <a:xfrm rot="0">
            <a:off x="893085" y="4579850"/>
            <a:ext cx="3533036" cy="1701158"/>
          </a:xfrm>
          <a:prstGeom prst="rect">
            <a:avLst/>
          </a:prstGeom>
        </p:spPr>
        <p:txBody>
          <a:bodyPr anchor="t" rtlCol="false" tIns="0" lIns="0" bIns="0" rIns="0">
            <a:spAutoFit/>
          </a:bodyPr>
          <a:lstStyle/>
          <a:p>
            <a:pPr algn="ctr">
              <a:lnSpc>
                <a:spcPts val="6788"/>
              </a:lnSpc>
            </a:pPr>
            <a:r>
              <a:rPr lang="en-US" sz="4848">
                <a:solidFill>
                  <a:srgbClr val="784B38"/>
                </a:solidFill>
                <a:latin typeface="Apricots"/>
                <a:ea typeface="Apricots"/>
                <a:cs typeface="Apricots"/>
                <a:sym typeface="Apricots"/>
              </a:rPr>
              <a:t>Languages</a:t>
            </a:r>
          </a:p>
          <a:p>
            <a:pPr algn="ctr">
              <a:lnSpc>
                <a:spcPts val="6788"/>
              </a:lnSpc>
            </a:pPr>
          </a:p>
        </p:txBody>
      </p:sp>
      <p:sp>
        <p:nvSpPr>
          <p:cNvPr name="TextBox 33" id="33"/>
          <p:cNvSpPr txBox="true"/>
          <p:nvPr/>
        </p:nvSpPr>
        <p:spPr>
          <a:xfrm rot="0">
            <a:off x="13799258" y="4579850"/>
            <a:ext cx="3533036" cy="1701158"/>
          </a:xfrm>
          <a:prstGeom prst="rect">
            <a:avLst/>
          </a:prstGeom>
        </p:spPr>
        <p:txBody>
          <a:bodyPr anchor="t" rtlCol="false" tIns="0" lIns="0" bIns="0" rIns="0">
            <a:spAutoFit/>
          </a:bodyPr>
          <a:lstStyle/>
          <a:p>
            <a:pPr algn="ctr">
              <a:lnSpc>
                <a:spcPts val="6788"/>
              </a:lnSpc>
            </a:pPr>
            <a:r>
              <a:rPr lang="en-US" sz="4848">
                <a:solidFill>
                  <a:srgbClr val="784B38"/>
                </a:solidFill>
                <a:latin typeface="Apricots"/>
                <a:ea typeface="Apricots"/>
                <a:cs typeface="Apricots"/>
                <a:sym typeface="Apricots"/>
              </a:rPr>
              <a:t>User Rating</a:t>
            </a:r>
          </a:p>
          <a:p>
            <a:pPr algn="ctr">
              <a:lnSpc>
                <a:spcPts val="6788"/>
              </a:lnSpc>
            </a:pPr>
          </a:p>
        </p:txBody>
      </p:sp>
      <p:grpSp>
        <p:nvGrpSpPr>
          <p:cNvPr name="Group 34" id="34"/>
          <p:cNvGrpSpPr/>
          <p:nvPr/>
        </p:nvGrpSpPr>
        <p:grpSpPr>
          <a:xfrm rot="-10800000">
            <a:off x="188183" y="3508159"/>
            <a:ext cx="4787969" cy="1176465"/>
            <a:chOff x="0" y="0"/>
            <a:chExt cx="1653963" cy="406400"/>
          </a:xfrm>
        </p:grpSpPr>
        <p:sp>
          <p:nvSpPr>
            <p:cNvPr name="Freeform 35" id="35"/>
            <p:cNvSpPr/>
            <p:nvPr/>
          </p:nvSpPr>
          <p:spPr>
            <a:xfrm flipH="false" flipV="false" rot="0">
              <a:off x="0" y="0"/>
              <a:ext cx="1653963" cy="406400"/>
            </a:xfrm>
            <a:custGeom>
              <a:avLst/>
              <a:gdLst/>
              <a:ahLst/>
              <a:cxnLst/>
              <a:rect r="r" b="b" t="t" l="l"/>
              <a:pathLst>
                <a:path h="406400" w="1653963">
                  <a:moveTo>
                    <a:pt x="1450763" y="0"/>
                  </a:moveTo>
                  <a:cubicBezTo>
                    <a:pt x="1562988" y="0"/>
                    <a:pt x="1653963" y="90976"/>
                    <a:pt x="1653963" y="203200"/>
                  </a:cubicBezTo>
                  <a:cubicBezTo>
                    <a:pt x="1653963" y="315424"/>
                    <a:pt x="1562988" y="406400"/>
                    <a:pt x="1450763"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784B38"/>
              </a:solidFill>
              <a:prstDash val="solid"/>
              <a:miter/>
            </a:ln>
          </p:spPr>
        </p:sp>
        <p:sp>
          <p:nvSpPr>
            <p:cNvPr name="TextBox 36" id="36"/>
            <p:cNvSpPr txBox="true"/>
            <p:nvPr/>
          </p:nvSpPr>
          <p:spPr>
            <a:xfrm>
              <a:off x="0" y="-38100"/>
              <a:ext cx="1653963" cy="444500"/>
            </a:xfrm>
            <a:prstGeom prst="rect">
              <a:avLst/>
            </a:prstGeom>
          </p:spPr>
          <p:txBody>
            <a:bodyPr anchor="ctr" rtlCol="false" tIns="50800" lIns="50800" bIns="50800" rIns="50800"/>
            <a:lstStyle/>
            <a:p>
              <a:pPr algn="ctr">
                <a:lnSpc>
                  <a:spcPts val="2659"/>
                </a:lnSpc>
                <a:spcBef>
                  <a:spcPct val="0"/>
                </a:spcBef>
              </a:pPr>
            </a:p>
          </p:txBody>
        </p:sp>
      </p:grpSp>
      <p:sp>
        <p:nvSpPr>
          <p:cNvPr name="TextBox 37" id="37"/>
          <p:cNvSpPr txBox="true"/>
          <p:nvPr/>
        </p:nvSpPr>
        <p:spPr>
          <a:xfrm rot="0">
            <a:off x="5563884" y="2611169"/>
            <a:ext cx="7200909" cy="4089762"/>
          </a:xfrm>
          <a:prstGeom prst="rect">
            <a:avLst/>
          </a:prstGeom>
        </p:spPr>
        <p:txBody>
          <a:bodyPr anchor="t" rtlCol="false" tIns="0" lIns="0" bIns="0" rIns="0">
            <a:spAutoFit/>
          </a:bodyPr>
          <a:lstStyle/>
          <a:p>
            <a:pPr algn="ctr">
              <a:lnSpc>
                <a:spcPts val="3633"/>
              </a:lnSpc>
              <a:spcBef>
                <a:spcPct val="0"/>
              </a:spcBef>
            </a:pPr>
            <a:r>
              <a:rPr lang="en-US" sz="2595">
                <a:solidFill>
                  <a:srgbClr val="000000"/>
                </a:solidFill>
                <a:latin typeface="Canva Sans"/>
                <a:ea typeface="Canva Sans"/>
                <a:cs typeface="Canva Sans"/>
                <a:sym typeface="Canva Sans"/>
              </a:rPr>
              <a:t>In conclusion, our Interactive Quiz Game Application has been designed to provide an engaging, educational, and personalized experience for users of all ages. With its robust technology stack, innovative features, and ongoing development, we are confident that this application will continue to grow and evolve, meeting the needs of an ever-expanding user base.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5400000">
            <a:off x="4953234" y="6787189"/>
            <a:ext cx="15675115" cy="7160233"/>
            <a:chOff x="0" y="0"/>
            <a:chExt cx="889687" cy="406400"/>
          </a:xfrm>
        </p:grpSpPr>
        <p:sp>
          <p:nvSpPr>
            <p:cNvPr name="Freeform 4" id="4"/>
            <p:cNvSpPr/>
            <p:nvPr/>
          </p:nvSpPr>
          <p:spPr>
            <a:xfrm flipH="false" flipV="false" rot="0">
              <a:off x="0" y="0"/>
              <a:ext cx="889687" cy="406400"/>
            </a:xfrm>
            <a:custGeom>
              <a:avLst/>
              <a:gdLst/>
              <a:ahLst/>
              <a:cxnLst/>
              <a:rect r="r" b="b" t="t" l="l"/>
              <a:pathLst>
                <a:path h="406400" w="889687">
                  <a:moveTo>
                    <a:pt x="686487" y="0"/>
                  </a:moveTo>
                  <a:cubicBezTo>
                    <a:pt x="798711" y="0"/>
                    <a:pt x="889687" y="90976"/>
                    <a:pt x="889687" y="203200"/>
                  </a:cubicBezTo>
                  <a:cubicBezTo>
                    <a:pt x="889687" y="315424"/>
                    <a:pt x="798711" y="406400"/>
                    <a:pt x="68648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784B38"/>
              </a:solidFill>
              <a:prstDash val="solid"/>
              <a:miter/>
            </a:ln>
          </p:spPr>
        </p:sp>
        <p:sp>
          <p:nvSpPr>
            <p:cNvPr name="TextBox 5" id="5"/>
            <p:cNvSpPr txBox="true"/>
            <p:nvPr/>
          </p:nvSpPr>
          <p:spPr>
            <a:xfrm>
              <a:off x="0" y="-38100"/>
              <a:ext cx="889687"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1954585">
            <a:off x="13919818" y="-1421255"/>
            <a:ext cx="6085910" cy="7405421"/>
          </a:xfrm>
          <a:custGeom>
            <a:avLst/>
            <a:gdLst/>
            <a:ahLst/>
            <a:cxnLst/>
            <a:rect r="r" b="b" t="t" l="l"/>
            <a:pathLst>
              <a:path h="7405421" w="6085910">
                <a:moveTo>
                  <a:pt x="0" y="0"/>
                </a:moveTo>
                <a:lnTo>
                  <a:pt x="6085910" y="0"/>
                </a:lnTo>
                <a:lnTo>
                  <a:pt x="6085910" y="7405421"/>
                </a:lnTo>
                <a:lnTo>
                  <a:pt x="0" y="7405421"/>
                </a:lnTo>
                <a:lnTo>
                  <a:pt x="0" y="0"/>
                </a:lnTo>
                <a:close/>
              </a:path>
            </a:pathLst>
          </a:custGeom>
          <a:blipFill>
            <a:blip r:embed="rId3">
              <a:alphaModFix amt="10999"/>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1954585">
            <a:off x="-2014255" y="5163547"/>
            <a:ext cx="6085910" cy="7405421"/>
          </a:xfrm>
          <a:custGeom>
            <a:avLst/>
            <a:gdLst/>
            <a:ahLst/>
            <a:cxnLst/>
            <a:rect r="r" b="b" t="t" l="l"/>
            <a:pathLst>
              <a:path h="7405421" w="6085910">
                <a:moveTo>
                  <a:pt x="0" y="0"/>
                </a:moveTo>
                <a:lnTo>
                  <a:pt x="6085910" y="0"/>
                </a:lnTo>
                <a:lnTo>
                  <a:pt x="6085910" y="7405421"/>
                </a:lnTo>
                <a:lnTo>
                  <a:pt x="0" y="7405421"/>
                </a:lnTo>
                <a:lnTo>
                  <a:pt x="0" y="0"/>
                </a:lnTo>
                <a:close/>
              </a:path>
            </a:pathLst>
          </a:custGeom>
          <a:blipFill>
            <a:blip r:embed="rId3">
              <a:alphaModFix amt="10999"/>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5400000">
            <a:off x="-2537846" y="-2551416"/>
            <a:ext cx="15675115" cy="7160233"/>
            <a:chOff x="0" y="0"/>
            <a:chExt cx="889687" cy="406400"/>
          </a:xfrm>
        </p:grpSpPr>
        <p:sp>
          <p:nvSpPr>
            <p:cNvPr name="Freeform 9" id="9"/>
            <p:cNvSpPr/>
            <p:nvPr/>
          </p:nvSpPr>
          <p:spPr>
            <a:xfrm flipH="false" flipV="false" rot="0">
              <a:off x="0" y="0"/>
              <a:ext cx="889687" cy="406400"/>
            </a:xfrm>
            <a:custGeom>
              <a:avLst/>
              <a:gdLst/>
              <a:ahLst/>
              <a:cxnLst/>
              <a:rect r="r" b="b" t="t" l="l"/>
              <a:pathLst>
                <a:path h="406400" w="889687">
                  <a:moveTo>
                    <a:pt x="686487" y="0"/>
                  </a:moveTo>
                  <a:cubicBezTo>
                    <a:pt x="798711" y="0"/>
                    <a:pt x="889687" y="90976"/>
                    <a:pt x="889687" y="203200"/>
                  </a:cubicBezTo>
                  <a:cubicBezTo>
                    <a:pt x="889687" y="315424"/>
                    <a:pt x="798711" y="406400"/>
                    <a:pt x="68648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 cap="sq">
              <a:solidFill>
                <a:srgbClr val="784B38"/>
              </a:solidFill>
              <a:prstDash val="solid"/>
              <a:miter/>
            </a:ln>
          </p:spPr>
        </p:sp>
        <p:sp>
          <p:nvSpPr>
            <p:cNvPr name="TextBox 10" id="10"/>
            <p:cNvSpPr txBox="true"/>
            <p:nvPr/>
          </p:nvSpPr>
          <p:spPr>
            <a:xfrm>
              <a:off x="0" y="-38100"/>
              <a:ext cx="889687"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2392063" y="2466809"/>
            <a:ext cx="5815296" cy="4874817"/>
          </a:xfrm>
          <a:custGeom>
            <a:avLst/>
            <a:gdLst/>
            <a:ahLst/>
            <a:cxnLst/>
            <a:rect r="r" b="b" t="t" l="l"/>
            <a:pathLst>
              <a:path h="4874817" w="5815296">
                <a:moveTo>
                  <a:pt x="0" y="0"/>
                </a:moveTo>
                <a:lnTo>
                  <a:pt x="5815296" y="0"/>
                </a:lnTo>
                <a:lnTo>
                  <a:pt x="5815296" y="4874817"/>
                </a:lnTo>
                <a:lnTo>
                  <a:pt x="0" y="4874817"/>
                </a:lnTo>
                <a:lnTo>
                  <a:pt x="0" y="0"/>
                </a:lnTo>
                <a:close/>
              </a:path>
            </a:pathLst>
          </a:custGeom>
          <a:blipFill>
            <a:blip r:embed="rId5"/>
            <a:stretch>
              <a:fillRect l="0" t="0" r="0" b="0"/>
            </a:stretch>
          </a:blipFill>
        </p:spPr>
      </p:sp>
      <p:sp>
        <p:nvSpPr>
          <p:cNvPr name="Freeform 12" id="12"/>
          <p:cNvSpPr/>
          <p:nvPr/>
        </p:nvSpPr>
        <p:spPr>
          <a:xfrm flipH="false" flipV="false" rot="0">
            <a:off x="10222875" y="6860252"/>
            <a:ext cx="5204211" cy="359564"/>
          </a:xfrm>
          <a:custGeom>
            <a:avLst/>
            <a:gdLst/>
            <a:ahLst/>
            <a:cxnLst/>
            <a:rect r="r" b="b" t="t" l="l"/>
            <a:pathLst>
              <a:path h="359564" w="5204211">
                <a:moveTo>
                  <a:pt x="0" y="0"/>
                </a:moveTo>
                <a:lnTo>
                  <a:pt x="5204211" y="0"/>
                </a:lnTo>
                <a:lnTo>
                  <a:pt x="5204211" y="359564"/>
                </a:lnTo>
                <a:lnTo>
                  <a:pt x="0" y="3595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2271439">
            <a:off x="1074044" y="859818"/>
            <a:ext cx="1617413" cy="1375839"/>
          </a:xfrm>
          <a:custGeom>
            <a:avLst/>
            <a:gdLst/>
            <a:ahLst/>
            <a:cxnLst/>
            <a:rect r="r" b="b" t="t" l="l"/>
            <a:pathLst>
              <a:path h="1375839" w="1617413">
                <a:moveTo>
                  <a:pt x="0" y="0"/>
                </a:moveTo>
                <a:lnTo>
                  <a:pt x="1617413" y="0"/>
                </a:lnTo>
                <a:lnTo>
                  <a:pt x="1617413" y="1375839"/>
                </a:lnTo>
                <a:lnTo>
                  <a:pt x="0" y="1375839"/>
                </a:lnTo>
                <a:lnTo>
                  <a:pt x="0" y="0"/>
                </a:lnTo>
                <a:close/>
              </a:path>
            </a:pathLst>
          </a:custGeom>
          <a:blipFill>
            <a:blip r:embed="rId8">
              <a:alphaModFix amt="48000"/>
              <a:extLst>
                <a:ext uri="{96DAC541-7B7A-43D3-8B79-37D633B846F1}">
                  <asvg:svgBlip xmlns:asvg="http://schemas.microsoft.com/office/drawing/2016/SVG/main" r:embed="rId9"/>
                </a:ext>
              </a:extLst>
            </a:blip>
            <a:stretch>
              <a:fillRect l="0" t="0" r="0" b="-28542"/>
            </a:stretch>
          </a:blipFill>
        </p:spPr>
      </p:sp>
      <p:sp>
        <p:nvSpPr>
          <p:cNvPr name="TextBox 14" id="14"/>
          <p:cNvSpPr txBox="true"/>
          <p:nvPr/>
        </p:nvSpPr>
        <p:spPr>
          <a:xfrm rot="0">
            <a:off x="8652999" y="5294067"/>
            <a:ext cx="8275585" cy="1309373"/>
          </a:xfrm>
          <a:prstGeom prst="rect">
            <a:avLst/>
          </a:prstGeom>
        </p:spPr>
        <p:txBody>
          <a:bodyPr anchor="t" rtlCol="false" tIns="0" lIns="0" bIns="0" rIns="0">
            <a:spAutoFit/>
          </a:bodyPr>
          <a:lstStyle/>
          <a:p>
            <a:pPr algn="ctr">
              <a:lnSpc>
                <a:spcPts val="10779"/>
              </a:lnSpc>
            </a:pPr>
            <a:r>
              <a:rPr lang="en-US" b="true" sz="7699">
                <a:solidFill>
                  <a:srgbClr val="F8975D"/>
                </a:solidFill>
                <a:latin typeface="Glacial Indifference Bold"/>
                <a:ea typeface="Glacial Indifference Bold"/>
                <a:cs typeface="Glacial Indifference Bold"/>
                <a:sym typeface="Glacial Indifference Bold"/>
              </a:rPr>
              <a:t>FOR PLAYING!</a:t>
            </a:r>
          </a:p>
        </p:txBody>
      </p:sp>
      <p:sp>
        <p:nvSpPr>
          <p:cNvPr name="TextBox 15" id="15"/>
          <p:cNvSpPr txBox="true"/>
          <p:nvPr/>
        </p:nvSpPr>
        <p:spPr>
          <a:xfrm rot="0">
            <a:off x="10542725" y="4525011"/>
            <a:ext cx="4496134" cy="1078767"/>
          </a:xfrm>
          <a:prstGeom prst="rect">
            <a:avLst/>
          </a:prstGeom>
        </p:spPr>
        <p:txBody>
          <a:bodyPr anchor="t" rtlCol="false" tIns="0" lIns="0" bIns="0" rIns="0">
            <a:spAutoFit/>
          </a:bodyPr>
          <a:lstStyle/>
          <a:p>
            <a:pPr algn="ctr">
              <a:lnSpc>
                <a:spcPts val="8786"/>
              </a:lnSpc>
            </a:pPr>
            <a:r>
              <a:rPr lang="en-US" sz="6275">
                <a:solidFill>
                  <a:srgbClr val="784B38"/>
                </a:solidFill>
                <a:latin typeface="Apricots"/>
                <a:ea typeface="Apricots"/>
                <a:cs typeface="Apricots"/>
                <a:sym typeface="Apricots"/>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DAGXTODzYQI</dc:identifier>
  <dcterms:modified xsi:type="dcterms:W3CDTF">2011-08-01T06:04:30Z</dcterms:modified>
  <cp:revision>1</cp:revision>
  <dc:title>Quiz</dc:title>
</cp:coreProperties>
</file>