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Hyderabad – The City of Pearls and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to Hyderabad!</a:t>
            </a:r>
          </a:p>
          <a:p>
            <a:r>
              <a:t>Capital of Telangana, located in southern India</a:t>
            </a:r>
          </a:p>
          <a:p>
            <a:r>
              <a:t>Known for its historic charm, modern growth, and vibrant culture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Notable Places to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Charminar and Laad Bazaar for traditional shopping</a:t>
            </a:r>
          </a:p>
          <a:p>
            <a:r>
              <a:t>Hussain Sagar Lake and Buddha Statue</a:t>
            </a:r>
          </a:p>
          <a:p>
            <a:r>
              <a:t>Birla Mandir, Salar Jung Museum, Lumbini Park</a:t>
            </a:r>
          </a:p>
          <a:p>
            <a:r>
              <a:t>Shilparamam – cultural village showcasing Telangana crafts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Hyderabad is a UNESCO Creative City of Gastronomy</a:t>
            </a:r>
          </a:p>
          <a:p>
            <a:r>
              <a:t>The Ramoji Film City can host up to 50 film units at a time</a:t>
            </a:r>
          </a:p>
          <a:p>
            <a:r>
              <a:t>Nizam’s jewels are valued in billions of dollars</a:t>
            </a:r>
          </a:p>
          <a:p>
            <a:r>
              <a:t>Irani cafés and the “chai culture” are iconic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You Should Visit Hyderabad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Rich history + modern charm</a:t>
            </a:r>
          </a:p>
          <a:p>
            <a:r>
              <a:t>Delicious food</a:t>
            </a:r>
          </a:p>
          <a:p>
            <a:r>
              <a:t>Warm hospitality</a:t>
            </a:r>
          </a:p>
          <a:p>
            <a:r>
              <a:t>Affordable, culturally vibrant, and full of experiences!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“Hyderabad welcomes you with a big heart and a bigger biryani!”</a:t>
            </a:r>
          </a:p>
          <a:p>
            <a:r>
              <a:t>Any questions or thoughts?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Glimpse into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in 1591 by Muhammad Quli Qutb Shah</a:t>
            </a:r>
          </a:p>
          <a:p>
            <a:r>
              <a:t>Capital of the Qutb Shahi dynasty, later ruled by the Mughals and then the Nizams</a:t>
            </a:r>
          </a:p>
          <a:p>
            <a:r>
              <a:t>Was one of the richest princely states under British India</a:t>
            </a:r>
          </a:p>
          <a:p>
            <a:r>
              <a:t>Known for the legacy of the Nizams, who were among the wealthiest rulers in the world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Heritage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unique blend of Islamic, Persian, Mughal, and South Indian cultures</a:t>
            </a:r>
          </a:p>
          <a:p>
            <a:r>
              <a:t>Home to magnificent monuments like:</a:t>
            </a:r>
          </a:p>
          <a:p>
            <a:r>
              <a:t>Charminar (iconic symbol of the city)</a:t>
            </a:r>
          </a:p>
          <a:p>
            <a:r>
              <a:t>Golconda Fort</a:t>
            </a:r>
          </a:p>
          <a:p>
            <a:r>
              <a:t>Chowmahalla Palace</a:t>
            </a:r>
          </a:p>
          <a:p>
            <a:r>
              <a:t>Qutb Shahi Tombs</a:t>
            </a:r>
          </a:p>
          <a:p>
            <a:r>
              <a:t>Deeply rooted in art, literature, and classical dance forms like Kuchipudi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&amp;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languages: Telugu, Urdu, Hindi, English</a:t>
            </a:r>
          </a:p>
          <a:p>
            <a:r>
              <a:t>Friendly and hospitable people</a:t>
            </a:r>
          </a:p>
          <a:p>
            <a:r>
              <a:t>Known for the famous Hyderabadi Urdu accent</a:t>
            </a:r>
          </a:p>
          <a:p>
            <a:r>
              <a:t>Lifestyle is a mix of traditional elegance and urban modernity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Cuisine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World-famous Hyderabadi Biryani – a blend of Mughlai and Telugu flavors</a:t>
            </a:r>
          </a:p>
          <a:p>
            <a:r>
              <a:t>Other famous dishes:</a:t>
            </a:r>
          </a:p>
          <a:p>
            <a:r>
              <a:t>Haleem (especially during Ramadan)</a:t>
            </a:r>
          </a:p>
          <a:p>
            <a:r>
              <a:t>Double Ka Meetha</a:t>
            </a:r>
          </a:p>
          <a:p>
            <a:r>
              <a:t>Mirchi ka Salan</a:t>
            </a:r>
          </a:p>
          <a:p>
            <a:r>
              <a:t>Irani Chai &amp; Osmania Biscuits</a:t>
            </a:r>
          </a:p>
          <a:p>
            <a:r>
              <a:t>Known as a culinary paradise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Hyderabad is Famous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City of Pearls – historic global center for pearl and diamond trading</a:t>
            </a:r>
          </a:p>
          <a:p>
            <a:r>
              <a:t>IT Hub – known as Cyberabad, houses Microsoft, Google, Amazon, Facebook, etc.</a:t>
            </a:r>
          </a:p>
          <a:p>
            <a:r>
              <a:t>Film industry: Tollywood and Ramoji Film City (world’s largest film studio complex)</a:t>
            </a:r>
          </a:p>
          <a:p>
            <a:r>
              <a:t>Start-up culture and pharmaceutical industry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Hyderabad Metro – efficient public transport</a:t>
            </a:r>
          </a:p>
          <a:p>
            <a:r>
              <a:t>Rajiv Gandhi International Airport – one of India’s best</a:t>
            </a:r>
          </a:p>
          <a:p>
            <a:r>
              <a:t>Outer Ring Road (ORR) – connects the city seamlessly</a:t>
            </a:r>
          </a:p>
          <a:p>
            <a:r>
              <a:t>Emerging skyscrapers and IT parks (HiTec City, Gachibowli)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&amp;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Population: ~10 million (as of 2023), 6th largest city in India</a:t>
            </a:r>
          </a:p>
          <a:p>
            <a:r>
              <a:t>Diverse communities coexisting peacefully – Hindus, Muslims, Christians, and others</a:t>
            </a:r>
          </a:p>
          <a:p>
            <a:r>
              <a:t>Youthful, growing, and highly educated population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Festivals &amp; Celebrations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Celebrates both Hindu and Muslim festivals with grandeur:</a:t>
            </a:r>
          </a:p>
          <a:p>
            <a:r>
              <a:t>Ganesh Chaturthi, Diwali, Ramzan (Eid-ul-Fitr), Bonalu</a:t>
            </a:r>
          </a:p>
          <a:p>
            <a:r>
              <a:t>City lights up during festivals, showcasing unity in diversity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