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Hyderabad – The City of Pearls and Progress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 to Its Heritage, Culture, and Life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of Living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Comparatively affordable among Indian metros</a:t>
            </a:r>
          </a:p>
          <a:p>
            <a:r>
              <a:t>• Diverse housing options from luxury villas to budget apartments</a:t>
            </a:r>
          </a:p>
          <a:p>
            <a:r>
              <a:t>• Cheap and delicious street food and transport options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Visit Hyderabad?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Blend of old and new – palaces and skyscrapers</a:t>
            </a:r>
          </a:p>
          <a:p>
            <a:r>
              <a:t>• Friendly locals, safe atmosphere</a:t>
            </a:r>
          </a:p>
          <a:p>
            <a:r>
              <a:t>• Vibrant nightlife, shopping at Laad Bazaar, Shilparamam</a:t>
            </a:r>
          </a:p>
          <a:p>
            <a:r>
              <a:t>• Unique combination of history, food, tech, and tradition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Historical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Founded in 1591 by Muhammad Quli Qutb Shah</a:t>
            </a:r>
          </a:p>
          <a:p>
            <a:r>
              <a:t>• Capital of the Qutb Shahi dynasty, later ruled by the Mughals and Nizams</a:t>
            </a:r>
          </a:p>
          <a:p>
            <a:r>
              <a:t>• Rich with Islamic architecture, monuments, and historic sites like Charminar and Golconda Fort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Cultural Heritage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Blend of Persian, Mughal, and Telugu traditions</a:t>
            </a:r>
          </a:p>
          <a:p>
            <a:r>
              <a:t>• Famous for Urdu poetry, classical music, Qawwali</a:t>
            </a:r>
          </a:p>
          <a:p>
            <a:r>
              <a:t>• Traditional attire includes Sherwanis and Sarees</a:t>
            </a:r>
          </a:p>
          <a:p>
            <a:r>
              <a:t>• Festivals: Ramzan, Bonalu, Diwali, Sankranti celebrated widely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Hyderabad – City of Gastronomy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Declared UNESCO Creative City of Gastronomy in 2019</a:t>
            </a:r>
          </a:p>
          <a:p>
            <a:r>
              <a:t>• Famous for Hyderabadi Biryani, Haleem, Pathar ka Gosht, Irani Chai</a:t>
            </a:r>
          </a:p>
          <a:p>
            <a:r>
              <a:t>• Deep-rooted food traditions mixing Mughal, Persian, and Telugu influences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Famous Landmarks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Charminar, Golconda Fort, Chowmahalla Palace, Salar Jung Museum</a:t>
            </a:r>
          </a:p>
          <a:p>
            <a:r>
              <a:t>• Ramoji Film City – world’s largest studio complex</a:t>
            </a:r>
          </a:p>
          <a:p>
            <a:r>
              <a:t>• Hussain Sagar Lake – iconic Buddha statue in the center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Infrastructure &amp;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IT Hub: Cyberabad, HITEC City, Financial District</a:t>
            </a:r>
          </a:p>
          <a:p>
            <a:r>
              <a:t>• Metro rail, Outer Ring Road, MMTS trains for connectivity</a:t>
            </a:r>
          </a:p>
          <a:p>
            <a:r>
              <a:t>• Rajiv Gandhi International Airport is among India's best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Educational Institutions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Osmania University, University of Hyderabad</a:t>
            </a:r>
          </a:p>
          <a:p>
            <a:r>
              <a:t>• IIIT Hyderabad, ISB, BITS Pilani (Hyderabad Campus)</a:t>
            </a:r>
          </a:p>
          <a:p>
            <a:r>
              <a:t>• Premier research and tech institutions in South India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Climate &amp;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Area: ~650 sq. km</a:t>
            </a:r>
          </a:p>
          <a:p>
            <a:r>
              <a:t>• Climate: Semi-arid, hot summers (Mar–May), monsoon (Jun–Sep), mild winters</a:t>
            </a:r>
          </a:p>
          <a:p>
            <a:r>
              <a:t>• Best time to visit: October to February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Population &amp;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Population: ~10 million (2023)</a:t>
            </a:r>
          </a:p>
          <a:p>
            <a:r>
              <a:t>• Languages: Telugu, Urdu, Hindi, English</a:t>
            </a:r>
          </a:p>
          <a:p>
            <a:r>
              <a:t>• Known for the Hyderabadi Urdu dialect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