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8548E4-192A-4ADD-9EEE-B9492ECD36D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DF2BC734-AE8B-47B0-AE11-863530B2E1AB}">
      <dgm:prSet custT="1"/>
      <dgm:spPr/>
      <dgm:t>
        <a:bodyPr/>
        <a:lstStyle/>
        <a:p>
          <a:pPr rtl="0"/>
          <a:r>
            <a:rPr lang="en-US" sz="1600"/>
            <a:t>The dataset used in this project is available in the KAGGLE and contains 19 columns (Independent variables) that indicate the characteristics of the clients of a fictional telecommunications corporations. The churn column (Response variable) indicates whether the customer departed within the last month or not. The Class No includes the clients that did not leave the company last month, while the class Yes contains the clients that decided to terminate their relationship with the company. The objective of the analysis is to obtain the relationship between the customer’s characteristics and the churn.</a:t>
          </a:r>
          <a:endParaRPr lang="en-IN" sz="1600" dirty="0"/>
        </a:p>
      </dgm:t>
    </dgm:pt>
    <dgm:pt modelId="{910AAB7F-8F98-4C8A-9D0D-9BC6BF9E7E40}" type="parTrans" cxnId="{61AFB92C-CB7D-4B42-9A0C-9408BF28F12A}">
      <dgm:prSet/>
      <dgm:spPr/>
      <dgm:t>
        <a:bodyPr/>
        <a:lstStyle/>
        <a:p>
          <a:endParaRPr lang="en-US"/>
        </a:p>
      </dgm:t>
    </dgm:pt>
    <dgm:pt modelId="{5CEECE80-6DC6-40A4-B689-8C52C4FA7F06}" type="sibTrans" cxnId="{61AFB92C-CB7D-4B42-9A0C-9408BF28F12A}">
      <dgm:prSet/>
      <dgm:spPr/>
      <dgm:t>
        <a:bodyPr/>
        <a:lstStyle/>
        <a:p>
          <a:endParaRPr lang="en-US"/>
        </a:p>
      </dgm:t>
    </dgm:pt>
    <dgm:pt modelId="{7A13511D-B171-40F0-B89E-F901C331FC17}" type="pres">
      <dgm:prSet presAssocID="{1A8548E4-192A-4ADD-9EEE-B9492ECD36D9}" presName="linear" presStyleCnt="0">
        <dgm:presLayoutVars>
          <dgm:animLvl val="lvl"/>
          <dgm:resizeHandles val="exact"/>
        </dgm:presLayoutVars>
      </dgm:prSet>
      <dgm:spPr/>
    </dgm:pt>
    <dgm:pt modelId="{07AC19F5-CF14-4DC2-9F08-BF40256A8138}" type="pres">
      <dgm:prSet presAssocID="{DF2BC734-AE8B-47B0-AE11-863530B2E1AB}" presName="parentText" presStyleLbl="node1" presStyleIdx="0" presStyleCnt="1" custScaleY="153001">
        <dgm:presLayoutVars>
          <dgm:chMax val="0"/>
          <dgm:bulletEnabled val="1"/>
        </dgm:presLayoutVars>
      </dgm:prSet>
      <dgm:spPr/>
    </dgm:pt>
  </dgm:ptLst>
  <dgm:cxnLst>
    <dgm:cxn modelId="{61AFB92C-CB7D-4B42-9A0C-9408BF28F12A}" srcId="{1A8548E4-192A-4ADD-9EEE-B9492ECD36D9}" destId="{DF2BC734-AE8B-47B0-AE11-863530B2E1AB}" srcOrd="0" destOrd="0" parTransId="{910AAB7F-8F98-4C8A-9D0D-9BC6BF9E7E40}" sibTransId="{5CEECE80-6DC6-40A4-B689-8C52C4FA7F06}"/>
    <dgm:cxn modelId="{D5D2FD99-2883-4CCD-87D9-40F17FBF8CC7}" type="presOf" srcId="{DF2BC734-AE8B-47B0-AE11-863530B2E1AB}" destId="{07AC19F5-CF14-4DC2-9F08-BF40256A8138}" srcOrd="0" destOrd="0" presId="urn:microsoft.com/office/officeart/2005/8/layout/vList2"/>
    <dgm:cxn modelId="{A8016EEE-2744-4DF6-9D61-85DAA5852FC2}" type="presOf" srcId="{1A8548E4-192A-4ADD-9EEE-B9492ECD36D9}" destId="{7A13511D-B171-40F0-B89E-F901C331FC17}" srcOrd="0" destOrd="0" presId="urn:microsoft.com/office/officeart/2005/8/layout/vList2"/>
    <dgm:cxn modelId="{BCF70F43-B519-43D1-A57D-7592206CC68E}" type="presParOf" srcId="{7A13511D-B171-40F0-B89E-F901C331FC17}" destId="{07AC19F5-CF14-4DC2-9F08-BF40256A813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952746B-282D-4C69-8884-4326C66B4204}" type="doc">
      <dgm:prSet loTypeId="urn:microsoft.com/office/officeart/2008/layout/VerticalCurvedList" loCatId="list" qsTypeId="urn:microsoft.com/office/officeart/2005/8/quickstyle/simple3" qsCatId="simple" csTypeId="urn:microsoft.com/office/officeart/2005/8/colors/accent6_2" csCatId="accent6" phldr="1"/>
      <dgm:spPr/>
      <dgm:t>
        <a:bodyPr/>
        <a:lstStyle/>
        <a:p>
          <a:endParaRPr lang="en-US"/>
        </a:p>
      </dgm:t>
    </dgm:pt>
    <dgm:pt modelId="{B6F1A695-F213-4703-94F1-6C445C8A30DA}">
      <dgm:prSet/>
      <dgm:spPr/>
      <dgm:t>
        <a:bodyPr/>
        <a:lstStyle/>
        <a:p>
          <a:pPr rtl="0"/>
          <a:r>
            <a:rPr lang="en-US" dirty="0"/>
            <a:t>Dealing with missing values</a:t>
          </a:r>
          <a:endParaRPr lang="en-IN" dirty="0"/>
        </a:p>
      </dgm:t>
    </dgm:pt>
    <dgm:pt modelId="{7FEBC42E-AB28-488F-9C4B-C72461F68E38}" type="parTrans" cxnId="{7778D27F-C6A6-4CF0-B32F-16572FE7D2AD}">
      <dgm:prSet/>
      <dgm:spPr/>
      <dgm:t>
        <a:bodyPr/>
        <a:lstStyle/>
        <a:p>
          <a:endParaRPr lang="en-US"/>
        </a:p>
      </dgm:t>
    </dgm:pt>
    <dgm:pt modelId="{23B0B053-D0E6-49DE-A8E5-A28419A7E10D}" type="sibTrans" cxnId="{7778D27F-C6A6-4CF0-B32F-16572FE7D2AD}">
      <dgm:prSet/>
      <dgm:spPr/>
      <dgm:t>
        <a:bodyPr/>
        <a:lstStyle/>
        <a:p>
          <a:endParaRPr lang="en-US"/>
        </a:p>
      </dgm:t>
    </dgm:pt>
    <dgm:pt modelId="{9D9E9E00-DBFA-42B7-A616-016C25C3FD11}">
      <dgm:prSet/>
      <dgm:spPr/>
      <dgm:t>
        <a:bodyPr/>
        <a:lstStyle/>
        <a:p>
          <a:pPr rtl="0"/>
          <a:r>
            <a:rPr lang="en-US"/>
            <a:t>Remove Customer ID, Total charges Columns</a:t>
          </a:r>
          <a:endParaRPr lang="en-IN"/>
        </a:p>
      </dgm:t>
    </dgm:pt>
    <dgm:pt modelId="{40D770CC-528B-46B4-A79E-ED2BC4448F45}" type="parTrans" cxnId="{90695959-FBC4-4C35-8454-8E539B3FEC3D}">
      <dgm:prSet/>
      <dgm:spPr/>
      <dgm:t>
        <a:bodyPr/>
        <a:lstStyle/>
        <a:p>
          <a:endParaRPr lang="en-US"/>
        </a:p>
      </dgm:t>
    </dgm:pt>
    <dgm:pt modelId="{69159E4D-0CAA-4DEF-9D2B-22C0CEA3EF4E}" type="sibTrans" cxnId="{90695959-FBC4-4C35-8454-8E539B3FEC3D}">
      <dgm:prSet/>
      <dgm:spPr/>
      <dgm:t>
        <a:bodyPr/>
        <a:lstStyle/>
        <a:p>
          <a:endParaRPr lang="en-US"/>
        </a:p>
      </dgm:t>
    </dgm:pt>
    <dgm:pt modelId="{EEDD3002-AD7B-4CB7-A1BC-503FB214D354}" type="pres">
      <dgm:prSet presAssocID="{7952746B-282D-4C69-8884-4326C66B4204}" presName="Name0" presStyleCnt="0">
        <dgm:presLayoutVars>
          <dgm:chMax val="7"/>
          <dgm:chPref val="7"/>
          <dgm:dir/>
        </dgm:presLayoutVars>
      </dgm:prSet>
      <dgm:spPr/>
    </dgm:pt>
    <dgm:pt modelId="{03410EE6-479A-4891-8C83-7D7680AB6060}" type="pres">
      <dgm:prSet presAssocID="{7952746B-282D-4C69-8884-4326C66B4204}" presName="Name1" presStyleCnt="0"/>
      <dgm:spPr/>
    </dgm:pt>
    <dgm:pt modelId="{02124CA4-1545-4345-8792-585DC9B43214}" type="pres">
      <dgm:prSet presAssocID="{7952746B-282D-4C69-8884-4326C66B4204}" presName="cycle" presStyleCnt="0"/>
      <dgm:spPr/>
    </dgm:pt>
    <dgm:pt modelId="{408B5F96-2614-4E63-9782-A8FCC6D2799A}" type="pres">
      <dgm:prSet presAssocID="{7952746B-282D-4C69-8884-4326C66B4204}" presName="srcNode" presStyleLbl="node1" presStyleIdx="0" presStyleCnt="2"/>
      <dgm:spPr/>
    </dgm:pt>
    <dgm:pt modelId="{2FBC8081-99B1-4AD5-A3D1-C04ED6FFFD0A}" type="pres">
      <dgm:prSet presAssocID="{7952746B-282D-4C69-8884-4326C66B4204}" presName="conn" presStyleLbl="parChTrans1D2" presStyleIdx="0" presStyleCnt="1"/>
      <dgm:spPr/>
    </dgm:pt>
    <dgm:pt modelId="{4DCB17AA-F25C-4C74-9C46-B4EFA0D71BE4}" type="pres">
      <dgm:prSet presAssocID="{7952746B-282D-4C69-8884-4326C66B4204}" presName="extraNode" presStyleLbl="node1" presStyleIdx="0" presStyleCnt="2"/>
      <dgm:spPr/>
    </dgm:pt>
    <dgm:pt modelId="{5D6D0FB8-73B6-4DF3-847B-2BDE7F76ABD8}" type="pres">
      <dgm:prSet presAssocID="{7952746B-282D-4C69-8884-4326C66B4204}" presName="dstNode" presStyleLbl="node1" presStyleIdx="0" presStyleCnt="2"/>
      <dgm:spPr/>
    </dgm:pt>
    <dgm:pt modelId="{500C546A-85E8-4702-8F65-D31B10BC062B}" type="pres">
      <dgm:prSet presAssocID="{B6F1A695-F213-4703-94F1-6C445C8A30DA}" presName="text_1" presStyleLbl="node1" presStyleIdx="0" presStyleCnt="2">
        <dgm:presLayoutVars>
          <dgm:bulletEnabled val="1"/>
        </dgm:presLayoutVars>
      </dgm:prSet>
      <dgm:spPr/>
    </dgm:pt>
    <dgm:pt modelId="{6CEDED78-E229-4EE6-AE8A-52012368D95F}" type="pres">
      <dgm:prSet presAssocID="{B6F1A695-F213-4703-94F1-6C445C8A30DA}" presName="accent_1" presStyleCnt="0"/>
      <dgm:spPr/>
    </dgm:pt>
    <dgm:pt modelId="{1EB845AD-27A6-4CBC-8DFF-B048E96D0946}" type="pres">
      <dgm:prSet presAssocID="{B6F1A695-F213-4703-94F1-6C445C8A30DA}" presName="accentRepeatNode" presStyleLbl="solidFgAcc1" presStyleIdx="0" presStyleCnt="2"/>
      <dgm:spPr/>
    </dgm:pt>
    <dgm:pt modelId="{CE2B23B6-82D3-48E0-ABEA-B68CB5284E1B}" type="pres">
      <dgm:prSet presAssocID="{9D9E9E00-DBFA-42B7-A616-016C25C3FD11}" presName="text_2" presStyleLbl="node1" presStyleIdx="1" presStyleCnt="2">
        <dgm:presLayoutVars>
          <dgm:bulletEnabled val="1"/>
        </dgm:presLayoutVars>
      </dgm:prSet>
      <dgm:spPr/>
    </dgm:pt>
    <dgm:pt modelId="{C0093699-02B8-4068-9393-F3450CCB3449}" type="pres">
      <dgm:prSet presAssocID="{9D9E9E00-DBFA-42B7-A616-016C25C3FD11}" presName="accent_2" presStyleCnt="0"/>
      <dgm:spPr/>
    </dgm:pt>
    <dgm:pt modelId="{11624D98-F428-4D4A-BFAD-62CFDAB45418}" type="pres">
      <dgm:prSet presAssocID="{9D9E9E00-DBFA-42B7-A616-016C25C3FD11}" presName="accentRepeatNode" presStyleLbl="solidFgAcc1" presStyleIdx="1" presStyleCnt="2"/>
      <dgm:spPr/>
    </dgm:pt>
  </dgm:ptLst>
  <dgm:cxnLst>
    <dgm:cxn modelId="{90695959-FBC4-4C35-8454-8E539B3FEC3D}" srcId="{7952746B-282D-4C69-8884-4326C66B4204}" destId="{9D9E9E00-DBFA-42B7-A616-016C25C3FD11}" srcOrd="1" destOrd="0" parTransId="{40D770CC-528B-46B4-A79E-ED2BC4448F45}" sibTransId="{69159E4D-0CAA-4DEF-9D2B-22C0CEA3EF4E}"/>
    <dgm:cxn modelId="{7778D27F-C6A6-4CF0-B32F-16572FE7D2AD}" srcId="{7952746B-282D-4C69-8884-4326C66B4204}" destId="{B6F1A695-F213-4703-94F1-6C445C8A30DA}" srcOrd="0" destOrd="0" parTransId="{7FEBC42E-AB28-488F-9C4B-C72461F68E38}" sibTransId="{23B0B053-D0E6-49DE-A8E5-A28419A7E10D}"/>
    <dgm:cxn modelId="{0DEC808D-3A42-4F91-B348-C30524D2A61F}" type="presOf" srcId="{23B0B053-D0E6-49DE-A8E5-A28419A7E10D}" destId="{2FBC8081-99B1-4AD5-A3D1-C04ED6FFFD0A}" srcOrd="0" destOrd="0" presId="urn:microsoft.com/office/officeart/2008/layout/VerticalCurvedList"/>
    <dgm:cxn modelId="{BE363195-2A5B-46CF-BC91-2AA9047CEB64}" type="presOf" srcId="{7952746B-282D-4C69-8884-4326C66B4204}" destId="{EEDD3002-AD7B-4CB7-A1BC-503FB214D354}" srcOrd="0" destOrd="0" presId="urn:microsoft.com/office/officeart/2008/layout/VerticalCurvedList"/>
    <dgm:cxn modelId="{EF006CEF-AA15-4ED6-BE49-19E96BBA6F4E}" type="presOf" srcId="{9D9E9E00-DBFA-42B7-A616-016C25C3FD11}" destId="{CE2B23B6-82D3-48E0-ABEA-B68CB5284E1B}" srcOrd="0" destOrd="0" presId="urn:microsoft.com/office/officeart/2008/layout/VerticalCurvedList"/>
    <dgm:cxn modelId="{803841FE-13A4-4B35-BA37-AD768FF0AEEC}" type="presOf" srcId="{B6F1A695-F213-4703-94F1-6C445C8A30DA}" destId="{500C546A-85E8-4702-8F65-D31B10BC062B}" srcOrd="0" destOrd="0" presId="urn:microsoft.com/office/officeart/2008/layout/VerticalCurvedList"/>
    <dgm:cxn modelId="{C7D6DE07-4C04-49C6-8F37-4EAE9A913D2E}" type="presParOf" srcId="{EEDD3002-AD7B-4CB7-A1BC-503FB214D354}" destId="{03410EE6-479A-4891-8C83-7D7680AB6060}" srcOrd="0" destOrd="0" presId="urn:microsoft.com/office/officeart/2008/layout/VerticalCurvedList"/>
    <dgm:cxn modelId="{8B9E465A-9786-4616-B9B5-108E28BB132E}" type="presParOf" srcId="{03410EE6-479A-4891-8C83-7D7680AB6060}" destId="{02124CA4-1545-4345-8792-585DC9B43214}" srcOrd="0" destOrd="0" presId="urn:microsoft.com/office/officeart/2008/layout/VerticalCurvedList"/>
    <dgm:cxn modelId="{36C034CC-AE4C-4CC7-B4A3-9CAABD4B05F7}" type="presParOf" srcId="{02124CA4-1545-4345-8792-585DC9B43214}" destId="{408B5F96-2614-4E63-9782-A8FCC6D2799A}" srcOrd="0" destOrd="0" presId="urn:microsoft.com/office/officeart/2008/layout/VerticalCurvedList"/>
    <dgm:cxn modelId="{E7C140A1-573B-4268-BE1C-39FCF44FC753}" type="presParOf" srcId="{02124CA4-1545-4345-8792-585DC9B43214}" destId="{2FBC8081-99B1-4AD5-A3D1-C04ED6FFFD0A}" srcOrd="1" destOrd="0" presId="urn:microsoft.com/office/officeart/2008/layout/VerticalCurvedList"/>
    <dgm:cxn modelId="{86867E78-05B6-4AE1-BD54-F341B16A83DD}" type="presParOf" srcId="{02124CA4-1545-4345-8792-585DC9B43214}" destId="{4DCB17AA-F25C-4C74-9C46-B4EFA0D71BE4}" srcOrd="2" destOrd="0" presId="urn:microsoft.com/office/officeart/2008/layout/VerticalCurvedList"/>
    <dgm:cxn modelId="{698343C7-FE5B-4F77-B5C9-90C9F0260ECF}" type="presParOf" srcId="{02124CA4-1545-4345-8792-585DC9B43214}" destId="{5D6D0FB8-73B6-4DF3-847B-2BDE7F76ABD8}" srcOrd="3" destOrd="0" presId="urn:microsoft.com/office/officeart/2008/layout/VerticalCurvedList"/>
    <dgm:cxn modelId="{91097D3F-2035-439E-B881-AB0F150D7AA2}" type="presParOf" srcId="{03410EE6-479A-4891-8C83-7D7680AB6060}" destId="{500C546A-85E8-4702-8F65-D31B10BC062B}" srcOrd="1" destOrd="0" presId="urn:microsoft.com/office/officeart/2008/layout/VerticalCurvedList"/>
    <dgm:cxn modelId="{AEEBCE68-5812-47B6-AB4F-58BB97D12B21}" type="presParOf" srcId="{03410EE6-479A-4891-8C83-7D7680AB6060}" destId="{6CEDED78-E229-4EE6-AE8A-52012368D95F}" srcOrd="2" destOrd="0" presId="urn:microsoft.com/office/officeart/2008/layout/VerticalCurvedList"/>
    <dgm:cxn modelId="{8086BE36-7465-42E0-AE81-FF5D1DE08352}" type="presParOf" srcId="{6CEDED78-E229-4EE6-AE8A-52012368D95F}" destId="{1EB845AD-27A6-4CBC-8DFF-B048E96D0946}" srcOrd="0" destOrd="0" presId="urn:microsoft.com/office/officeart/2008/layout/VerticalCurvedList"/>
    <dgm:cxn modelId="{1BB45D9A-EE8D-4289-8A6E-28FB42180A95}" type="presParOf" srcId="{03410EE6-479A-4891-8C83-7D7680AB6060}" destId="{CE2B23B6-82D3-48E0-ABEA-B68CB5284E1B}" srcOrd="3" destOrd="0" presId="urn:microsoft.com/office/officeart/2008/layout/VerticalCurvedList"/>
    <dgm:cxn modelId="{94AAF2E2-70BE-4159-ABC9-55A624C6A003}" type="presParOf" srcId="{03410EE6-479A-4891-8C83-7D7680AB6060}" destId="{C0093699-02B8-4068-9393-F3450CCB3449}" srcOrd="4" destOrd="0" presId="urn:microsoft.com/office/officeart/2008/layout/VerticalCurvedList"/>
    <dgm:cxn modelId="{300E15E1-561C-49EB-A35E-E1E7521B18C3}" type="presParOf" srcId="{C0093699-02B8-4068-9393-F3450CCB3449}" destId="{11624D98-F428-4D4A-BFAD-62CFDAB45418}" srcOrd="0" destOrd="0" presId="urn:microsoft.com/office/officeart/2008/layout/VerticalCurvedList"/>
  </dgm:cxnLst>
  <dgm:bg/>
  <dgm:whole>
    <a:ln>
      <a:solidFill>
        <a:schemeClr val="accent6">
          <a:lumMod val="60000"/>
          <a:lumOff val="40000"/>
        </a:schemeClr>
      </a:solidFill>
    </a:ln>
  </dgm:whole>
  <dgm:extLst>
    <a:ext uri="http://schemas.microsoft.com/office/drawing/2008/diagram">
      <dsp:dataModelExt xmlns:dsp="http://schemas.microsoft.com/office/drawing/2008/diagram" relId="rId2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4D0657B-804D-48FE-AD6F-26A99850BA0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EAC95EE-E80E-4DFD-AB04-1FCA12D3745B}">
      <dgm:prSet/>
      <dgm:spPr>
        <a:solidFill>
          <a:schemeClr val="accent1">
            <a:lumMod val="50000"/>
          </a:schemeClr>
        </a:solidFill>
      </dgm:spPr>
      <dgm:t>
        <a:bodyPr/>
        <a:lstStyle/>
        <a:p>
          <a:pPr algn="ctr" rtl="0"/>
          <a:r>
            <a:rPr lang="en-US" dirty="0"/>
            <a:t>Data Visualization</a:t>
          </a:r>
          <a:endParaRPr lang="en-IN" dirty="0"/>
        </a:p>
      </dgm:t>
    </dgm:pt>
    <dgm:pt modelId="{C6A9A327-EE2E-4B82-8E06-5ECA0617C29D}" type="parTrans" cxnId="{A2340849-27E6-481C-9DD3-86D330BE5346}">
      <dgm:prSet/>
      <dgm:spPr/>
      <dgm:t>
        <a:bodyPr/>
        <a:lstStyle/>
        <a:p>
          <a:pPr algn="ctr"/>
          <a:endParaRPr lang="en-US"/>
        </a:p>
      </dgm:t>
    </dgm:pt>
    <dgm:pt modelId="{A858799B-9A9A-43DF-85B7-45AA258A1AB0}" type="sibTrans" cxnId="{A2340849-27E6-481C-9DD3-86D330BE5346}">
      <dgm:prSet/>
      <dgm:spPr/>
      <dgm:t>
        <a:bodyPr/>
        <a:lstStyle/>
        <a:p>
          <a:pPr algn="ctr"/>
          <a:endParaRPr lang="en-US"/>
        </a:p>
      </dgm:t>
    </dgm:pt>
    <dgm:pt modelId="{6E4E55AD-CC0A-4617-8785-EA74198A7AB6}" type="pres">
      <dgm:prSet presAssocID="{C4D0657B-804D-48FE-AD6F-26A99850BA03}" presName="linear" presStyleCnt="0">
        <dgm:presLayoutVars>
          <dgm:animLvl val="lvl"/>
          <dgm:resizeHandles val="exact"/>
        </dgm:presLayoutVars>
      </dgm:prSet>
      <dgm:spPr/>
    </dgm:pt>
    <dgm:pt modelId="{14B65C9C-6C5E-42FA-A902-E9A1915007BA}" type="pres">
      <dgm:prSet presAssocID="{2EAC95EE-E80E-4DFD-AB04-1FCA12D3745B}" presName="parentText" presStyleLbl="node1" presStyleIdx="0" presStyleCnt="1">
        <dgm:presLayoutVars>
          <dgm:chMax val="0"/>
          <dgm:bulletEnabled val="1"/>
        </dgm:presLayoutVars>
      </dgm:prSet>
      <dgm:spPr/>
    </dgm:pt>
  </dgm:ptLst>
  <dgm:cxnLst>
    <dgm:cxn modelId="{46DBE20E-C5AE-4D76-BBF2-A1F19EB08CCF}" type="presOf" srcId="{C4D0657B-804D-48FE-AD6F-26A99850BA03}" destId="{6E4E55AD-CC0A-4617-8785-EA74198A7AB6}" srcOrd="0" destOrd="0" presId="urn:microsoft.com/office/officeart/2005/8/layout/vList2"/>
    <dgm:cxn modelId="{A2340849-27E6-481C-9DD3-86D330BE5346}" srcId="{C4D0657B-804D-48FE-AD6F-26A99850BA03}" destId="{2EAC95EE-E80E-4DFD-AB04-1FCA12D3745B}" srcOrd="0" destOrd="0" parTransId="{C6A9A327-EE2E-4B82-8E06-5ECA0617C29D}" sibTransId="{A858799B-9A9A-43DF-85B7-45AA258A1AB0}"/>
    <dgm:cxn modelId="{FA49BFCA-587E-44D6-BCBF-30AFFC69DA75}" type="presOf" srcId="{2EAC95EE-E80E-4DFD-AB04-1FCA12D3745B}" destId="{14B65C9C-6C5E-42FA-A902-E9A1915007BA}" srcOrd="0" destOrd="0" presId="urn:microsoft.com/office/officeart/2005/8/layout/vList2"/>
    <dgm:cxn modelId="{E2E015E2-89EF-4ABA-9251-7595A65024BD}" type="presParOf" srcId="{6E4E55AD-CC0A-4617-8785-EA74198A7AB6}" destId="{14B65C9C-6C5E-42FA-A902-E9A1915007BA}"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3750E59-6D30-4729-8DE3-2C7AFCDB4260}"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en-US"/>
        </a:p>
      </dgm:t>
    </dgm:pt>
    <dgm:pt modelId="{B4E9D83D-2C98-41B4-B0CD-D81BED1A0422}">
      <dgm:prSet/>
      <dgm:spPr/>
      <dgm:t>
        <a:bodyPr/>
        <a:lstStyle/>
        <a:p>
          <a:pPr algn="ctr" rtl="0"/>
          <a:r>
            <a:rPr lang="en-US" dirty="0"/>
            <a:t>Pivot Tables</a:t>
          </a:r>
          <a:endParaRPr lang="en-IN" dirty="0"/>
        </a:p>
      </dgm:t>
    </dgm:pt>
    <dgm:pt modelId="{099DD5B3-0BC5-463F-A63C-E2C9186DEDCA}" type="parTrans" cxnId="{18E1DE6D-F827-464C-A02F-72D048FD8916}">
      <dgm:prSet/>
      <dgm:spPr/>
      <dgm:t>
        <a:bodyPr/>
        <a:lstStyle/>
        <a:p>
          <a:endParaRPr lang="en-US"/>
        </a:p>
      </dgm:t>
    </dgm:pt>
    <dgm:pt modelId="{4BB9919D-2D93-4B92-B530-C246DBB1219F}" type="sibTrans" cxnId="{18E1DE6D-F827-464C-A02F-72D048FD8916}">
      <dgm:prSet/>
      <dgm:spPr/>
      <dgm:t>
        <a:bodyPr/>
        <a:lstStyle/>
        <a:p>
          <a:endParaRPr lang="en-US"/>
        </a:p>
      </dgm:t>
    </dgm:pt>
    <dgm:pt modelId="{982E6A8F-D986-44F8-AC7A-A71F2847B040}">
      <dgm:prSet/>
      <dgm:spPr/>
      <dgm:t>
        <a:bodyPr/>
        <a:lstStyle/>
        <a:p>
          <a:pPr algn="l" rtl="0"/>
          <a:r>
            <a:rPr lang="en-US" dirty="0"/>
            <a:t>Bar Charts</a:t>
          </a:r>
        </a:p>
        <a:p>
          <a:pPr algn="l" rtl="0"/>
          <a:r>
            <a:rPr lang="en-IN" dirty="0"/>
            <a:t>Count plots (Churn values separated)</a:t>
          </a:r>
        </a:p>
      </dgm:t>
    </dgm:pt>
    <dgm:pt modelId="{91F10D23-135D-419F-A157-44B17DE6999B}" type="parTrans" cxnId="{41D2EFB6-D79C-4112-A216-47BB818A9F05}">
      <dgm:prSet/>
      <dgm:spPr/>
      <dgm:t>
        <a:bodyPr/>
        <a:lstStyle/>
        <a:p>
          <a:endParaRPr lang="en-US"/>
        </a:p>
      </dgm:t>
    </dgm:pt>
    <dgm:pt modelId="{8937F98E-D7C4-41B3-A8D2-28AECB01CCE3}" type="sibTrans" cxnId="{41D2EFB6-D79C-4112-A216-47BB818A9F05}">
      <dgm:prSet/>
      <dgm:spPr/>
      <dgm:t>
        <a:bodyPr/>
        <a:lstStyle/>
        <a:p>
          <a:endParaRPr lang="en-US"/>
        </a:p>
      </dgm:t>
    </dgm:pt>
    <dgm:pt modelId="{B6A56FB6-B1DB-4D78-A981-2CBC813F72FF}">
      <dgm:prSet/>
      <dgm:spPr/>
      <dgm:t>
        <a:bodyPr/>
        <a:lstStyle/>
        <a:p>
          <a:pPr algn="l" rtl="0"/>
          <a:r>
            <a:rPr lang="en-US" dirty="0"/>
            <a:t>Clustered Columns Stacked columns</a:t>
          </a:r>
          <a:endParaRPr lang="en-IN" dirty="0"/>
        </a:p>
      </dgm:t>
    </dgm:pt>
    <dgm:pt modelId="{9ECE1F30-C498-4C29-8AED-B576EC7FB1D3}" type="parTrans" cxnId="{0BC142D5-87D4-4B6C-9492-8C8BD6FA3F87}">
      <dgm:prSet/>
      <dgm:spPr/>
      <dgm:t>
        <a:bodyPr/>
        <a:lstStyle/>
        <a:p>
          <a:endParaRPr lang="en-US"/>
        </a:p>
      </dgm:t>
    </dgm:pt>
    <dgm:pt modelId="{54D4D69E-8FBE-499B-824E-02D146E543E1}" type="sibTrans" cxnId="{0BC142D5-87D4-4B6C-9492-8C8BD6FA3F87}">
      <dgm:prSet/>
      <dgm:spPr/>
      <dgm:t>
        <a:bodyPr/>
        <a:lstStyle/>
        <a:p>
          <a:endParaRPr lang="en-US"/>
        </a:p>
      </dgm:t>
    </dgm:pt>
    <dgm:pt modelId="{E2E1CAD1-853D-4EAC-AD0C-84D5C0F6F795}" type="pres">
      <dgm:prSet presAssocID="{13750E59-6D30-4729-8DE3-2C7AFCDB4260}" presName="hierChild1" presStyleCnt="0">
        <dgm:presLayoutVars>
          <dgm:orgChart val="1"/>
          <dgm:chPref val="1"/>
          <dgm:dir/>
          <dgm:animOne val="branch"/>
          <dgm:animLvl val="lvl"/>
          <dgm:resizeHandles/>
        </dgm:presLayoutVars>
      </dgm:prSet>
      <dgm:spPr/>
    </dgm:pt>
    <dgm:pt modelId="{ECE26DF4-A8C2-442A-8B94-76DB6C27F38F}" type="pres">
      <dgm:prSet presAssocID="{B4E9D83D-2C98-41B4-B0CD-D81BED1A0422}" presName="hierRoot1" presStyleCnt="0">
        <dgm:presLayoutVars>
          <dgm:hierBranch val="init"/>
        </dgm:presLayoutVars>
      </dgm:prSet>
      <dgm:spPr/>
    </dgm:pt>
    <dgm:pt modelId="{6AF12641-0350-43F4-82FA-7C5D565D9048}" type="pres">
      <dgm:prSet presAssocID="{B4E9D83D-2C98-41B4-B0CD-D81BED1A0422}" presName="rootComposite1" presStyleCnt="0"/>
      <dgm:spPr/>
    </dgm:pt>
    <dgm:pt modelId="{98B802C5-0F80-41A7-9651-33F55BECD752}" type="pres">
      <dgm:prSet presAssocID="{B4E9D83D-2C98-41B4-B0CD-D81BED1A0422}" presName="rootText1" presStyleLbl="node0" presStyleIdx="0" presStyleCnt="3">
        <dgm:presLayoutVars>
          <dgm:chPref val="3"/>
        </dgm:presLayoutVars>
      </dgm:prSet>
      <dgm:spPr/>
    </dgm:pt>
    <dgm:pt modelId="{86588D73-CF87-4DFC-88F7-2CCDA59F56F7}" type="pres">
      <dgm:prSet presAssocID="{B4E9D83D-2C98-41B4-B0CD-D81BED1A0422}" presName="rootConnector1" presStyleLbl="node1" presStyleIdx="0" presStyleCnt="0"/>
      <dgm:spPr/>
    </dgm:pt>
    <dgm:pt modelId="{6611C163-C03B-4CE6-B50E-AFB05CF02701}" type="pres">
      <dgm:prSet presAssocID="{B4E9D83D-2C98-41B4-B0CD-D81BED1A0422}" presName="hierChild2" presStyleCnt="0"/>
      <dgm:spPr/>
    </dgm:pt>
    <dgm:pt modelId="{16E68EDA-895A-4942-B8CB-54885D70BB72}" type="pres">
      <dgm:prSet presAssocID="{B4E9D83D-2C98-41B4-B0CD-D81BED1A0422}" presName="hierChild3" presStyleCnt="0"/>
      <dgm:spPr/>
    </dgm:pt>
    <dgm:pt modelId="{01183322-D99D-497E-B8A5-2B8B49B3FDBB}" type="pres">
      <dgm:prSet presAssocID="{982E6A8F-D986-44F8-AC7A-A71F2847B040}" presName="hierRoot1" presStyleCnt="0">
        <dgm:presLayoutVars>
          <dgm:hierBranch val="init"/>
        </dgm:presLayoutVars>
      </dgm:prSet>
      <dgm:spPr/>
    </dgm:pt>
    <dgm:pt modelId="{C7559C56-6371-4A63-AF87-7ECFC1C9099C}" type="pres">
      <dgm:prSet presAssocID="{982E6A8F-D986-44F8-AC7A-A71F2847B040}" presName="rootComposite1" presStyleCnt="0"/>
      <dgm:spPr/>
    </dgm:pt>
    <dgm:pt modelId="{37FAF8F8-6C72-4535-AB0F-C120D98DB8B3}" type="pres">
      <dgm:prSet presAssocID="{982E6A8F-D986-44F8-AC7A-A71F2847B040}" presName="rootText1" presStyleLbl="node0" presStyleIdx="1" presStyleCnt="3">
        <dgm:presLayoutVars>
          <dgm:chPref val="3"/>
        </dgm:presLayoutVars>
      </dgm:prSet>
      <dgm:spPr/>
    </dgm:pt>
    <dgm:pt modelId="{573A090B-F10F-418C-BB18-D7698DF1622C}" type="pres">
      <dgm:prSet presAssocID="{982E6A8F-D986-44F8-AC7A-A71F2847B040}" presName="rootConnector1" presStyleLbl="node1" presStyleIdx="0" presStyleCnt="0"/>
      <dgm:spPr/>
    </dgm:pt>
    <dgm:pt modelId="{876F4D17-9FA5-4C81-8C8A-E2C7DBFCEA75}" type="pres">
      <dgm:prSet presAssocID="{982E6A8F-D986-44F8-AC7A-A71F2847B040}" presName="hierChild2" presStyleCnt="0"/>
      <dgm:spPr/>
    </dgm:pt>
    <dgm:pt modelId="{95AA6E26-B525-4483-AD89-57D3BF879135}" type="pres">
      <dgm:prSet presAssocID="{982E6A8F-D986-44F8-AC7A-A71F2847B040}" presName="hierChild3" presStyleCnt="0"/>
      <dgm:spPr/>
    </dgm:pt>
    <dgm:pt modelId="{D0423A3B-B0A6-4F70-83CA-4E2DAC60D81F}" type="pres">
      <dgm:prSet presAssocID="{B6A56FB6-B1DB-4D78-A981-2CBC813F72FF}" presName="hierRoot1" presStyleCnt="0">
        <dgm:presLayoutVars>
          <dgm:hierBranch val="init"/>
        </dgm:presLayoutVars>
      </dgm:prSet>
      <dgm:spPr/>
    </dgm:pt>
    <dgm:pt modelId="{5D26972F-0CFA-423C-9EC9-3E136FCC7DAF}" type="pres">
      <dgm:prSet presAssocID="{B6A56FB6-B1DB-4D78-A981-2CBC813F72FF}" presName="rootComposite1" presStyleCnt="0"/>
      <dgm:spPr/>
    </dgm:pt>
    <dgm:pt modelId="{46A890B1-A7E5-4153-A23B-A247C056C328}" type="pres">
      <dgm:prSet presAssocID="{B6A56FB6-B1DB-4D78-A981-2CBC813F72FF}" presName="rootText1" presStyleLbl="node0" presStyleIdx="2" presStyleCnt="3">
        <dgm:presLayoutVars>
          <dgm:chPref val="3"/>
        </dgm:presLayoutVars>
      </dgm:prSet>
      <dgm:spPr/>
    </dgm:pt>
    <dgm:pt modelId="{1D9C1C3F-52C3-4B60-B46E-F06638300DAE}" type="pres">
      <dgm:prSet presAssocID="{B6A56FB6-B1DB-4D78-A981-2CBC813F72FF}" presName="rootConnector1" presStyleLbl="node1" presStyleIdx="0" presStyleCnt="0"/>
      <dgm:spPr/>
    </dgm:pt>
    <dgm:pt modelId="{CB73AC7D-635F-4A51-8FAE-8293DCD1C937}" type="pres">
      <dgm:prSet presAssocID="{B6A56FB6-B1DB-4D78-A981-2CBC813F72FF}" presName="hierChild2" presStyleCnt="0"/>
      <dgm:spPr/>
    </dgm:pt>
    <dgm:pt modelId="{029389A4-1178-4A0D-BE8F-AB1832553DB5}" type="pres">
      <dgm:prSet presAssocID="{B6A56FB6-B1DB-4D78-A981-2CBC813F72FF}" presName="hierChild3" presStyleCnt="0"/>
      <dgm:spPr/>
    </dgm:pt>
  </dgm:ptLst>
  <dgm:cxnLst>
    <dgm:cxn modelId="{18E1DE6D-F827-464C-A02F-72D048FD8916}" srcId="{13750E59-6D30-4729-8DE3-2C7AFCDB4260}" destId="{B4E9D83D-2C98-41B4-B0CD-D81BED1A0422}" srcOrd="0" destOrd="0" parTransId="{099DD5B3-0BC5-463F-A63C-E2C9186DEDCA}" sibTransId="{4BB9919D-2D93-4B92-B530-C246DBB1219F}"/>
    <dgm:cxn modelId="{9B550153-1044-4221-930E-4E51B95CDD45}" type="presOf" srcId="{B6A56FB6-B1DB-4D78-A981-2CBC813F72FF}" destId="{1D9C1C3F-52C3-4B60-B46E-F06638300DAE}" srcOrd="1" destOrd="0" presId="urn:microsoft.com/office/officeart/2005/8/layout/orgChart1"/>
    <dgm:cxn modelId="{3CDF6279-B9BF-4B7C-87F4-D2EC15CCFCAF}" type="presOf" srcId="{982E6A8F-D986-44F8-AC7A-A71F2847B040}" destId="{573A090B-F10F-418C-BB18-D7698DF1622C}" srcOrd="1" destOrd="0" presId="urn:microsoft.com/office/officeart/2005/8/layout/orgChart1"/>
    <dgm:cxn modelId="{41D2EFB6-D79C-4112-A216-47BB818A9F05}" srcId="{13750E59-6D30-4729-8DE3-2C7AFCDB4260}" destId="{982E6A8F-D986-44F8-AC7A-A71F2847B040}" srcOrd="1" destOrd="0" parTransId="{91F10D23-135D-419F-A157-44B17DE6999B}" sibTransId="{8937F98E-D7C4-41B3-A8D2-28AECB01CCE3}"/>
    <dgm:cxn modelId="{1FB49EC0-C154-4A4B-A085-3FFAD13747EE}" type="presOf" srcId="{B4E9D83D-2C98-41B4-B0CD-D81BED1A0422}" destId="{98B802C5-0F80-41A7-9651-33F55BECD752}" srcOrd="0" destOrd="0" presId="urn:microsoft.com/office/officeart/2005/8/layout/orgChart1"/>
    <dgm:cxn modelId="{89D12ED0-B6BE-49A3-9592-85350B86828D}" type="presOf" srcId="{982E6A8F-D986-44F8-AC7A-A71F2847B040}" destId="{37FAF8F8-6C72-4535-AB0F-C120D98DB8B3}" srcOrd="0" destOrd="0" presId="urn:microsoft.com/office/officeart/2005/8/layout/orgChart1"/>
    <dgm:cxn modelId="{4E72A7D4-8FF0-44D9-8F4D-2AD901D1491F}" type="presOf" srcId="{B4E9D83D-2C98-41B4-B0CD-D81BED1A0422}" destId="{86588D73-CF87-4DFC-88F7-2CCDA59F56F7}" srcOrd="1" destOrd="0" presId="urn:microsoft.com/office/officeart/2005/8/layout/orgChart1"/>
    <dgm:cxn modelId="{0BC142D5-87D4-4B6C-9492-8C8BD6FA3F87}" srcId="{13750E59-6D30-4729-8DE3-2C7AFCDB4260}" destId="{B6A56FB6-B1DB-4D78-A981-2CBC813F72FF}" srcOrd="2" destOrd="0" parTransId="{9ECE1F30-C498-4C29-8AED-B576EC7FB1D3}" sibTransId="{54D4D69E-8FBE-499B-824E-02D146E543E1}"/>
    <dgm:cxn modelId="{5735CDF7-587D-4B86-8DA7-A8C403286635}" type="presOf" srcId="{B6A56FB6-B1DB-4D78-A981-2CBC813F72FF}" destId="{46A890B1-A7E5-4153-A23B-A247C056C328}" srcOrd="0" destOrd="0" presId="urn:microsoft.com/office/officeart/2005/8/layout/orgChart1"/>
    <dgm:cxn modelId="{477585FB-05B2-4B5D-9241-1B45AABF97DA}" type="presOf" srcId="{13750E59-6D30-4729-8DE3-2C7AFCDB4260}" destId="{E2E1CAD1-853D-4EAC-AD0C-84D5C0F6F795}" srcOrd="0" destOrd="0" presId="urn:microsoft.com/office/officeart/2005/8/layout/orgChart1"/>
    <dgm:cxn modelId="{341893A9-1992-48D7-8FCF-7FDC398C47EB}" type="presParOf" srcId="{E2E1CAD1-853D-4EAC-AD0C-84D5C0F6F795}" destId="{ECE26DF4-A8C2-442A-8B94-76DB6C27F38F}" srcOrd="0" destOrd="0" presId="urn:microsoft.com/office/officeart/2005/8/layout/orgChart1"/>
    <dgm:cxn modelId="{136FCA6F-76DE-408E-9465-C8004FC09151}" type="presParOf" srcId="{ECE26DF4-A8C2-442A-8B94-76DB6C27F38F}" destId="{6AF12641-0350-43F4-82FA-7C5D565D9048}" srcOrd="0" destOrd="0" presId="urn:microsoft.com/office/officeart/2005/8/layout/orgChart1"/>
    <dgm:cxn modelId="{FD2ECD9B-C7D4-4168-817D-48E221957CF8}" type="presParOf" srcId="{6AF12641-0350-43F4-82FA-7C5D565D9048}" destId="{98B802C5-0F80-41A7-9651-33F55BECD752}" srcOrd="0" destOrd="0" presId="urn:microsoft.com/office/officeart/2005/8/layout/orgChart1"/>
    <dgm:cxn modelId="{87DB0B59-A4EF-4CB9-BC8A-D6A46F62B414}" type="presParOf" srcId="{6AF12641-0350-43F4-82FA-7C5D565D9048}" destId="{86588D73-CF87-4DFC-88F7-2CCDA59F56F7}" srcOrd="1" destOrd="0" presId="urn:microsoft.com/office/officeart/2005/8/layout/orgChart1"/>
    <dgm:cxn modelId="{0689A8A6-22BF-416D-A9E2-71499E3D4A2C}" type="presParOf" srcId="{ECE26DF4-A8C2-442A-8B94-76DB6C27F38F}" destId="{6611C163-C03B-4CE6-B50E-AFB05CF02701}" srcOrd="1" destOrd="0" presId="urn:microsoft.com/office/officeart/2005/8/layout/orgChart1"/>
    <dgm:cxn modelId="{2335FBE2-0D51-4724-989E-F0D4AFBC31FF}" type="presParOf" srcId="{ECE26DF4-A8C2-442A-8B94-76DB6C27F38F}" destId="{16E68EDA-895A-4942-B8CB-54885D70BB72}" srcOrd="2" destOrd="0" presId="urn:microsoft.com/office/officeart/2005/8/layout/orgChart1"/>
    <dgm:cxn modelId="{BAD6440C-72C7-4C3E-AE9C-7A591DDC0598}" type="presParOf" srcId="{E2E1CAD1-853D-4EAC-AD0C-84D5C0F6F795}" destId="{01183322-D99D-497E-B8A5-2B8B49B3FDBB}" srcOrd="1" destOrd="0" presId="urn:microsoft.com/office/officeart/2005/8/layout/orgChart1"/>
    <dgm:cxn modelId="{AD720482-0D86-4497-9DB7-1358D9F13015}" type="presParOf" srcId="{01183322-D99D-497E-B8A5-2B8B49B3FDBB}" destId="{C7559C56-6371-4A63-AF87-7ECFC1C9099C}" srcOrd="0" destOrd="0" presId="urn:microsoft.com/office/officeart/2005/8/layout/orgChart1"/>
    <dgm:cxn modelId="{FBE9E74B-C8C7-4633-918E-E2730723DE93}" type="presParOf" srcId="{C7559C56-6371-4A63-AF87-7ECFC1C9099C}" destId="{37FAF8F8-6C72-4535-AB0F-C120D98DB8B3}" srcOrd="0" destOrd="0" presId="urn:microsoft.com/office/officeart/2005/8/layout/orgChart1"/>
    <dgm:cxn modelId="{4F222E9E-CF76-4B53-B3C5-0DF6F976AB4F}" type="presParOf" srcId="{C7559C56-6371-4A63-AF87-7ECFC1C9099C}" destId="{573A090B-F10F-418C-BB18-D7698DF1622C}" srcOrd="1" destOrd="0" presId="urn:microsoft.com/office/officeart/2005/8/layout/orgChart1"/>
    <dgm:cxn modelId="{B2079C05-5CB3-4B4C-AFAD-5AC367628CA8}" type="presParOf" srcId="{01183322-D99D-497E-B8A5-2B8B49B3FDBB}" destId="{876F4D17-9FA5-4C81-8C8A-E2C7DBFCEA75}" srcOrd="1" destOrd="0" presId="urn:microsoft.com/office/officeart/2005/8/layout/orgChart1"/>
    <dgm:cxn modelId="{2614B485-AC1A-4EBA-AE20-B3CBF27F5A75}" type="presParOf" srcId="{01183322-D99D-497E-B8A5-2B8B49B3FDBB}" destId="{95AA6E26-B525-4483-AD89-57D3BF879135}" srcOrd="2" destOrd="0" presId="urn:microsoft.com/office/officeart/2005/8/layout/orgChart1"/>
    <dgm:cxn modelId="{5A2E69D7-9069-4448-8836-7BCE3A88FD8B}" type="presParOf" srcId="{E2E1CAD1-853D-4EAC-AD0C-84D5C0F6F795}" destId="{D0423A3B-B0A6-4F70-83CA-4E2DAC60D81F}" srcOrd="2" destOrd="0" presId="urn:microsoft.com/office/officeart/2005/8/layout/orgChart1"/>
    <dgm:cxn modelId="{9DEEBC00-9DA5-45C2-9ABB-C0F515FFFC16}" type="presParOf" srcId="{D0423A3B-B0A6-4F70-83CA-4E2DAC60D81F}" destId="{5D26972F-0CFA-423C-9EC9-3E136FCC7DAF}" srcOrd="0" destOrd="0" presId="urn:microsoft.com/office/officeart/2005/8/layout/orgChart1"/>
    <dgm:cxn modelId="{1CBB7FB9-E13F-4E33-961B-36BA88070DE7}" type="presParOf" srcId="{5D26972F-0CFA-423C-9EC9-3E136FCC7DAF}" destId="{46A890B1-A7E5-4153-A23B-A247C056C328}" srcOrd="0" destOrd="0" presId="urn:microsoft.com/office/officeart/2005/8/layout/orgChart1"/>
    <dgm:cxn modelId="{7102C449-4CC5-4D73-A244-85C9D6C40DF0}" type="presParOf" srcId="{5D26972F-0CFA-423C-9EC9-3E136FCC7DAF}" destId="{1D9C1C3F-52C3-4B60-B46E-F06638300DAE}" srcOrd="1" destOrd="0" presId="urn:microsoft.com/office/officeart/2005/8/layout/orgChart1"/>
    <dgm:cxn modelId="{5F08FA1A-C45C-4677-92F8-EBA2A7BAFD8F}" type="presParOf" srcId="{D0423A3B-B0A6-4F70-83CA-4E2DAC60D81F}" destId="{CB73AC7D-635F-4A51-8FAE-8293DCD1C937}" srcOrd="1" destOrd="0" presId="urn:microsoft.com/office/officeart/2005/8/layout/orgChart1"/>
    <dgm:cxn modelId="{C70FD338-F3FF-4962-8B47-EA2C141F83C2}" type="presParOf" srcId="{D0423A3B-B0A6-4F70-83CA-4E2DAC60D81F}" destId="{029389A4-1178-4A0D-BE8F-AB1832553DB5}" srcOrd="2" destOrd="0" presId="urn:microsoft.com/office/officeart/2005/8/layout/orgChart1"/>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3E76749-A2FE-4AC8-87BB-2F4FFC8F5C0C}"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CC903976-FF1D-4174-B776-92FA4E05C7C5}">
      <dgm:prSet/>
      <dgm:spPr/>
      <dgm:t>
        <a:bodyPr/>
        <a:lstStyle/>
        <a:p>
          <a:pPr rtl="0"/>
          <a:r>
            <a:rPr lang="en-US"/>
            <a:t>Accessing Multiple algorithm</a:t>
          </a:r>
          <a:endParaRPr lang="en-IN"/>
        </a:p>
      </dgm:t>
    </dgm:pt>
    <dgm:pt modelId="{21346AFB-801B-4369-870B-C10C462C6D0A}" type="parTrans" cxnId="{D088DAA9-DB42-4966-953F-2524A0B66CF9}">
      <dgm:prSet/>
      <dgm:spPr/>
      <dgm:t>
        <a:bodyPr/>
        <a:lstStyle/>
        <a:p>
          <a:endParaRPr lang="en-US"/>
        </a:p>
      </dgm:t>
    </dgm:pt>
    <dgm:pt modelId="{8E3786F4-B9D5-42B8-B572-E3C8E38E0FB7}" type="sibTrans" cxnId="{D088DAA9-DB42-4966-953F-2524A0B66CF9}">
      <dgm:prSet/>
      <dgm:spPr/>
      <dgm:t>
        <a:bodyPr/>
        <a:lstStyle/>
        <a:p>
          <a:endParaRPr lang="en-US"/>
        </a:p>
      </dgm:t>
    </dgm:pt>
    <dgm:pt modelId="{52369B49-7D94-4DE2-82F7-FE15DA5DA018}" type="pres">
      <dgm:prSet presAssocID="{A3E76749-A2FE-4AC8-87BB-2F4FFC8F5C0C}" presName="linear" presStyleCnt="0">
        <dgm:presLayoutVars>
          <dgm:animLvl val="lvl"/>
          <dgm:resizeHandles val="exact"/>
        </dgm:presLayoutVars>
      </dgm:prSet>
      <dgm:spPr/>
    </dgm:pt>
    <dgm:pt modelId="{4627DEDB-FDE4-4A81-8FA6-04516507E453}" type="pres">
      <dgm:prSet presAssocID="{CC903976-FF1D-4174-B776-92FA4E05C7C5}" presName="parentText" presStyleLbl="node1" presStyleIdx="0" presStyleCnt="1">
        <dgm:presLayoutVars>
          <dgm:chMax val="0"/>
          <dgm:bulletEnabled val="1"/>
        </dgm:presLayoutVars>
      </dgm:prSet>
      <dgm:spPr/>
    </dgm:pt>
  </dgm:ptLst>
  <dgm:cxnLst>
    <dgm:cxn modelId="{A1F6FB37-F827-45F5-82C4-E685D3FF6832}" type="presOf" srcId="{A3E76749-A2FE-4AC8-87BB-2F4FFC8F5C0C}" destId="{52369B49-7D94-4DE2-82F7-FE15DA5DA018}" srcOrd="0" destOrd="0" presId="urn:microsoft.com/office/officeart/2005/8/layout/vList2"/>
    <dgm:cxn modelId="{7BC39F95-A478-49DB-A700-2B7A4F7E5AB0}" type="presOf" srcId="{CC903976-FF1D-4174-B776-92FA4E05C7C5}" destId="{4627DEDB-FDE4-4A81-8FA6-04516507E453}" srcOrd="0" destOrd="0" presId="urn:microsoft.com/office/officeart/2005/8/layout/vList2"/>
    <dgm:cxn modelId="{D088DAA9-DB42-4966-953F-2524A0B66CF9}" srcId="{A3E76749-A2FE-4AC8-87BB-2F4FFC8F5C0C}" destId="{CC903976-FF1D-4174-B776-92FA4E05C7C5}" srcOrd="0" destOrd="0" parTransId="{21346AFB-801B-4369-870B-C10C462C6D0A}" sibTransId="{8E3786F4-B9D5-42B8-B572-E3C8E38E0FB7}"/>
    <dgm:cxn modelId="{DA3BAAB2-1532-49B7-86D6-79B7F0214909}" type="presParOf" srcId="{52369B49-7D94-4DE2-82F7-FE15DA5DA018}" destId="{4627DEDB-FDE4-4A81-8FA6-04516507E45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E5871DF-880F-4DAF-8FD3-3D629239AD50}"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n-US"/>
        </a:p>
      </dgm:t>
    </dgm:pt>
    <dgm:pt modelId="{AD2DD892-DB42-41EC-BF8C-9177AD93C63F}">
      <dgm:prSet/>
      <dgm:spPr/>
      <dgm:t>
        <a:bodyPr/>
        <a:lstStyle/>
        <a:p>
          <a:pPr rtl="0"/>
          <a:r>
            <a:rPr lang="en-US" dirty="0"/>
            <a:t>We have prepared 4 different algorithms</a:t>
          </a:r>
          <a:endParaRPr lang="en-IN" dirty="0"/>
        </a:p>
      </dgm:t>
    </dgm:pt>
    <dgm:pt modelId="{2323A84D-66E2-4140-84DD-07E432C33E0D}" type="parTrans" cxnId="{A364B4DB-FE7C-471D-ABDB-75F08A8EA5EB}">
      <dgm:prSet/>
      <dgm:spPr/>
      <dgm:t>
        <a:bodyPr/>
        <a:lstStyle/>
        <a:p>
          <a:endParaRPr lang="en-US"/>
        </a:p>
      </dgm:t>
    </dgm:pt>
    <dgm:pt modelId="{391969A6-0DBD-4277-B786-ADDFF045A34C}" type="sibTrans" cxnId="{A364B4DB-FE7C-471D-ABDB-75F08A8EA5EB}">
      <dgm:prSet/>
      <dgm:spPr/>
      <dgm:t>
        <a:bodyPr/>
        <a:lstStyle/>
        <a:p>
          <a:endParaRPr lang="en-US"/>
        </a:p>
      </dgm:t>
    </dgm:pt>
    <dgm:pt modelId="{5305D33E-7DA5-42D8-806A-3437D8BCAD28}" type="pres">
      <dgm:prSet presAssocID="{EE5871DF-880F-4DAF-8FD3-3D629239AD50}" presName="linear" presStyleCnt="0">
        <dgm:presLayoutVars>
          <dgm:animLvl val="lvl"/>
          <dgm:resizeHandles val="exact"/>
        </dgm:presLayoutVars>
      </dgm:prSet>
      <dgm:spPr/>
    </dgm:pt>
    <dgm:pt modelId="{F929A5EA-0AAD-4B9B-A33E-1D2A682EB3A6}" type="pres">
      <dgm:prSet presAssocID="{AD2DD892-DB42-41EC-BF8C-9177AD93C63F}" presName="parentText" presStyleLbl="node1" presStyleIdx="0" presStyleCnt="1">
        <dgm:presLayoutVars>
          <dgm:chMax val="0"/>
          <dgm:bulletEnabled val="1"/>
        </dgm:presLayoutVars>
      </dgm:prSet>
      <dgm:spPr/>
    </dgm:pt>
  </dgm:ptLst>
  <dgm:cxnLst>
    <dgm:cxn modelId="{17FA4D13-3024-4BA2-B117-B73B3637A12E}" type="presOf" srcId="{EE5871DF-880F-4DAF-8FD3-3D629239AD50}" destId="{5305D33E-7DA5-42D8-806A-3437D8BCAD28}" srcOrd="0" destOrd="0" presId="urn:microsoft.com/office/officeart/2005/8/layout/vList2"/>
    <dgm:cxn modelId="{8B929658-E3EB-43B9-B7CF-7B5A2FC8583B}" type="presOf" srcId="{AD2DD892-DB42-41EC-BF8C-9177AD93C63F}" destId="{F929A5EA-0AAD-4B9B-A33E-1D2A682EB3A6}" srcOrd="0" destOrd="0" presId="urn:microsoft.com/office/officeart/2005/8/layout/vList2"/>
    <dgm:cxn modelId="{A364B4DB-FE7C-471D-ABDB-75F08A8EA5EB}" srcId="{EE5871DF-880F-4DAF-8FD3-3D629239AD50}" destId="{AD2DD892-DB42-41EC-BF8C-9177AD93C63F}" srcOrd="0" destOrd="0" parTransId="{2323A84D-66E2-4140-84DD-07E432C33E0D}" sibTransId="{391969A6-0DBD-4277-B786-ADDFF045A34C}"/>
    <dgm:cxn modelId="{DABC2A01-A216-428F-ABA7-5870BA82A097}" type="presParOf" srcId="{5305D33E-7DA5-42D8-806A-3437D8BCAD28}" destId="{F929A5EA-0AAD-4B9B-A33E-1D2A682EB3A6}"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D6ED5B6-659B-49A2-8FE0-059EB015A874}"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US"/>
        </a:p>
      </dgm:t>
    </dgm:pt>
    <dgm:pt modelId="{DCD2C358-D5EC-4ACF-81BF-E0B26FB25CE2}">
      <dgm:prSet/>
      <dgm:spPr/>
      <dgm:t>
        <a:bodyPr/>
        <a:lstStyle/>
        <a:p>
          <a:pPr rtl="0"/>
          <a:r>
            <a:rPr lang="en-US" dirty="0"/>
            <a:t>Logistic regression is used in customer churn prediction because it's a suitable statistical technique for predicting binary outcomes providing probabilities for each class, like whether a customer will churn or stay.</a:t>
          </a:r>
          <a:endParaRPr lang="en-IN" dirty="0"/>
        </a:p>
      </dgm:t>
    </dgm:pt>
    <dgm:pt modelId="{DCCCD21D-89E3-4376-BFE3-2B78F6BE7D7A}" type="parTrans" cxnId="{ED536841-CA3A-4D52-BC72-A83776DD2481}">
      <dgm:prSet/>
      <dgm:spPr/>
      <dgm:t>
        <a:bodyPr/>
        <a:lstStyle/>
        <a:p>
          <a:endParaRPr lang="en-US"/>
        </a:p>
      </dgm:t>
    </dgm:pt>
    <dgm:pt modelId="{0A2B7FB2-D0BE-4D20-B67F-40C7387FA6D9}" type="sibTrans" cxnId="{ED536841-CA3A-4D52-BC72-A83776DD2481}">
      <dgm:prSet/>
      <dgm:spPr/>
      <dgm:t>
        <a:bodyPr/>
        <a:lstStyle/>
        <a:p>
          <a:endParaRPr lang="en-US"/>
        </a:p>
      </dgm:t>
    </dgm:pt>
    <dgm:pt modelId="{739FFF99-1C12-42B9-9A66-CD0FA1775E75}">
      <dgm:prSet/>
      <dgm:spPr/>
      <dgm:t>
        <a:bodyPr/>
        <a:lstStyle/>
        <a:p>
          <a:pPr rtl="0"/>
          <a:r>
            <a:rPr lang="en-US" dirty="0"/>
            <a:t>Support vector machines is used in customer churn prediction because it finds the boundary between Churn and Non-churn customers, making it effective for binary classification task.</a:t>
          </a:r>
          <a:endParaRPr lang="en-IN" dirty="0"/>
        </a:p>
      </dgm:t>
    </dgm:pt>
    <dgm:pt modelId="{3CA9A61A-6550-4EEC-BA88-AB580E8DF9CC}" type="parTrans" cxnId="{7A48EEBA-A5AB-482F-9370-CCCF95B8180B}">
      <dgm:prSet/>
      <dgm:spPr/>
      <dgm:t>
        <a:bodyPr/>
        <a:lstStyle/>
        <a:p>
          <a:endParaRPr lang="en-US"/>
        </a:p>
      </dgm:t>
    </dgm:pt>
    <dgm:pt modelId="{478098A0-182B-47E0-AD27-F73C252C7ABE}" type="sibTrans" cxnId="{7A48EEBA-A5AB-482F-9370-CCCF95B8180B}">
      <dgm:prSet/>
      <dgm:spPr/>
      <dgm:t>
        <a:bodyPr/>
        <a:lstStyle/>
        <a:p>
          <a:endParaRPr lang="en-US"/>
        </a:p>
      </dgm:t>
    </dgm:pt>
    <dgm:pt modelId="{91631268-7014-4052-B882-3F677902372D}" type="pres">
      <dgm:prSet presAssocID="{0D6ED5B6-659B-49A2-8FE0-059EB015A874}" presName="Name0" presStyleCnt="0">
        <dgm:presLayoutVars>
          <dgm:dir/>
          <dgm:animLvl val="lvl"/>
          <dgm:resizeHandles val="exact"/>
        </dgm:presLayoutVars>
      </dgm:prSet>
      <dgm:spPr/>
    </dgm:pt>
    <dgm:pt modelId="{F00E445A-2017-4812-BB5B-861E1F87A65D}" type="pres">
      <dgm:prSet presAssocID="{DCD2C358-D5EC-4ACF-81BF-E0B26FB25CE2}" presName="linNode" presStyleCnt="0"/>
      <dgm:spPr/>
    </dgm:pt>
    <dgm:pt modelId="{948B7911-9A68-4623-8295-ACF29C60F40A}" type="pres">
      <dgm:prSet presAssocID="{DCD2C358-D5EC-4ACF-81BF-E0B26FB25CE2}" presName="parentText" presStyleLbl="node1" presStyleIdx="0" presStyleCnt="2" custLinFactNeighborX="-47672" custLinFactNeighborY="1322">
        <dgm:presLayoutVars>
          <dgm:chMax val="1"/>
          <dgm:bulletEnabled val="1"/>
        </dgm:presLayoutVars>
      </dgm:prSet>
      <dgm:spPr/>
    </dgm:pt>
    <dgm:pt modelId="{08B3F552-8B44-4670-9364-9162A037EA2E}" type="pres">
      <dgm:prSet presAssocID="{0A2B7FB2-D0BE-4D20-B67F-40C7387FA6D9}" presName="sp" presStyleCnt="0"/>
      <dgm:spPr/>
    </dgm:pt>
    <dgm:pt modelId="{F858B9A1-4F1A-4ED7-9B28-CE10228E6553}" type="pres">
      <dgm:prSet presAssocID="{739FFF99-1C12-42B9-9A66-CD0FA1775E75}" presName="linNode" presStyleCnt="0"/>
      <dgm:spPr/>
    </dgm:pt>
    <dgm:pt modelId="{12D44256-1752-4B71-ADCD-92CE4A4E5228}" type="pres">
      <dgm:prSet presAssocID="{739FFF99-1C12-42B9-9A66-CD0FA1775E75}" presName="parentText" presStyleLbl="node1" presStyleIdx="1" presStyleCnt="2" custLinFactNeighborX="-45565" custLinFactNeighborY="52500">
        <dgm:presLayoutVars>
          <dgm:chMax val="1"/>
          <dgm:bulletEnabled val="1"/>
        </dgm:presLayoutVars>
      </dgm:prSet>
      <dgm:spPr/>
    </dgm:pt>
  </dgm:ptLst>
  <dgm:cxnLst>
    <dgm:cxn modelId="{9AA0FC31-D85A-4659-9A95-FF352D661495}" type="presOf" srcId="{0D6ED5B6-659B-49A2-8FE0-059EB015A874}" destId="{91631268-7014-4052-B882-3F677902372D}" srcOrd="0" destOrd="0" presId="urn:microsoft.com/office/officeart/2005/8/layout/vList5"/>
    <dgm:cxn modelId="{ED536841-CA3A-4D52-BC72-A83776DD2481}" srcId="{0D6ED5B6-659B-49A2-8FE0-059EB015A874}" destId="{DCD2C358-D5EC-4ACF-81BF-E0B26FB25CE2}" srcOrd="0" destOrd="0" parTransId="{DCCCD21D-89E3-4376-BFE3-2B78F6BE7D7A}" sibTransId="{0A2B7FB2-D0BE-4D20-B67F-40C7387FA6D9}"/>
    <dgm:cxn modelId="{FCE34186-4E4D-4595-A47D-F38EAAAA75C0}" type="presOf" srcId="{739FFF99-1C12-42B9-9A66-CD0FA1775E75}" destId="{12D44256-1752-4B71-ADCD-92CE4A4E5228}" srcOrd="0" destOrd="0" presId="urn:microsoft.com/office/officeart/2005/8/layout/vList5"/>
    <dgm:cxn modelId="{BF89EA98-BCF6-4663-8267-CBAE33AF1FD7}" type="presOf" srcId="{DCD2C358-D5EC-4ACF-81BF-E0B26FB25CE2}" destId="{948B7911-9A68-4623-8295-ACF29C60F40A}" srcOrd="0" destOrd="0" presId="urn:microsoft.com/office/officeart/2005/8/layout/vList5"/>
    <dgm:cxn modelId="{7A48EEBA-A5AB-482F-9370-CCCF95B8180B}" srcId="{0D6ED5B6-659B-49A2-8FE0-059EB015A874}" destId="{739FFF99-1C12-42B9-9A66-CD0FA1775E75}" srcOrd="1" destOrd="0" parTransId="{3CA9A61A-6550-4EEC-BA88-AB580E8DF9CC}" sibTransId="{478098A0-182B-47E0-AD27-F73C252C7ABE}"/>
    <dgm:cxn modelId="{CD3A9138-3A07-4179-81CA-86350245A709}" type="presParOf" srcId="{91631268-7014-4052-B882-3F677902372D}" destId="{F00E445A-2017-4812-BB5B-861E1F87A65D}" srcOrd="0" destOrd="0" presId="urn:microsoft.com/office/officeart/2005/8/layout/vList5"/>
    <dgm:cxn modelId="{1FB91B6D-80AC-4A27-9144-400EE25473F3}" type="presParOf" srcId="{F00E445A-2017-4812-BB5B-861E1F87A65D}" destId="{948B7911-9A68-4623-8295-ACF29C60F40A}" srcOrd="0" destOrd="0" presId="urn:microsoft.com/office/officeart/2005/8/layout/vList5"/>
    <dgm:cxn modelId="{D2923771-74C2-4B7C-84A0-B2695D0A0FA7}" type="presParOf" srcId="{91631268-7014-4052-B882-3F677902372D}" destId="{08B3F552-8B44-4670-9364-9162A037EA2E}" srcOrd="1" destOrd="0" presId="urn:microsoft.com/office/officeart/2005/8/layout/vList5"/>
    <dgm:cxn modelId="{3FB65C78-E6F5-485E-9A39-379C8B2B3995}" type="presParOf" srcId="{91631268-7014-4052-B882-3F677902372D}" destId="{F858B9A1-4F1A-4ED7-9B28-CE10228E6553}" srcOrd="2" destOrd="0" presId="urn:microsoft.com/office/officeart/2005/8/layout/vList5"/>
    <dgm:cxn modelId="{13C6FE90-43CD-4164-BDF0-7B0A3007761E}" type="presParOf" srcId="{F858B9A1-4F1A-4ED7-9B28-CE10228E6553}" destId="{12D44256-1752-4B71-ADCD-92CE4A4E5228}" srcOrd="0" destOrd="0" presId="urn:microsoft.com/office/officeart/2005/8/layout/vList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38F86C6-E21F-43D9-B4CE-94476FB2CD7E}"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71AEEA34-544D-47F4-B58E-883EE2222507}">
      <dgm:prSet/>
      <dgm:spPr/>
      <dgm:t>
        <a:bodyPr/>
        <a:lstStyle/>
        <a:p>
          <a:pPr rtl="0"/>
          <a:r>
            <a:rPr lang="en-US" dirty="0"/>
            <a:t>Decision tree classifier are used in customer churn prediction because they create straightforward "If-then" tree to predict churn, making it interpretable and suitable for understanding customer behavior.</a:t>
          </a:r>
          <a:endParaRPr lang="en-IN" dirty="0"/>
        </a:p>
      </dgm:t>
    </dgm:pt>
    <dgm:pt modelId="{BEBA97E5-20E3-4968-8C04-27221ECF4821}" type="parTrans" cxnId="{FAC6F299-40D7-4198-97E6-9CB7560FF94C}">
      <dgm:prSet/>
      <dgm:spPr/>
      <dgm:t>
        <a:bodyPr/>
        <a:lstStyle/>
        <a:p>
          <a:endParaRPr lang="en-US"/>
        </a:p>
      </dgm:t>
    </dgm:pt>
    <dgm:pt modelId="{9E22C435-8EC4-452B-BF9D-B1B6113815AB}" type="sibTrans" cxnId="{FAC6F299-40D7-4198-97E6-9CB7560FF94C}">
      <dgm:prSet/>
      <dgm:spPr/>
      <dgm:t>
        <a:bodyPr/>
        <a:lstStyle/>
        <a:p>
          <a:endParaRPr lang="en-US"/>
        </a:p>
      </dgm:t>
    </dgm:pt>
    <dgm:pt modelId="{22E7AB55-BB0C-4002-90D7-38959A514F80}">
      <dgm:prSet/>
      <dgm:spPr/>
      <dgm:t>
        <a:bodyPr/>
        <a:lstStyle/>
        <a:p>
          <a:pPr rtl="0"/>
          <a:r>
            <a:rPr lang="en-US" dirty="0"/>
            <a:t>Random forest classifier are used in customer churn prediction because they combine multiple decision trees reducing  overfitting and improving accuracy by considering various aspects of customer </a:t>
          </a:r>
          <a:r>
            <a:rPr lang="en-US" dirty="0" err="1"/>
            <a:t>behaviour</a:t>
          </a:r>
          <a:r>
            <a:rPr lang="en-US" dirty="0"/>
            <a:t> for robust predictions.</a:t>
          </a:r>
          <a:endParaRPr lang="en-IN" dirty="0"/>
        </a:p>
      </dgm:t>
    </dgm:pt>
    <dgm:pt modelId="{DE338302-C65B-4A2E-91DE-69D06B0C28DC}" type="parTrans" cxnId="{2BAC9084-1ABA-4CB2-8D18-C4D2E2D4E381}">
      <dgm:prSet/>
      <dgm:spPr/>
      <dgm:t>
        <a:bodyPr/>
        <a:lstStyle/>
        <a:p>
          <a:endParaRPr lang="en-US"/>
        </a:p>
      </dgm:t>
    </dgm:pt>
    <dgm:pt modelId="{D2C2AABE-150D-48D6-9DC4-78D99C64F9E1}" type="sibTrans" cxnId="{2BAC9084-1ABA-4CB2-8D18-C4D2E2D4E381}">
      <dgm:prSet/>
      <dgm:spPr/>
      <dgm:t>
        <a:bodyPr/>
        <a:lstStyle/>
        <a:p>
          <a:endParaRPr lang="en-US"/>
        </a:p>
      </dgm:t>
    </dgm:pt>
    <dgm:pt modelId="{971652E8-9686-475B-A1C9-0456B00FC731}" type="pres">
      <dgm:prSet presAssocID="{B38F86C6-E21F-43D9-B4CE-94476FB2CD7E}" presName="linear" presStyleCnt="0">
        <dgm:presLayoutVars>
          <dgm:animLvl val="lvl"/>
          <dgm:resizeHandles val="exact"/>
        </dgm:presLayoutVars>
      </dgm:prSet>
      <dgm:spPr/>
    </dgm:pt>
    <dgm:pt modelId="{FA1F2E07-E9A8-45BD-B5E6-3CFA8AF2BC17}" type="pres">
      <dgm:prSet presAssocID="{71AEEA34-544D-47F4-B58E-883EE2222507}" presName="parentText" presStyleLbl="node1" presStyleIdx="0" presStyleCnt="2">
        <dgm:presLayoutVars>
          <dgm:chMax val="0"/>
          <dgm:bulletEnabled val="1"/>
        </dgm:presLayoutVars>
      </dgm:prSet>
      <dgm:spPr/>
    </dgm:pt>
    <dgm:pt modelId="{250454F0-42F8-4523-A10B-E349AF7C51B1}" type="pres">
      <dgm:prSet presAssocID="{9E22C435-8EC4-452B-BF9D-B1B6113815AB}" presName="spacer" presStyleCnt="0"/>
      <dgm:spPr/>
    </dgm:pt>
    <dgm:pt modelId="{2AA58EE9-ECE4-4A35-89E3-E00E317D9132}" type="pres">
      <dgm:prSet presAssocID="{22E7AB55-BB0C-4002-90D7-38959A514F80}" presName="parentText" presStyleLbl="node1" presStyleIdx="1" presStyleCnt="2" custLinFactY="1948" custLinFactNeighborY="100000">
        <dgm:presLayoutVars>
          <dgm:chMax val="0"/>
          <dgm:bulletEnabled val="1"/>
        </dgm:presLayoutVars>
      </dgm:prSet>
      <dgm:spPr/>
    </dgm:pt>
  </dgm:ptLst>
  <dgm:cxnLst>
    <dgm:cxn modelId="{E777A919-0D96-459B-8301-07E115027107}" type="presOf" srcId="{71AEEA34-544D-47F4-B58E-883EE2222507}" destId="{FA1F2E07-E9A8-45BD-B5E6-3CFA8AF2BC17}" srcOrd="0" destOrd="0" presId="urn:microsoft.com/office/officeart/2005/8/layout/vList2"/>
    <dgm:cxn modelId="{2BAC9084-1ABA-4CB2-8D18-C4D2E2D4E381}" srcId="{B38F86C6-E21F-43D9-B4CE-94476FB2CD7E}" destId="{22E7AB55-BB0C-4002-90D7-38959A514F80}" srcOrd="1" destOrd="0" parTransId="{DE338302-C65B-4A2E-91DE-69D06B0C28DC}" sibTransId="{D2C2AABE-150D-48D6-9DC4-78D99C64F9E1}"/>
    <dgm:cxn modelId="{FAC6F299-40D7-4198-97E6-9CB7560FF94C}" srcId="{B38F86C6-E21F-43D9-B4CE-94476FB2CD7E}" destId="{71AEEA34-544D-47F4-B58E-883EE2222507}" srcOrd="0" destOrd="0" parTransId="{BEBA97E5-20E3-4968-8C04-27221ECF4821}" sibTransId="{9E22C435-8EC4-452B-BF9D-B1B6113815AB}"/>
    <dgm:cxn modelId="{7F7E28C1-1EF8-4377-9A91-92120C286C1F}" type="presOf" srcId="{22E7AB55-BB0C-4002-90D7-38959A514F80}" destId="{2AA58EE9-ECE4-4A35-89E3-E00E317D9132}" srcOrd="0" destOrd="0" presId="urn:microsoft.com/office/officeart/2005/8/layout/vList2"/>
    <dgm:cxn modelId="{C391F3C8-1AC6-416C-A145-9D3C48264CB5}" type="presOf" srcId="{B38F86C6-E21F-43D9-B4CE-94476FB2CD7E}" destId="{971652E8-9686-475B-A1C9-0456B00FC731}" srcOrd="0" destOrd="0" presId="urn:microsoft.com/office/officeart/2005/8/layout/vList2"/>
    <dgm:cxn modelId="{38A962AF-C640-49C0-8E79-ADED6561F26D}" type="presParOf" srcId="{971652E8-9686-475B-A1C9-0456B00FC731}" destId="{FA1F2E07-E9A8-45BD-B5E6-3CFA8AF2BC17}" srcOrd="0" destOrd="0" presId="urn:microsoft.com/office/officeart/2005/8/layout/vList2"/>
    <dgm:cxn modelId="{D8276089-7AEC-4CC6-AA85-3091DB59AE86}" type="presParOf" srcId="{971652E8-9686-475B-A1C9-0456B00FC731}" destId="{250454F0-42F8-4523-A10B-E349AF7C51B1}" srcOrd="1" destOrd="0" presId="urn:microsoft.com/office/officeart/2005/8/layout/vList2"/>
    <dgm:cxn modelId="{78D8AC51-BCAA-4E49-BDAE-811A85B26CD0}" type="presParOf" srcId="{971652E8-9686-475B-A1C9-0456B00FC731}" destId="{2AA58EE9-ECE4-4A35-89E3-E00E317D9132}" srcOrd="2" destOrd="0" presId="urn:microsoft.com/office/officeart/2005/8/layout/vList2"/>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E1A3A49-C125-4E10-9D5D-A1C482A11AA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8BD20EB-DC16-4FB5-ABD6-45AF640BEB0F}">
      <dgm:prSet/>
      <dgm:spPr>
        <a:solidFill>
          <a:schemeClr val="accent4">
            <a:lumMod val="50000"/>
          </a:schemeClr>
        </a:solidFill>
      </dgm:spPr>
      <dgm:t>
        <a:bodyPr/>
        <a:lstStyle/>
        <a:p>
          <a:pPr rtl="0"/>
          <a:r>
            <a:rPr lang="en-IN" b="0" dirty="0"/>
            <a:t>Random Forest Classifier</a:t>
          </a:r>
        </a:p>
      </dgm:t>
    </dgm:pt>
    <dgm:pt modelId="{08D6ACE7-7558-44E2-83E8-133E5378E5A6}" type="parTrans" cxnId="{708FC991-4ABB-41B2-B64E-05BC014E24FD}">
      <dgm:prSet/>
      <dgm:spPr/>
      <dgm:t>
        <a:bodyPr/>
        <a:lstStyle/>
        <a:p>
          <a:endParaRPr lang="en-US"/>
        </a:p>
      </dgm:t>
    </dgm:pt>
    <dgm:pt modelId="{27098823-CB51-4C28-934E-962E0B667CB7}" type="sibTrans" cxnId="{708FC991-4ABB-41B2-B64E-05BC014E24FD}">
      <dgm:prSet/>
      <dgm:spPr/>
      <dgm:t>
        <a:bodyPr/>
        <a:lstStyle/>
        <a:p>
          <a:endParaRPr lang="en-US"/>
        </a:p>
      </dgm:t>
    </dgm:pt>
    <dgm:pt modelId="{1BF60B85-1C89-481B-B157-8393B53A9E85}" type="pres">
      <dgm:prSet presAssocID="{0E1A3A49-C125-4E10-9D5D-A1C482A11AA7}" presName="linear" presStyleCnt="0">
        <dgm:presLayoutVars>
          <dgm:animLvl val="lvl"/>
          <dgm:resizeHandles val="exact"/>
        </dgm:presLayoutVars>
      </dgm:prSet>
      <dgm:spPr/>
    </dgm:pt>
    <dgm:pt modelId="{856E460F-8625-4BFF-8745-85F32BC6740F}" type="pres">
      <dgm:prSet presAssocID="{08BD20EB-DC16-4FB5-ABD6-45AF640BEB0F}" presName="parentText" presStyleLbl="node1" presStyleIdx="0" presStyleCnt="1" custScaleY="92737" custLinFactNeighborX="-3632" custLinFactNeighborY="-30369">
        <dgm:presLayoutVars>
          <dgm:chMax val="0"/>
          <dgm:bulletEnabled val="1"/>
        </dgm:presLayoutVars>
      </dgm:prSet>
      <dgm:spPr/>
    </dgm:pt>
  </dgm:ptLst>
  <dgm:cxnLst>
    <dgm:cxn modelId="{74E3E150-6F86-406A-9491-6C6CCA098B2A}" type="presOf" srcId="{0E1A3A49-C125-4E10-9D5D-A1C482A11AA7}" destId="{1BF60B85-1C89-481B-B157-8393B53A9E85}" srcOrd="0" destOrd="0" presId="urn:microsoft.com/office/officeart/2005/8/layout/vList2"/>
    <dgm:cxn modelId="{708FC991-4ABB-41B2-B64E-05BC014E24FD}" srcId="{0E1A3A49-C125-4E10-9D5D-A1C482A11AA7}" destId="{08BD20EB-DC16-4FB5-ABD6-45AF640BEB0F}" srcOrd="0" destOrd="0" parTransId="{08D6ACE7-7558-44E2-83E8-133E5378E5A6}" sibTransId="{27098823-CB51-4C28-934E-962E0B667CB7}"/>
    <dgm:cxn modelId="{5A279FF5-7C18-4B41-9E3A-AFD7C9E793FB}" type="presOf" srcId="{08BD20EB-DC16-4FB5-ABD6-45AF640BEB0F}" destId="{856E460F-8625-4BFF-8745-85F32BC6740F}" srcOrd="0" destOrd="0" presId="urn:microsoft.com/office/officeart/2005/8/layout/vList2"/>
    <dgm:cxn modelId="{01C5276E-3625-4041-BB67-2B3080E34FA3}" type="presParOf" srcId="{1BF60B85-1C89-481B-B157-8393B53A9E85}" destId="{856E460F-8625-4BFF-8745-85F32BC6740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71A5305-AD3C-4A25-8559-A4D2CF32D09F}" type="doc">
      <dgm:prSet loTypeId="urn:microsoft.com/office/officeart/2005/8/layout/vList2" loCatId="list" qsTypeId="urn:microsoft.com/office/officeart/2005/8/quickstyle/simple3" qsCatId="simple" csTypeId="urn:microsoft.com/office/officeart/2005/8/colors/colorful2" csCatId="colorful"/>
      <dgm:spPr/>
      <dgm:t>
        <a:bodyPr/>
        <a:lstStyle/>
        <a:p>
          <a:endParaRPr lang="en-US"/>
        </a:p>
      </dgm:t>
    </dgm:pt>
    <dgm:pt modelId="{8152F119-EE78-44A3-9B36-0E15ACE3E5D0}">
      <dgm:prSet/>
      <dgm:spPr/>
      <dgm:t>
        <a:bodyPr/>
        <a:lstStyle/>
        <a:p>
          <a:pPr rtl="0"/>
          <a:r>
            <a:rPr lang="en-IN" dirty="0" err="1"/>
            <a:t>n_estimators</a:t>
          </a:r>
          <a:r>
            <a:rPr lang="en-IN" dirty="0"/>
            <a:t>: No of decision trees to produce in modelling</a:t>
          </a:r>
        </a:p>
      </dgm:t>
    </dgm:pt>
    <dgm:pt modelId="{D9C19B5D-C050-469F-9113-4D96CEAED086}" type="parTrans" cxnId="{4673681E-1546-46E0-9D7A-35D1D928973C}">
      <dgm:prSet/>
      <dgm:spPr/>
      <dgm:t>
        <a:bodyPr/>
        <a:lstStyle/>
        <a:p>
          <a:endParaRPr lang="en-US"/>
        </a:p>
      </dgm:t>
    </dgm:pt>
    <dgm:pt modelId="{508B838A-802F-4854-9E8D-EC747E41A948}" type="sibTrans" cxnId="{4673681E-1546-46E0-9D7A-35D1D928973C}">
      <dgm:prSet/>
      <dgm:spPr/>
      <dgm:t>
        <a:bodyPr/>
        <a:lstStyle/>
        <a:p>
          <a:endParaRPr lang="en-US"/>
        </a:p>
      </dgm:t>
    </dgm:pt>
    <dgm:pt modelId="{EC4FC386-EB3F-4CA1-A9AC-60B7D07C15AB}">
      <dgm:prSet/>
      <dgm:spPr/>
      <dgm:t>
        <a:bodyPr/>
        <a:lstStyle/>
        <a:p>
          <a:pPr rtl="0"/>
          <a:r>
            <a:rPr lang="en-IN" dirty="0" err="1"/>
            <a:t>max_features</a:t>
          </a:r>
          <a:r>
            <a:rPr lang="en-IN" dirty="0"/>
            <a:t> : No. of features to use for each decision tree</a:t>
          </a:r>
        </a:p>
      </dgm:t>
    </dgm:pt>
    <dgm:pt modelId="{F752CC61-0102-4C55-B14A-6A33FA8D4D40}" type="parTrans" cxnId="{98620811-1F02-4CBC-A8E3-0F43EDBD7119}">
      <dgm:prSet/>
      <dgm:spPr/>
      <dgm:t>
        <a:bodyPr/>
        <a:lstStyle/>
        <a:p>
          <a:endParaRPr lang="en-US"/>
        </a:p>
      </dgm:t>
    </dgm:pt>
    <dgm:pt modelId="{8E86C2BF-1849-4EB1-88FB-41330250B432}" type="sibTrans" cxnId="{98620811-1F02-4CBC-A8E3-0F43EDBD7119}">
      <dgm:prSet/>
      <dgm:spPr/>
      <dgm:t>
        <a:bodyPr/>
        <a:lstStyle/>
        <a:p>
          <a:endParaRPr lang="en-US"/>
        </a:p>
      </dgm:t>
    </dgm:pt>
    <dgm:pt modelId="{A297ED10-FC67-4D03-951E-6BA87D37B830}">
      <dgm:prSet/>
      <dgm:spPr/>
      <dgm:t>
        <a:bodyPr/>
        <a:lstStyle/>
        <a:p>
          <a:pPr rtl="0"/>
          <a:r>
            <a:rPr lang="en-IN"/>
            <a:t>bootstrap : Whether to use bootstrapping or not</a:t>
          </a:r>
        </a:p>
      </dgm:t>
    </dgm:pt>
    <dgm:pt modelId="{219377EE-AFC2-4D8B-B43A-6D5A7D2C0094}" type="parTrans" cxnId="{E4AFB528-FE0E-4BC6-8A72-24C21EE5140D}">
      <dgm:prSet/>
      <dgm:spPr/>
      <dgm:t>
        <a:bodyPr/>
        <a:lstStyle/>
        <a:p>
          <a:endParaRPr lang="en-US"/>
        </a:p>
      </dgm:t>
    </dgm:pt>
    <dgm:pt modelId="{9A5989D5-F90F-47AF-B14E-3FBC2A69F76B}" type="sibTrans" cxnId="{E4AFB528-FE0E-4BC6-8A72-24C21EE5140D}">
      <dgm:prSet/>
      <dgm:spPr/>
      <dgm:t>
        <a:bodyPr/>
        <a:lstStyle/>
        <a:p>
          <a:endParaRPr lang="en-US"/>
        </a:p>
      </dgm:t>
    </dgm:pt>
    <dgm:pt modelId="{9F46F576-C638-4845-BA93-88427E259706}" type="pres">
      <dgm:prSet presAssocID="{071A5305-AD3C-4A25-8559-A4D2CF32D09F}" presName="linear" presStyleCnt="0">
        <dgm:presLayoutVars>
          <dgm:animLvl val="lvl"/>
          <dgm:resizeHandles val="exact"/>
        </dgm:presLayoutVars>
      </dgm:prSet>
      <dgm:spPr/>
    </dgm:pt>
    <dgm:pt modelId="{0E40A6F1-C52E-408D-8266-B6F2777134E2}" type="pres">
      <dgm:prSet presAssocID="{8152F119-EE78-44A3-9B36-0E15ACE3E5D0}" presName="parentText" presStyleLbl="node1" presStyleIdx="0" presStyleCnt="3">
        <dgm:presLayoutVars>
          <dgm:chMax val="0"/>
          <dgm:bulletEnabled val="1"/>
        </dgm:presLayoutVars>
      </dgm:prSet>
      <dgm:spPr/>
    </dgm:pt>
    <dgm:pt modelId="{7C1BE7D9-6A5D-4601-A180-76D4DE064A10}" type="pres">
      <dgm:prSet presAssocID="{508B838A-802F-4854-9E8D-EC747E41A948}" presName="spacer" presStyleCnt="0"/>
      <dgm:spPr/>
    </dgm:pt>
    <dgm:pt modelId="{B75DC306-741A-4D25-A796-4EEE28E8009B}" type="pres">
      <dgm:prSet presAssocID="{EC4FC386-EB3F-4CA1-A9AC-60B7D07C15AB}" presName="parentText" presStyleLbl="node1" presStyleIdx="1" presStyleCnt="3">
        <dgm:presLayoutVars>
          <dgm:chMax val="0"/>
          <dgm:bulletEnabled val="1"/>
        </dgm:presLayoutVars>
      </dgm:prSet>
      <dgm:spPr/>
    </dgm:pt>
    <dgm:pt modelId="{201997C2-EC1D-4954-A1F0-C9E40AF0ECAA}" type="pres">
      <dgm:prSet presAssocID="{8E86C2BF-1849-4EB1-88FB-41330250B432}" presName="spacer" presStyleCnt="0"/>
      <dgm:spPr/>
    </dgm:pt>
    <dgm:pt modelId="{C71ECDC1-4199-48B6-8C75-E3119A81938C}" type="pres">
      <dgm:prSet presAssocID="{A297ED10-FC67-4D03-951E-6BA87D37B830}" presName="parentText" presStyleLbl="node1" presStyleIdx="2" presStyleCnt="3">
        <dgm:presLayoutVars>
          <dgm:chMax val="0"/>
          <dgm:bulletEnabled val="1"/>
        </dgm:presLayoutVars>
      </dgm:prSet>
      <dgm:spPr/>
    </dgm:pt>
  </dgm:ptLst>
  <dgm:cxnLst>
    <dgm:cxn modelId="{98620811-1F02-4CBC-A8E3-0F43EDBD7119}" srcId="{071A5305-AD3C-4A25-8559-A4D2CF32D09F}" destId="{EC4FC386-EB3F-4CA1-A9AC-60B7D07C15AB}" srcOrd="1" destOrd="0" parTransId="{F752CC61-0102-4C55-B14A-6A33FA8D4D40}" sibTransId="{8E86C2BF-1849-4EB1-88FB-41330250B432}"/>
    <dgm:cxn modelId="{4673681E-1546-46E0-9D7A-35D1D928973C}" srcId="{071A5305-AD3C-4A25-8559-A4D2CF32D09F}" destId="{8152F119-EE78-44A3-9B36-0E15ACE3E5D0}" srcOrd="0" destOrd="0" parTransId="{D9C19B5D-C050-469F-9113-4D96CEAED086}" sibTransId="{508B838A-802F-4854-9E8D-EC747E41A948}"/>
    <dgm:cxn modelId="{E4AFB528-FE0E-4BC6-8A72-24C21EE5140D}" srcId="{071A5305-AD3C-4A25-8559-A4D2CF32D09F}" destId="{A297ED10-FC67-4D03-951E-6BA87D37B830}" srcOrd="2" destOrd="0" parTransId="{219377EE-AFC2-4D8B-B43A-6D5A7D2C0094}" sibTransId="{9A5989D5-F90F-47AF-B14E-3FBC2A69F76B}"/>
    <dgm:cxn modelId="{BA4C1D5D-E7A9-4D97-A4C8-454DA236DE20}" type="presOf" srcId="{8152F119-EE78-44A3-9B36-0E15ACE3E5D0}" destId="{0E40A6F1-C52E-408D-8266-B6F2777134E2}" srcOrd="0" destOrd="0" presId="urn:microsoft.com/office/officeart/2005/8/layout/vList2"/>
    <dgm:cxn modelId="{D9A5A34D-8B06-4668-AD74-8C141B94C813}" type="presOf" srcId="{071A5305-AD3C-4A25-8559-A4D2CF32D09F}" destId="{9F46F576-C638-4845-BA93-88427E259706}" srcOrd="0" destOrd="0" presId="urn:microsoft.com/office/officeart/2005/8/layout/vList2"/>
    <dgm:cxn modelId="{B1B3257E-57E4-45B2-8008-6F5984D1421F}" type="presOf" srcId="{A297ED10-FC67-4D03-951E-6BA87D37B830}" destId="{C71ECDC1-4199-48B6-8C75-E3119A81938C}" srcOrd="0" destOrd="0" presId="urn:microsoft.com/office/officeart/2005/8/layout/vList2"/>
    <dgm:cxn modelId="{1EE6D6EB-7A6F-4020-B20A-5DB54FC1687D}" type="presOf" srcId="{EC4FC386-EB3F-4CA1-A9AC-60B7D07C15AB}" destId="{B75DC306-741A-4D25-A796-4EEE28E8009B}" srcOrd="0" destOrd="0" presId="urn:microsoft.com/office/officeart/2005/8/layout/vList2"/>
    <dgm:cxn modelId="{DBD678B2-E6F9-484B-B06C-6CAFB5C7F0BC}" type="presParOf" srcId="{9F46F576-C638-4845-BA93-88427E259706}" destId="{0E40A6F1-C52E-408D-8266-B6F2777134E2}" srcOrd="0" destOrd="0" presId="urn:microsoft.com/office/officeart/2005/8/layout/vList2"/>
    <dgm:cxn modelId="{4F65BC1C-7114-40E5-857D-268AD338B940}" type="presParOf" srcId="{9F46F576-C638-4845-BA93-88427E259706}" destId="{7C1BE7D9-6A5D-4601-A180-76D4DE064A10}" srcOrd="1" destOrd="0" presId="urn:microsoft.com/office/officeart/2005/8/layout/vList2"/>
    <dgm:cxn modelId="{AA05832B-E5AB-46FF-BDAF-6F96ECAA7D03}" type="presParOf" srcId="{9F46F576-C638-4845-BA93-88427E259706}" destId="{B75DC306-741A-4D25-A796-4EEE28E8009B}" srcOrd="2" destOrd="0" presId="urn:microsoft.com/office/officeart/2005/8/layout/vList2"/>
    <dgm:cxn modelId="{DA573CE1-59A9-4ECD-9699-2BDFA36F6861}" type="presParOf" srcId="{9F46F576-C638-4845-BA93-88427E259706}" destId="{201997C2-EC1D-4954-A1F0-C9E40AF0ECAA}" srcOrd="3" destOrd="0" presId="urn:microsoft.com/office/officeart/2005/8/layout/vList2"/>
    <dgm:cxn modelId="{BC9C3200-DBE3-41EE-A178-41B84F39FA4E}" type="presParOf" srcId="{9F46F576-C638-4845-BA93-88427E259706}" destId="{C71ECDC1-4199-48B6-8C75-E3119A81938C}"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3C31D91-BA3F-4F48-81F9-FECB13020140}"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US"/>
        </a:p>
      </dgm:t>
    </dgm:pt>
    <dgm:pt modelId="{BF2B95B3-6AE4-4306-969B-F4CC990CE934}">
      <dgm:prSet custT="1"/>
      <dgm:spPr/>
      <dgm:t>
        <a:bodyPr/>
        <a:lstStyle/>
        <a:p>
          <a:pPr rtl="0"/>
          <a:r>
            <a:rPr lang="en-US" sz="2400" dirty="0"/>
            <a:t>Hyper parameters used:</a:t>
          </a:r>
          <a:endParaRPr lang="en-IN" sz="2400" dirty="0"/>
        </a:p>
      </dgm:t>
    </dgm:pt>
    <dgm:pt modelId="{D9D91093-E563-40B5-BEF8-238D6EE0EB24}" type="parTrans" cxnId="{13F1E794-8D26-4BE5-9C2D-515626F34D16}">
      <dgm:prSet/>
      <dgm:spPr/>
      <dgm:t>
        <a:bodyPr/>
        <a:lstStyle/>
        <a:p>
          <a:endParaRPr lang="en-US"/>
        </a:p>
      </dgm:t>
    </dgm:pt>
    <dgm:pt modelId="{1A1E5379-9E64-48E9-B900-2B20C39AD2D3}" type="sibTrans" cxnId="{13F1E794-8D26-4BE5-9C2D-515626F34D16}">
      <dgm:prSet/>
      <dgm:spPr/>
      <dgm:t>
        <a:bodyPr/>
        <a:lstStyle/>
        <a:p>
          <a:endParaRPr lang="en-US"/>
        </a:p>
      </dgm:t>
    </dgm:pt>
    <dgm:pt modelId="{5D1D5483-C311-42ED-8416-2B660472F43A}" type="pres">
      <dgm:prSet presAssocID="{13C31D91-BA3F-4F48-81F9-FECB13020140}" presName="linear" presStyleCnt="0">
        <dgm:presLayoutVars>
          <dgm:animLvl val="lvl"/>
          <dgm:resizeHandles val="exact"/>
        </dgm:presLayoutVars>
      </dgm:prSet>
      <dgm:spPr/>
    </dgm:pt>
    <dgm:pt modelId="{0058A717-6746-4CA5-A4DE-0E7939A10683}" type="pres">
      <dgm:prSet presAssocID="{BF2B95B3-6AE4-4306-969B-F4CC990CE934}" presName="parentText" presStyleLbl="node1" presStyleIdx="0" presStyleCnt="1" custScaleY="51496" custLinFactNeighborX="0" custLinFactNeighborY="2873">
        <dgm:presLayoutVars>
          <dgm:chMax val="0"/>
          <dgm:bulletEnabled val="1"/>
        </dgm:presLayoutVars>
      </dgm:prSet>
      <dgm:spPr/>
    </dgm:pt>
  </dgm:ptLst>
  <dgm:cxnLst>
    <dgm:cxn modelId="{080B0F61-CCD5-4FCF-A875-5C9F30C2360F}" type="presOf" srcId="{13C31D91-BA3F-4F48-81F9-FECB13020140}" destId="{5D1D5483-C311-42ED-8416-2B660472F43A}" srcOrd="0" destOrd="0" presId="urn:microsoft.com/office/officeart/2005/8/layout/vList2"/>
    <dgm:cxn modelId="{13F1E794-8D26-4BE5-9C2D-515626F34D16}" srcId="{13C31D91-BA3F-4F48-81F9-FECB13020140}" destId="{BF2B95B3-6AE4-4306-969B-F4CC990CE934}" srcOrd="0" destOrd="0" parTransId="{D9D91093-E563-40B5-BEF8-238D6EE0EB24}" sibTransId="{1A1E5379-9E64-48E9-B900-2B20C39AD2D3}"/>
    <dgm:cxn modelId="{EA3C39B2-2486-45FA-A422-FFC0AA87F27E}" type="presOf" srcId="{BF2B95B3-6AE4-4306-969B-F4CC990CE934}" destId="{0058A717-6746-4CA5-A4DE-0E7939A10683}" srcOrd="0" destOrd="0" presId="urn:microsoft.com/office/officeart/2005/8/layout/vList2"/>
    <dgm:cxn modelId="{D04BF8BE-97D3-4154-8EB7-C1665D92B129}" type="presParOf" srcId="{5D1D5483-C311-42ED-8416-2B660472F43A}" destId="{0058A717-6746-4CA5-A4DE-0E7939A10683}"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94ABBA-694C-4902-A5C6-3AD2ED7ADAD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F0686E1-7195-4278-B2EC-30B2561F8E24}">
      <dgm:prSet/>
      <dgm:spPr/>
      <dgm:t>
        <a:bodyPr/>
        <a:lstStyle/>
        <a:p>
          <a:pPr rtl="0"/>
          <a:r>
            <a:rPr lang="en-US" b="1" dirty="0"/>
            <a:t>PROBLEM STATEMENT</a:t>
          </a:r>
          <a:endParaRPr lang="en-IN" dirty="0"/>
        </a:p>
      </dgm:t>
    </dgm:pt>
    <dgm:pt modelId="{17457815-2BA5-4432-9664-F72EED7A9750}" type="parTrans" cxnId="{B4B3DF21-8A85-4DD5-84FB-CFFE0EB1C846}">
      <dgm:prSet/>
      <dgm:spPr/>
      <dgm:t>
        <a:bodyPr/>
        <a:lstStyle/>
        <a:p>
          <a:endParaRPr lang="en-US"/>
        </a:p>
      </dgm:t>
    </dgm:pt>
    <dgm:pt modelId="{0B1FEB91-6F06-4DC4-8562-7AC304AEBB60}" type="sibTrans" cxnId="{B4B3DF21-8A85-4DD5-84FB-CFFE0EB1C846}">
      <dgm:prSet/>
      <dgm:spPr/>
      <dgm:t>
        <a:bodyPr/>
        <a:lstStyle/>
        <a:p>
          <a:endParaRPr lang="en-US"/>
        </a:p>
      </dgm:t>
    </dgm:pt>
    <dgm:pt modelId="{F1C8A841-10C9-4175-B928-D12012DF958E}" type="pres">
      <dgm:prSet presAssocID="{2194ABBA-694C-4902-A5C6-3AD2ED7ADADD}" presName="linear" presStyleCnt="0">
        <dgm:presLayoutVars>
          <dgm:animLvl val="lvl"/>
          <dgm:resizeHandles val="exact"/>
        </dgm:presLayoutVars>
      </dgm:prSet>
      <dgm:spPr/>
    </dgm:pt>
    <dgm:pt modelId="{9409510F-1736-4650-818E-8ADA8FD507D6}" type="pres">
      <dgm:prSet presAssocID="{8F0686E1-7195-4278-B2EC-30B2561F8E24}" presName="parentText" presStyleLbl="node1" presStyleIdx="0" presStyleCnt="1" custLinFactX="27916" custLinFactNeighborX="100000" custLinFactNeighborY="-38378">
        <dgm:presLayoutVars>
          <dgm:chMax val="0"/>
          <dgm:bulletEnabled val="1"/>
        </dgm:presLayoutVars>
      </dgm:prSet>
      <dgm:spPr/>
    </dgm:pt>
  </dgm:ptLst>
  <dgm:cxnLst>
    <dgm:cxn modelId="{CF1E8001-C899-496B-B61A-866FDB6937A9}" type="presOf" srcId="{8F0686E1-7195-4278-B2EC-30B2561F8E24}" destId="{9409510F-1736-4650-818E-8ADA8FD507D6}" srcOrd="0" destOrd="0" presId="urn:microsoft.com/office/officeart/2005/8/layout/vList2"/>
    <dgm:cxn modelId="{B4B3DF21-8A85-4DD5-84FB-CFFE0EB1C846}" srcId="{2194ABBA-694C-4902-A5C6-3AD2ED7ADADD}" destId="{8F0686E1-7195-4278-B2EC-30B2561F8E24}" srcOrd="0" destOrd="0" parTransId="{17457815-2BA5-4432-9664-F72EED7A9750}" sibTransId="{0B1FEB91-6F06-4DC4-8562-7AC304AEBB60}"/>
    <dgm:cxn modelId="{1AA21F4B-DCF9-407B-B3F5-7A5CAE26F6EA}" type="presOf" srcId="{2194ABBA-694C-4902-A5C6-3AD2ED7ADADD}" destId="{F1C8A841-10C9-4175-B928-D12012DF958E}" srcOrd="0" destOrd="0" presId="urn:microsoft.com/office/officeart/2005/8/layout/vList2"/>
    <dgm:cxn modelId="{00126221-81F8-46EA-96D8-662B50186DAD}" type="presParOf" srcId="{F1C8A841-10C9-4175-B928-D12012DF958E}" destId="{9409510F-1736-4650-818E-8ADA8FD507D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A12FCC3-9B39-4395-A0D6-47EB6ECC2D2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FF6A6AA9-77EC-4CED-A05B-C37A70D1863F}">
      <dgm:prSet/>
      <dgm:spPr/>
      <dgm:t>
        <a:bodyPr/>
        <a:lstStyle/>
        <a:p>
          <a:pPr algn="ctr" rtl="0"/>
          <a:r>
            <a:rPr lang="en-US" dirty="0"/>
            <a:t>Results</a:t>
          </a:r>
          <a:endParaRPr lang="en-IN" dirty="0"/>
        </a:p>
      </dgm:t>
    </dgm:pt>
    <dgm:pt modelId="{B6B31B4F-8E35-414D-B5A1-20ADDB65E3D9}" type="parTrans" cxnId="{15CB9293-CC8A-4EC1-9AE7-EDBD2CF9C030}">
      <dgm:prSet/>
      <dgm:spPr/>
      <dgm:t>
        <a:bodyPr/>
        <a:lstStyle/>
        <a:p>
          <a:endParaRPr lang="en-US"/>
        </a:p>
      </dgm:t>
    </dgm:pt>
    <dgm:pt modelId="{750C04E3-6091-4D12-893C-2D60C667AECF}" type="sibTrans" cxnId="{15CB9293-CC8A-4EC1-9AE7-EDBD2CF9C030}">
      <dgm:prSet/>
      <dgm:spPr/>
      <dgm:t>
        <a:bodyPr/>
        <a:lstStyle/>
        <a:p>
          <a:endParaRPr lang="en-US"/>
        </a:p>
      </dgm:t>
    </dgm:pt>
    <dgm:pt modelId="{46C7BA0A-18CF-4686-9211-A2FE8A5E24BC}" type="pres">
      <dgm:prSet presAssocID="{2A12FCC3-9B39-4395-A0D6-47EB6ECC2D29}" presName="linear" presStyleCnt="0">
        <dgm:presLayoutVars>
          <dgm:animLvl val="lvl"/>
          <dgm:resizeHandles val="exact"/>
        </dgm:presLayoutVars>
      </dgm:prSet>
      <dgm:spPr/>
    </dgm:pt>
    <dgm:pt modelId="{BB83E43A-B50A-4EAC-869C-A677C1B3C400}" type="pres">
      <dgm:prSet presAssocID="{FF6A6AA9-77EC-4CED-A05B-C37A70D1863F}" presName="parentText" presStyleLbl="node1" presStyleIdx="0" presStyleCnt="1" custScaleY="102656" custLinFactNeighborX="58647" custLinFactNeighborY="35476">
        <dgm:presLayoutVars>
          <dgm:chMax val="0"/>
          <dgm:bulletEnabled val="1"/>
        </dgm:presLayoutVars>
      </dgm:prSet>
      <dgm:spPr/>
    </dgm:pt>
  </dgm:ptLst>
  <dgm:cxnLst>
    <dgm:cxn modelId="{E981E813-05D1-4379-AD7E-FABD5B6C6B37}" type="presOf" srcId="{2A12FCC3-9B39-4395-A0D6-47EB6ECC2D29}" destId="{46C7BA0A-18CF-4686-9211-A2FE8A5E24BC}" srcOrd="0" destOrd="0" presId="urn:microsoft.com/office/officeart/2005/8/layout/vList2"/>
    <dgm:cxn modelId="{15CB9293-CC8A-4EC1-9AE7-EDBD2CF9C030}" srcId="{2A12FCC3-9B39-4395-A0D6-47EB6ECC2D29}" destId="{FF6A6AA9-77EC-4CED-A05B-C37A70D1863F}" srcOrd="0" destOrd="0" parTransId="{B6B31B4F-8E35-414D-B5A1-20ADDB65E3D9}" sibTransId="{750C04E3-6091-4D12-893C-2D60C667AECF}"/>
    <dgm:cxn modelId="{C26F52FD-588C-4204-8CE9-C26A3512CBC9}" type="presOf" srcId="{FF6A6AA9-77EC-4CED-A05B-C37A70D1863F}" destId="{BB83E43A-B50A-4EAC-869C-A677C1B3C400}" srcOrd="0" destOrd="0" presId="urn:microsoft.com/office/officeart/2005/8/layout/vList2"/>
    <dgm:cxn modelId="{FFAE242B-7653-4793-865E-AE3159409824}" type="presParOf" srcId="{46C7BA0A-18CF-4686-9211-A2FE8A5E24BC}" destId="{BB83E43A-B50A-4EAC-869C-A677C1B3C400}" srcOrd="0" destOrd="0" presId="urn:microsoft.com/office/officeart/2005/8/layout/vList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B768F7C-0FD0-4ACE-848D-458A933CA9F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93D4FE5-2BCD-4EEE-A963-16F06D2AB70E}">
      <dgm:prSet/>
      <dgm:spPr/>
      <dgm:t>
        <a:bodyPr/>
        <a:lstStyle/>
        <a:p>
          <a:pPr rtl="0"/>
          <a:r>
            <a:rPr lang="en-IN" b="0" dirty="0"/>
            <a:t>Support Vector Machines</a:t>
          </a:r>
        </a:p>
      </dgm:t>
    </dgm:pt>
    <dgm:pt modelId="{9372F9BA-047D-49AB-8597-F4FF2D355AA7}" type="parTrans" cxnId="{89A818F1-4C0A-47CF-B9A9-AC1BE046C155}">
      <dgm:prSet/>
      <dgm:spPr/>
      <dgm:t>
        <a:bodyPr/>
        <a:lstStyle/>
        <a:p>
          <a:endParaRPr lang="en-US"/>
        </a:p>
      </dgm:t>
    </dgm:pt>
    <dgm:pt modelId="{E8DB2901-9DBF-44A5-98FF-E6EB568D9A18}" type="sibTrans" cxnId="{89A818F1-4C0A-47CF-B9A9-AC1BE046C155}">
      <dgm:prSet/>
      <dgm:spPr/>
      <dgm:t>
        <a:bodyPr/>
        <a:lstStyle/>
        <a:p>
          <a:endParaRPr lang="en-US"/>
        </a:p>
      </dgm:t>
    </dgm:pt>
    <dgm:pt modelId="{374CA0BB-DB00-4CFE-A998-01433F09EAE5}" type="pres">
      <dgm:prSet presAssocID="{8B768F7C-0FD0-4ACE-848D-458A933CA9FC}" presName="linear" presStyleCnt="0">
        <dgm:presLayoutVars>
          <dgm:animLvl val="lvl"/>
          <dgm:resizeHandles val="exact"/>
        </dgm:presLayoutVars>
      </dgm:prSet>
      <dgm:spPr/>
    </dgm:pt>
    <dgm:pt modelId="{CF8410A2-F825-4E15-A80B-041EC80A776B}" type="pres">
      <dgm:prSet presAssocID="{A93D4FE5-2BCD-4EEE-A963-16F06D2AB70E}" presName="parentText" presStyleLbl="node1" presStyleIdx="0" presStyleCnt="1">
        <dgm:presLayoutVars>
          <dgm:chMax val="0"/>
          <dgm:bulletEnabled val="1"/>
        </dgm:presLayoutVars>
      </dgm:prSet>
      <dgm:spPr/>
    </dgm:pt>
  </dgm:ptLst>
  <dgm:cxnLst>
    <dgm:cxn modelId="{1F2E6E33-45CF-40CF-B463-D0A8104017DE}" type="presOf" srcId="{8B768F7C-0FD0-4ACE-848D-458A933CA9FC}" destId="{374CA0BB-DB00-4CFE-A998-01433F09EAE5}" srcOrd="0" destOrd="0" presId="urn:microsoft.com/office/officeart/2005/8/layout/vList2"/>
    <dgm:cxn modelId="{0688EE39-E4F6-4C16-92AE-F2C2D99AC535}" type="presOf" srcId="{A93D4FE5-2BCD-4EEE-A963-16F06D2AB70E}" destId="{CF8410A2-F825-4E15-A80B-041EC80A776B}" srcOrd="0" destOrd="0" presId="urn:microsoft.com/office/officeart/2005/8/layout/vList2"/>
    <dgm:cxn modelId="{89A818F1-4C0A-47CF-B9A9-AC1BE046C155}" srcId="{8B768F7C-0FD0-4ACE-848D-458A933CA9FC}" destId="{A93D4FE5-2BCD-4EEE-A963-16F06D2AB70E}" srcOrd="0" destOrd="0" parTransId="{9372F9BA-047D-49AB-8597-F4FF2D355AA7}" sibTransId="{E8DB2901-9DBF-44A5-98FF-E6EB568D9A18}"/>
    <dgm:cxn modelId="{5B1E8293-4418-42AB-A586-48C2E0CC1C7B}" type="presParOf" srcId="{374CA0BB-DB00-4CFE-A998-01433F09EAE5}" destId="{CF8410A2-F825-4E15-A80B-041EC80A776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9AB330F-B8A9-47FE-81A1-A5E1F0CDB5C3}" type="doc">
      <dgm:prSet loTypeId="urn:microsoft.com/office/officeart/2005/8/layout/vList2" loCatId="list" qsTypeId="urn:microsoft.com/office/officeart/2005/8/quickstyle/simple3" qsCatId="simple" csTypeId="urn:microsoft.com/office/officeart/2005/8/colors/accent6_2" csCatId="accent6"/>
      <dgm:spPr/>
      <dgm:t>
        <a:bodyPr/>
        <a:lstStyle/>
        <a:p>
          <a:endParaRPr lang="en-US"/>
        </a:p>
      </dgm:t>
    </dgm:pt>
    <dgm:pt modelId="{5762474D-346E-4572-B50B-61FB89E4BAAB}">
      <dgm:prSet/>
      <dgm:spPr/>
      <dgm:t>
        <a:bodyPr/>
        <a:lstStyle/>
        <a:p>
          <a:pPr rtl="0"/>
          <a:r>
            <a:rPr lang="en-US" dirty="0"/>
            <a:t>C value : Soft margin adjustment</a:t>
          </a:r>
          <a:endParaRPr lang="en-IN" dirty="0"/>
        </a:p>
      </dgm:t>
    </dgm:pt>
    <dgm:pt modelId="{A6F1F2F9-6E64-44CA-B604-9717A9075820}" type="parTrans" cxnId="{55E4A007-2EBB-4870-B5B3-A8C398DF4382}">
      <dgm:prSet/>
      <dgm:spPr/>
      <dgm:t>
        <a:bodyPr/>
        <a:lstStyle/>
        <a:p>
          <a:endParaRPr lang="en-US"/>
        </a:p>
      </dgm:t>
    </dgm:pt>
    <dgm:pt modelId="{85AC4BF6-B931-4FA5-BD06-1009FB0E862D}" type="sibTrans" cxnId="{55E4A007-2EBB-4870-B5B3-A8C398DF4382}">
      <dgm:prSet/>
      <dgm:spPr/>
      <dgm:t>
        <a:bodyPr/>
        <a:lstStyle/>
        <a:p>
          <a:endParaRPr lang="en-US"/>
        </a:p>
      </dgm:t>
    </dgm:pt>
    <dgm:pt modelId="{39A7802A-6615-4FF1-8462-BFE7B142355D}">
      <dgm:prSet/>
      <dgm:spPr/>
      <dgm:t>
        <a:bodyPr/>
        <a:lstStyle/>
        <a:p>
          <a:pPr rtl="0"/>
          <a:r>
            <a:rPr lang="en-IN"/>
            <a:t>Gamma : Weighing parameter</a:t>
          </a:r>
        </a:p>
      </dgm:t>
    </dgm:pt>
    <dgm:pt modelId="{B1842ACA-E0E4-4E34-8D41-14E9B49AF29F}" type="parTrans" cxnId="{DC91DA0C-320B-49A5-A024-9A25F35A5EB6}">
      <dgm:prSet/>
      <dgm:spPr/>
      <dgm:t>
        <a:bodyPr/>
        <a:lstStyle/>
        <a:p>
          <a:endParaRPr lang="en-US"/>
        </a:p>
      </dgm:t>
    </dgm:pt>
    <dgm:pt modelId="{8ED83203-EAC0-4C34-BBC6-99450EB7C212}" type="sibTrans" cxnId="{DC91DA0C-320B-49A5-A024-9A25F35A5EB6}">
      <dgm:prSet/>
      <dgm:spPr/>
      <dgm:t>
        <a:bodyPr/>
        <a:lstStyle/>
        <a:p>
          <a:endParaRPr lang="en-US"/>
        </a:p>
      </dgm:t>
    </dgm:pt>
    <dgm:pt modelId="{4AA9C491-A12E-4FB4-8873-FD2F72622F68}" type="pres">
      <dgm:prSet presAssocID="{D9AB330F-B8A9-47FE-81A1-A5E1F0CDB5C3}" presName="linear" presStyleCnt="0">
        <dgm:presLayoutVars>
          <dgm:animLvl val="lvl"/>
          <dgm:resizeHandles val="exact"/>
        </dgm:presLayoutVars>
      </dgm:prSet>
      <dgm:spPr/>
    </dgm:pt>
    <dgm:pt modelId="{8932BB93-E106-4D6F-ADEE-1106480BF89E}" type="pres">
      <dgm:prSet presAssocID="{5762474D-346E-4572-B50B-61FB89E4BAAB}" presName="parentText" presStyleLbl="node1" presStyleIdx="0" presStyleCnt="2">
        <dgm:presLayoutVars>
          <dgm:chMax val="0"/>
          <dgm:bulletEnabled val="1"/>
        </dgm:presLayoutVars>
      </dgm:prSet>
      <dgm:spPr/>
    </dgm:pt>
    <dgm:pt modelId="{4280B46D-417F-4C2C-8E6E-D0D492D91080}" type="pres">
      <dgm:prSet presAssocID="{85AC4BF6-B931-4FA5-BD06-1009FB0E862D}" presName="spacer" presStyleCnt="0"/>
      <dgm:spPr/>
    </dgm:pt>
    <dgm:pt modelId="{0916A5C3-BA53-49C7-B4EA-AD1C3BF12258}" type="pres">
      <dgm:prSet presAssocID="{39A7802A-6615-4FF1-8462-BFE7B142355D}" presName="parentText" presStyleLbl="node1" presStyleIdx="1" presStyleCnt="2">
        <dgm:presLayoutVars>
          <dgm:chMax val="0"/>
          <dgm:bulletEnabled val="1"/>
        </dgm:presLayoutVars>
      </dgm:prSet>
      <dgm:spPr/>
    </dgm:pt>
  </dgm:ptLst>
  <dgm:cxnLst>
    <dgm:cxn modelId="{55E4A007-2EBB-4870-B5B3-A8C398DF4382}" srcId="{D9AB330F-B8A9-47FE-81A1-A5E1F0CDB5C3}" destId="{5762474D-346E-4572-B50B-61FB89E4BAAB}" srcOrd="0" destOrd="0" parTransId="{A6F1F2F9-6E64-44CA-B604-9717A9075820}" sibTransId="{85AC4BF6-B931-4FA5-BD06-1009FB0E862D}"/>
    <dgm:cxn modelId="{DC91DA0C-320B-49A5-A024-9A25F35A5EB6}" srcId="{D9AB330F-B8A9-47FE-81A1-A5E1F0CDB5C3}" destId="{39A7802A-6615-4FF1-8462-BFE7B142355D}" srcOrd="1" destOrd="0" parTransId="{B1842ACA-E0E4-4E34-8D41-14E9B49AF29F}" sibTransId="{8ED83203-EAC0-4C34-BBC6-99450EB7C212}"/>
    <dgm:cxn modelId="{2250C812-629B-4312-A57B-C8B5B8CF5816}" type="presOf" srcId="{D9AB330F-B8A9-47FE-81A1-A5E1F0CDB5C3}" destId="{4AA9C491-A12E-4FB4-8873-FD2F72622F68}" srcOrd="0" destOrd="0" presId="urn:microsoft.com/office/officeart/2005/8/layout/vList2"/>
    <dgm:cxn modelId="{8EE38457-C2A6-4818-A8E7-B34E9F9AA399}" type="presOf" srcId="{39A7802A-6615-4FF1-8462-BFE7B142355D}" destId="{0916A5C3-BA53-49C7-B4EA-AD1C3BF12258}" srcOrd="0" destOrd="0" presId="urn:microsoft.com/office/officeart/2005/8/layout/vList2"/>
    <dgm:cxn modelId="{4B8347C0-5E39-49D9-BDF5-F6E584A08FE3}" type="presOf" srcId="{5762474D-346E-4572-B50B-61FB89E4BAAB}" destId="{8932BB93-E106-4D6F-ADEE-1106480BF89E}" srcOrd="0" destOrd="0" presId="urn:microsoft.com/office/officeart/2005/8/layout/vList2"/>
    <dgm:cxn modelId="{23415585-1195-4CE7-9710-BDEB884E7314}" type="presParOf" srcId="{4AA9C491-A12E-4FB4-8873-FD2F72622F68}" destId="{8932BB93-E106-4D6F-ADEE-1106480BF89E}" srcOrd="0" destOrd="0" presId="urn:microsoft.com/office/officeart/2005/8/layout/vList2"/>
    <dgm:cxn modelId="{244408A9-F974-4B3C-AC59-9395391FA449}" type="presParOf" srcId="{4AA9C491-A12E-4FB4-8873-FD2F72622F68}" destId="{4280B46D-417F-4C2C-8E6E-D0D492D91080}" srcOrd="1" destOrd="0" presId="urn:microsoft.com/office/officeart/2005/8/layout/vList2"/>
    <dgm:cxn modelId="{BABC3922-09BE-4AB5-AD5F-694E77ABFDB7}" type="presParOf" srcId="{4AA9C491-A12E-4FB4-8873-FD2F72622F68}" destId="{0916A5C3-BA53-49C7-B4EA-AD1C3BF12258}"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13C31D91-BA3F-4F48-81F9-FECB13020140}" type="doc">
      <dgm:prSet loTypeId="urn:microsoft.com/office/officeart/2005/8/layout/vList2" loCatId="list" qsTypeId="urn:microsoft.com/office/officeart/2005/8/quickstyle/simple3" qsCatId="simple" csTypeId="urn:microsoft.com/office/officeart/2005/8/colors/accent6_4" csCatId="accent6" phldr="1"/>
      <dgm:spPr/>
      <dgm:t>
        <a:bodyPr/>
        <a:lstStyle/>
        <a:p>
          <a:endParaRPr lang="en-US"/>
        </a:p>
      </dgm:t>
    </dgm:pt>
    <dgm:pt modelId="{BF2B95B3-6AE4-4306-969B-F4CC990CE934}">
      <dgm:prSet custT="1"/>
      <dgm:spPr/>
      <dgm:t>
        <a:bodyPr/>
        <a:lstStyle/>
        <a:p>
          <a:pPr rtl="0"/>
          <a:r>
            <a:rPr lang="en-US" sz="2400" dirty="0"/>
            <a:t>Hyper parameters used:</a:t>
          </a:r>
          <a:endParaRPr lang="en-IN" sz="2400" dirty="0"/>
        </a:p>
      </dgm:t>
    </dgm:pt>
    <dgm:pt modelId="{D9D91093-E563-40B5-BEF8-238D6EE0EB24}" type="parTrans" cxnId="{13F1E794-8D26-4BE5-9C2D-515626F34D16}">
      <dgm:prSet/>
      <dgm:spPr/>
      <dgm:t>
        <a:bodyPr/>
        <a:lstStyle/>
        <a:p>
          <a:endParaRPr lang="en-US"/>
        </a:p>
      </dgm:t>
    </dgm:pt>
    <dgm:pt modelId="{1A1E5379-9E64-48E9-B900-2B20C39AD2D3}" type="sibTrans" cxnId="{13F1E794-8D26-4BE5-9C2D-515626F34D16}">
      <dgm:prSet/>
      <dgm:spPr/>
      <dgm:t>
        <a:bodyPr/>
        <a:lstStyle/>
        <a:p>
          <a:endParaRPr lang="en-US"/>
        </a:p>
      </dgm:t>
    </dgm:pt>
    <dgm:pt modelId="{5D1D5483-C311-42ED-8416-2B660472F43A}" type="pres">
      <dgm:prSet presAssocID="{13C31D91-BA3F-4F48-81F9-FECB13020140}" presName="linear" presStyleCnt="0">
        <dgm:presLayoutVars>
          <dgm:animLvl val="lvl"/>
          <dgm:resizeHandles val="exact"/>
        </dgm:presLayoutVars>
      </dgm:prSet>
      <dgm:spPr/>
    </dgm:pt>
    <dgm:pt modelId="{0058A717-6746-4CA5-A4DE-0E7939A10683}" type="pres">
      <dgm:prSet presAssocID="{BF2B95B3-6AE4-4306-969B-F4CC990CE934}" presName="parentText" presStyleLbl="node1" presStyleIdx="0" presStyleCnt="1" custScaleY="51496" custLinFactNeighborX="4261" custLinFactNeighborY="53325">
        <dgm:presLayoutVars>
          <dgm:chMax val="0"/>
          <dgm:bulletEnabled val="1"/>
        </dgm:presLayoutVars>
      </dgm:prSet>
      <dgm:spPr/>
    </dgm:pt>
  </dgm:ptLst>
  <dgm:cxnLst>
    <dgm:cxn modelId="{080B0F61-CCD5-4FCF-A875-5C9F30C2360F}" type="presOf" srcId="{13C31D91-BA3F-4F48-81F9-FECB13020140}" destId="{5D1D5483-C311-42ED-8416-2B660472F43A}" srcOrd="0" destOrd="0" presId="urn:microsoft.com/office/officeart/2005/8/layout/vList2"/>
    <dgm:cxn modelId="{13F1E794-8D26-4BE5-9C2D-515626F34D16}" srcId="{13C31D91-BA3F-4F48-81F9-FECB13020140}" destId="{BF2B95B3-6AE4-4306-969B-F4CC990CE934}" srcOrd="0" destOrd="0" parTransId="{D9D91093-E563-40B5-BEF8-238D6EE0EB24}" sibTransId="{1A1E5379-9E64-48E9-B900-2B20C39AD2D3}"/>
    <dgm:cxn modelId="{EA3C39B2-2486-45FA-A422-FFC0AA87F27E}" type="presOf" srcId="{BF2B95B3-6AE4-4306-969B-F4CC990CE934}" destId="{0058A717-6746-4CA5-A4DE-0E7939A10683}" srcOrd="0" destOrd="0" presId="urn:microsoft.com/office/officeart/2005/8/layout/vList2"/>
    <dgm:cxn modelId="{D04BF8BE-97D3-4154-8EB7-C1665D92B129}" type="presParOf" srcId="{5D1D5483-C311-42ED-8416-2B660472F43A}" destId="{0058A717-6746-4CA5-A4DE-0E7939A10683}"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A12FCC3-9B39-4395-A0D6-47EB6ECC2D2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FF6A6AA9-77EC-4CED-A05B-C37A70D1863F}">
      <dgm:prSet/>
      <dgm:spPr/>
      <dgm:t>
        <a:bodyPr/>
        <a:lstStyle/>
        <a:p>
          <a:pPr algn="ctr" rtl="0"/>
          <a:r>
            <a:rPr lang="en-US" dirty="0"/>
            <a:t>Results</a:t>
          </a:r>
          <a:endParaRPr lang="en-IN" dirty="0"/>
        </a:p>
      </dgm:t>
    </dgm:pt>
    <dgm:pt modelId="{B6B31B4F-8E35-414D-B5A1-20ADDB65E3D9}" type="parTrans" cxnId="{15CB9293-CC8A-4EC1-9AE7-EDBD2CF9C030}">
      <dgm:prSet/>
      <dgm:spPr/>
      <dgm:t>
        <a:bodyPr/>
        <a:lstStyle/>
        <a:p>
          <a:endParaRPr lang="en-US"/>
        </a:p>
      </dgm:t>
    </dgm:pt>
    <dgm:pt modelId="{750C04E3-6091-4D12-893C-2D60C667AECF}" type="sibTrans" cxnId="{15CB9293-CC8A-4EC1-9AE7-EDBD2CF9C030}">
      <dgm:prSet/>
      <dgm:spPr/>
      <dgm:t>
        <a:bodyPr/>
        <a:lstStyle/>
        <a:p>
          <a:endParaRPr lang="en-US"/>
        </a:p>
      </dgm:t>
    </dgm:pt>
    <dgm:pt modelId="{46C7BA0A-18CF-4686-9211-A2FE8A5E24BC}" type="pres">
      <dgm:prSet presAssocID="{2A12FCC3-9B39-4395-A0D6-47EB6ECC2D29}" presName="linear" presStyleCnt="0">
        <dgm:presLayoutVars>
          <dgm:animLvl val="lvl"/>
          <dgm:resizeHandles val="exact"/>
        </dgm:presLayoutVars>
      </dgm:prSet>
      <dgm:spPr/>
    </dgm:pt>
    <dgm:pt modelId="{BB83E43A-B50A-4EAC-869C-A677C1B3C400}" type="pres">
      <dgm:prSet presAssocID="{FF6A6AA9-77EC-4CED-A05B-C37A70D1863F}" presName="parentText" presStyleLbl="node1" presStyleIdx="0" presStyleCnt="1" custScaleY="102656" custLinFactNeighborX="58647" custLinFactNeighborY="35476">
        <dgm:presLayoutVars>
          <dgm:chMax val="0"/>
          <dgm:bulletEnabled val="1"/>
        </dgm:presLayoutVars>
      </dgm:prSet>
      <dgm:spPr/>
    </dgm:pt>
  </dgm:ptLst>
  <dgm:cxnLst>
    <dgm:cxn modelId="{E981E813-05D1-4379-AD7E-FABD5B6C6B37}" type="presOf" srcId="{2A12FCC3-9B39-4395-A0D6-47EB6ECC2D29}" destId="{46C7BA0A-18CF-4686-9211-A2FE8A5E24BC}" srcOrd="0" destOrd="0" presId="urn:microsoft.com/office/officeart/2005/8/layout/vList2"/>
    <dgm:cxn modelId="{15CB9293-CC8A-4EC1-9AE7-EDBD2CF9C030}" srcId="{2A12FCC3-9B39-4395-A0D6-47EB6ECC2D29}" destId="{FF6A6AA9-77EC-4CED-A05B-C37A70D1863F}" srcOrd="0" destOrd="0" parTransId="{B6B31B4F-8E35-414D-B5A1-20ADDB65E3D9}" sibTransId="{750C04E3-6091-4D12-893C-2D60C667AECF}"/>
    <dgm:cxn modelId="{C26F52FD-588C-4204-8CE9-C26A3512CBC9}" type="presOf" srcId="{FF6A6AA9-77EC-4CED-A05B-C37A70D1863F}" destId="{BB83E43A-B50A-4EAC-869C-A677C1B3C400}" srcOrd="0" destOrd="0" presId="urn:microsoft.com/office/officeart/2005/8/layout/vList2"/>
    <dgm:cxn modelId="{FFAE242B-7653-4793-865E-AE3159409824}" type="presParOf" srcId="{46C7BA0A-18CF-4686-9211-A2FE8A5E24BC}" destId="{BB83E43A-B50A-4EAC-869C-A677C1B3C400}"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0EE9516A-C2E7-415E-8E1C-0A7AF73F8598}" type="doc">
      <dgm:prSet loTypeId="urn:microsoft.com/office/officeart/2005/8/layout/vList2" loCatId="list" qsTypeId="urn:microsoft.com/office/officeart/2005/8/quickstyle/simple1" qsCatId="simple" csTypeId="urn:microsoft.com/office/officeart/2005/8/colors/accent2_4" csCatId="accent2"/>
      <dgm:spPr/>
      <dgm:t>
        <a:bodyPr/>
        <a:lstStyle/>
        <a:p>
          <a:endParaRPr lang="en-US"/>
        </a:p>
      </dgm:t>
    </dgm:pt>
    <dgm:pt modelId="{70553A13-7F50-4BA2-B2A9-638225DA68D9}">
      <dgm:prSet/>
      <dgm:spPr/>
      <dgm:t>
        <a:bodyPr/>
        <a:lstStyle/>
        <a:p>
          <a:pPr rtl="0"/>
          <a:r>
            <a:rPr lang="en-IN" dirty="0"/>
            <a:t>Logistic regression </a:t>
          </a:r>
        </a:p>
      </dgm:t>
    </dgm:pt>
    <dgm:pt modelId="{E81138A0-08BD-44EC-AB9C-95914563654D}" type="parTrans" cxnId="{993D2D14-F211-4A30-955A-0E5882DE90A2}">
      <dgm:prSet/>
      <dgm:spPr/>
      <dgm:t>
        <a:bodyPr/>
        <a:lstStyle/>
        <a:p>
          <a:endParaRPr lang="en-US"/>
        </a:p>
      </dgm:t>
    </dgm:pt>
    <dgm:pt modelId="{8DA2C0DD-1E66-47D4-B699-25D1363F50FE}" type="sibTrans" cxnId="{993D2D14-F211-4A30-955A-0E5882DE90A2}">
      <dgm:prSet/>
      <dgm:spPr/>
      <dgm:t>
        <a:bodyPr/>
        <a:lstStyle/>
        <a:p>
          <a:endParaRPr lang="en-US"/>
        </a:p>
      </dgm:t>
    </dgm:pt>
    <dgm:pt modelId="{539250B6-7BDF-44C2-AC83-459C35D5E6FA}" type="pres">
      <dgm:prSet presAssocID="{0EE9516A-C2E7-415E-8E1C-0A7AF73F8598}" presName="linear" presStyleCnt="0">
        <dgm:presLayoutVars>
          <dgm:animLvl val="lvl"/>
          <dgm:resizeHandles val="exact"/>
        </dgm:presLayoutVars>
      </dgm:prSet>
      <dgm:spPr/>
    </dgm:pt>
    <dgm:pt modelId="{136397FB-D7C0-4373-A2D6-53D235481258}" type="pres">
      <dgm:prSet presAssocID="{70553A13-7F50-4BA2-B2A9-638225DA68D9}" presName="parentText" presStyleLbl="node1" presStyleIdx="0" presStyleCnt="1">
        <dgm:presLayoutVars>
          <dgm:chMax val="0"/>
          <dgm:bulletEnabled val="1"/>
        </dgm:presLayoutVars>
      </dgm:prSet>
      <dgm:spPr/>
    </dgm:pt>
  </dgm:ptLst>
  <dgm:cxnLst>
    <dgm:cxn modelId="{993D2D14-F211-4A30-955A-0E5882DE90A2}" srcId="{0EE9516A-C2E7-415E-8E1C-0A7AF73F8598}" destId="{70553A13-7F50-4BA2-B2A9-638225DA68D9}" srcOrd="0" destOrd="0" parTransId="{E81138A0-08BD-44EC-AB9C-95914563654D}" sibTransId="{8DA2C0DD-1E66-47D4-B699-25D1363F50FE}"/>
    <dgm:cxn modelId="{D27A3655-06E9-4615-ABDE-E1AFEA661F22}" type="presOf" srcId="{0EE9516A-C2E7-415E-8E1C-0A7AF73F8598}" destId="{539250B6-7BDF-44C2-AC83-459C35D5E6FA}" srcOrd="0" destOrd="0" presId="urn:microsoft.com/office/officeart/2005/8/layout/vList2"/>
    <dgm:cxn modelId="{549DDFBB-2DCD-4BB4-AC2B-8AE51E5DF5F5}" type="presOf" srcId="{70553A13-7F50-4BA2-B2A9-638225DA68D9}" destId="{136397FB-D7C0-4373-A2D6-53D235481258}" srcOrd="0" destOrd="0" presId="urn:microsoft.com/office/officeart/2005/8/layout/vList2"/>
    <dgm:cxn modelId="{6EDDD80C-6830-4F02-A380-411CAC5CFAF6}" type="presParOf" srcId="{539250B6-7BDF-44C2-AC83-459C35D5E6FA}" destId="{136397FB-D7C0-4373-A2D6-53D23548125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61DF5C8-D73D-476A-967D-227A4117587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9A57978-E8DD-4442-92BA-AFD14A478806}">
      <dgm:prSet/>
      <dgm:spPr>
        <a:solidFill>
          <a:schemeClr val="accent2"/>
        </a:solidFill>
      </dgm:spPr>
      <dgm:t>
        <a:bodyPr/>
        <a:lstStyle/>
        <a:p>
          <a:pPr rtl="0"/>
          <a:r>
            <a:rPr lang="en-US" dirty="0"/>
            <a:t>Regularization methods</a:t>
          </a:r>
          <a:endParaRPr lang="en-IN" dirty="0"/>
        </a:p>
      </dgm:t>
    </dgm:pt>
    <dgm:pt modelId="{953413A7-D872-4358-8C08-4DD4C9839CCD}" type="parTrans" cxnId="{2ADF5D72-7032-4A90-A396-5E2823D9010E}">
      <dgm:prSet/>
      <dgm:spPr/>
      <dgm:t>
        <a:bodyPr/>
        <a:lstStyle/>
        <a:p>
          <a:endParaRPr lang="en-US"/>
        </a:p>
      </dgm:t>
    </dgm:pt>
    <dgm:pt modelId="{375363B7-3633-4921-AA59-3C9BE9F6CC19}" type="sibTrans" cxnId="{2ADF5D72-7032-4A90-A396-5E2823D9010E}">
      <dgm:prSet/>
      <dgm:spPr/>
      <dgm:t>
        <a:bodyPr/>
        <a:lstStyle/>
        <a:p>
          <a:endParaRPr lang="en-US"/>
        </a:p>
      </dgm:t>
    </dgm:pt>
    <dgm:pt modelId="{E987B813-C0E2-4628-A7AA-5FB03300CA31}">
      <dgm:prSet/>
      <dgm:spPr>
        <a:solidFill>
          <a:schemeClr val="tx2">
            <a:lumMod val="75000"/>
          </a:schemeClr>
        </a:solidFill>
      </dgm:spPr>
      <dgm:t>
        <a:bodyPr/>
        <a:lstStyle/>
        <a:p>
          <a:pPr rtl="0"/>
          <a:r>
            <a:rPr lang="en-IN" dirty="0"/>
            <a:t>Ridge Regression</a:t>
          </a:r>
        </a:p>
      </dgm:t>
    </dgm:pt>
    <dgm:pt modelId="{3DE45923-8834-4F15-B80C-1150C3E73DB5}" type="parTrans" cxnId="{0F9A7199-D55E-483E-8063-A2F7AE315E00}">
      <dgm:prSet/>
      <dgm:spPr/>
      <dgm:t>
        <a:bodyPr/>
        <a:lstStyle/>
        <a:p>
          <a:endParaRPr lang="en-US"/>
        </a:p>
      </dgm:t>
    </dgm:pt>
    <dgm:pt modelId="{9250C6FF-3B07-4F69-9725-F8B73D4DDD94}" type="sibTrans" cxnId="{0F9A7199-D55E-483E-8063-A2F7AE315E00}">
      <dgm:prSet/>
      <dgm:spPr/>
      <dgm:t>
        <a:bodyPr/>
        <a:lstStyle/>
        <a:p>
          <a:endParaRPr lang="en-US"/>
        </a:p>
      </dgm:t>
    </dgm:pt>
    <dgm:pt modelId="{C47EDAF5-DAD4-435A-ACF2-38135763AA93}">
      <dgm:prSet/>
      <dgm:spPr>
        <a:solidFill>
          <a:schemeClr val="tx2">
            <a:lumMod val="75000"/>
          </a:schemeClr>
        </a:solidFill>
      </dgm:spPr>
      <dgm:t>
        <a:bodyPr/>
        <a:lstStyle/>
        <a:p>
          <a:pPr rtl="0"/>
          <a:r>
            <a:rPr lang="en-IN"/>
            <a:t>Lasso Regression</a:t>
          </a:r>
        </a:p>
      </dgm:t>
    </dgm:pt>
    <dgm:pt modelId="{38B25B73-679A-4191-ABA6-32F1AF1FFDCD}" type="parTrans" cxnId="{F0F86EA5-EC98-483C-9D6A-CEE9A16E276C}">
      <dgm:prSet/>
      <dgm:spPr/>
      <dgm:t>
        <a:bodyPr/>
        <a:lstStyle/>
        <a:p>
          <a:endParaRPr lang="en-US"/>
        </a:p>
      </dgm:t>
    </dgm:pt>
    <dgm:pt modelId="{CAEFDB2D-C1EA-410A-8266-352E631FEEAD}" type="sibTrans" cxnId="{F0F86EA5-EC98-483C-9D6A-CEE9A16E276C}">
      <dgm:prSet/>
      <dgm:spPr/>
      <dgm:t>
        <a:bodyPr/>
        <a:lstStyle/>
        <a:p>
          <a:endParaRPr lang="en-US"/>
        </a:p>
      </dgm:t>
    </dgm:pt>
    <dgm:pt modelId="{15C1F316-1CEF-4C5A-B7DA-9374CB2B2EBA}" type="pres">
      <dgm:prSet presAssocID="{361DF5C8-D73D-476A-967D-227A41175879}" presName="linear" presStyleCnt="0">
        <dgm:presLayoutVars>
          <dgm:animLvl val="lvl"/>
          <dgm:resizeHandles val="exact"/>
        </dgm:presLayoutVars>
      </dgm:prSet>
      <dgm:spPr/>
    </dgm:pt>
    <dgm:pt modelId="{FF21BB9F-96CD-4E2B-B232-C24D5E7F58D4}" type="pres">
      <dgm:prSet presAssocID="{E9A57978-E8DD-4442-92BA-AFD14A478806}" presName="parentText" presStyleLbl="node1" presStyleIdx="0" presStyleCnt="3">
        <dgm:presLayoutVars>
          <dgm:chMax val="0"/>
          <dgm:bulletEnabled val="1"/>
        </dgm:presLayoutVars>
      </dgm:prSet>
      <dgm:spPr/>
    </dgm:pt>
    <dgm:pt modelId="{A8D0A23E-22E2-4B45-84DE-9A773A3CD4BE}" type="pres">
      <dgm:prSet presAssocID="{375363B7-3633-4921-AA59-3C9BE9F6CC19}" presName="spacer" presStyleCnt="0"/>
      <dgm:spPr/>
    </dgm:pt>
    <dgm:pt modelId="{6E1FF6F8-1321-4A89-ABF8-F18C320B0097}" type="pres">
      <dgm:prSet presAssocID="{E987B813-C0E2-4628-A7AA-5FB03300CA31}" presName="parentText" presStyleLbl="node1" presStyleIdx="1" presStyleCnt="3">
        <dgm:presLayoutVars>
          <dgm:chMax val="0"/>
          <dgm:bulletEnabled val="1"/>
        </dgm:presLayoutVars>
      </dgm:prSet>
      <dgm:spPr/>
    </dgm:pt>
    <dgm:pt modelId="{10FB48DE-8699-4F8D-9604-38D3B99F30F9}" type="pres">
      <dgm:prSet presAssocID="{9250C6FF-3B07-4F69-9725-F8B73D4DDD94}" presName="spacer" presStyleCnt="0"/>
      <dgm:spPr/>
    </dgm:pt>
    <dgm:pt modelId="{A1AD5D7D-37A7-4BD7-A2F5-7AB9D3D1880C}" type="pres">
      <dgm:prSet presAssocID="{C47EDAF5-DAD4-435A-ACF2-38135763AA93}" presName="parentText" presStyleLbl="node1" presStyleIdx="2" presStyleCnt="3">
        <dgm:presLayoutVars>
          <dgm:chMax val="0"/>
          <dgm:bulletEnabled val="1"/>
        </dgm:presLayoutVars>
      </dgm:prSet>
      <dgm:spPr/>
    </dgm:pt>
  </dgm:ptLst>
  <dgm:cxnLst>
    <dgm:cxn modelId="{F9F9343B-99D6-4097-91AC-BC7A068F01FD}" type="presOf" srcId="{E987B813-C0E2-4628-A7AA-5FB03300CA31}" destId="{6E1FF6F8-1321-4A89-ABF8-F18C320B0097}" srcOrd="0" destOrd="0" presId="urn:microsoft.com/office/officeart/2005/8/layout/vList2"/>
    <dgm:cxn modelId="{2ADF5D72-7032-4A90-A396-5E2823D9010E}" srcId="{361DF5C8-D73D-476A-967D-227A41175879}" destId="{E9A57978-E8DD-4442-92BA-AFD14A478806}" srcOrd="0" destOrd="0" parTransId="{953413A7-D872-4358-8C08-4DD4C9839CCD}" sibTransId="{375363B7-3633-4921-AA59-3C9BE9F6CC19}"/>
    <dgm:cxn modelId="{A65EB652-3847-48D3-83E5-F0960436A41C}" type="presOf" srcId="{E9A57978-E8DD-4442-92BA-AFD14A478806}" destId="{FF21BB9F-96CD-4E2B-B232-C24D5E7F58D4}" srcOrd="0" destOrd="0" presId="urn:microsoft.com/office/officeart/2005/8/layout/vList2"/>
    <dgm:cxn modelId="{0F9A7199-D55E-483E-8063-A2F7AE315E00}" srcId="{361DF5C8-D73D-476A-967D-227A41175879}" destId="{E987B813-C0E2-4628-A7AA-5FB03300CA31}" srcOrd="1" destOrd="0" parTransId="{3DE45923-8834-4F15-B80C-1150C3E73DB5}" sibTransId="{9250C6FF-3B07-4F69-9725-F8B73D4DDD94}"/>
    <dgm:cxn modelId="{F0F86EA5-EC98-483C-9D6A-CEE9A16E276C}" srcId="{361DF5C8-D73D-476A-967D-227A41175879}" destId="{C47EDAF5-DAD4-435A-ACF2-38135763AA93}" srcOrd="2" destOrd="0" parTransId="{38B25B73-679A-4191-ABA6-32F1AF1FFDCD}" sibTransId="{CAEFDB2D-C1EA-410A-8266-352E631FEEAD}"/>
    <dgm:cxn modelId="{D44BCDB9-56A5-4F9F-8354-B446187E9909}" type="presOf" srcId="{C47EDAF5-DAD4-435A-ACF2-38135763AA93}" destId="{A1AD5D7D-37A7-4BD7-A2F5-7AB9D3D1880C}" srcOrd="0" destOrd="0" presId="urn:microsoft.com/office/officeart/2005/8/layout/vList2"/>
    <dgm:cxn modelId="{7B037EE8-F397-4DD9-B55A-4B9D56FF24D9}" type="presOf" srcId="{361DF5C8-D73D-476A-967D-227A41175879}" destId="{15C1F316-1CEF-4C5A-B7DA-9374CB2B2EBA}" srcOrd="0" destOrd="0" presId="urn:microsoft.com/office/officeart/2005/8/layout/vList2"/>
    <dgm:cxn modelId="{D45FCD55-92AA-4F77-9368-AD49AB5E2676}" type="presParOf" srcId="{15C1F316-1CEF-4C5A-B7DA-9374CB2B2EBA}" destId="{FF21BB9F-96CD-4E2B-B232-C24D5E7F58D4}" srcOrd="0" destOrd="0" presId="urn:microsoft.com/office/officeart/2005/8/layout/vList2"/>
    <dgm:cxn modelId="{663CEA39-40FA-4C58-B55F-F14187E7FB33}" type="presParOf" srcId="{15C1F316-1CEF-4C5A-B7DA-9374CB2B2EBA}" destId="{A8D0A23E-22E2-4B45-84DE-9A773A3CD4BE}" srcOrd="1" destOrd="0" presId="urn:microsoft.com/office/officeart/2005/8/layout/vList2"/>
    <dgm:cxn modelId="{4A187475-8390-4E55-B148-4669EEAA4D61}" type="presParOf" srcId="{15C1F316-1CEF-4C5A-B7DA-9374CB2B2EBA}" destId="{6E1FF6F8-1321-4A89-ABF8-F18C320B0097}" srcOrd="2" destOrd="0" presId="urn:microsoft.com/office/officeart/2005/8/layout/vList2"/>
    <dgm:cxn modelId="{082FD723-E5A6-4E07-8D21-75ACFFDBB3E8}" type="presParOf" srcId="{15C1F316-1CEF-4C5A-B7DA-9374CB2B2EBA}" destId="{10FB48DE-8699-4F8D-9604-38D3B99F30F9}" srcOrd="3" destOrd="0" presId="urn:microsoft.com/office/officeart/2005/8/layout/vList2"/>
    <dgm:cxn modelId="{4CBD2957-C72A-46E0-92B8-3899F3A7F115}" type="presParOf" srcId="{15C1F316-1CEF-4C5A-B7DA-9374CB2B2EBA}" destId="{A1AD5D7D-37A7-4BD7-A2F5-7AB9D3D1880C}"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40820BF6-54C8-45AC-BFFB-17BA3B1DACE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DC3CC1C-8CA5-4D2F-8E5A-80364B53AF20}">
      <dgm:prSet/>
      <dgm:spPr/>
      <dgm:t>
        <a:bodyPr/>
        <a:lstStyle/>
        <a:p>
          <a:pPr rtl="0"/>
          <a:r>
            <a:rPr lang="en-US" dirty="0"/>
            <a:t>C : </a:t>
          </a:r>
          <a:r>
            <a:rPr lang="en-IN" dirty="0"/>
            <a:t>Regularization strength</a:t>
          </a:r>
        </a:p>
      </dgm:t>
    </dgm:pt>
    <dgm:pt modelId="{0D15A94A-85CA-4CAB-9DA0-A297D2F6B583}" type="parTrans" cxnId="{ABDE4253-987C-4A78-93E6-FEF206F3334D}">
      <dgm:prSet/>
      <dgm:spPr/>
      <dgm:t>
        <a:bodyPr/>
        <a:lstStyle/>
        <a:p>
          <a:endParaRPr lang="en-US"/>
        </a:p>
      </dgm:t>
    </dgm:pt>
    <dgm:pt modelId="{F8625133-6E55-4557-8236-B1A0CB9023B9}" type="sibTrans" cxnId="{ABDE4253-987C-4A78-93E6-FEF206F3334D}">
      <dgm:prSet/>
      <dgm:spPr/>
      <dgm:t>
        <a:bodyPr/>
        <a:lstStyle/>
        <a:p>
          <a:endParaRPr lang="en-US"/>
        </a:p>
      </dgm:t>
    </dgm:pt>
    <dgm:pt modelId="{09C3AFFC-10A2-4211-B30F-E9E6D1C9CDDB}">
      <dgm:prSet/>
      <dgm:spPr/>
      <dgm:t>
        <a:bodyPr/>
        <a:lstStyle/>
        <a:p>
          <a:pPr rtl="0"/>
          <a:r>
            <a:rPr lang="en-US"/>
            <a:t>Penalty: </a:t>
          </a:r>
          <a:r>
            <a:rPr lang="en-IN"/>
            <a:t>Regularization Type</a:t>
          </a:r>
        </a:p>
      </dgm:t>
    </dgm:pt>
    <dgm:pt modelId="{C6AFCE62-CFE6-486C-9A86-29EB5285E9A4}" type="parTrans" cxnId="{0948849C-816A-402C-AD60-248838AF4D50}">
      <dgm:prSet/>
      <dgm:spPr/>
      <dgm:t>
        <a:bodyPr/>
        <a:lstStyle/>
        <a:p>
          <a:endParaRPr lang="en-US"/>
        </a:p>
      </dgm:t>
    </dgm:pt>
    <dgm:pt modelId="{C74259F3-D717-4481-A1E5-8A18F436F46B}" type="sibTrans" cxnId="{0948849C-816A-402C-AD60-248838AF4D50}">
      <dgm:prSet/>
      <dgm:spPr/>
      <dgm:t>
        <a:bodyPr/>
        <a:lstStyle/>
        <a:p>
          <a:endParaRPr lang="en-US"/>
        </a:p>
      </dgm:t>
    </dgm:pt>
    <dgm:pt modelId="{B1477177-4165-4C9E-AC58-FD0563BF6640}" type="pres">
      <dgm:prSet presAssocID="{40820BF6-54C8-45AC-BFFB-17BA3B1DACE2}" presName="linear" presStyleCnt="0">
        <dgm:presLayoutVars>
          <dgm:animLvl val="lvl"/>
          <dgm:resizeHandles val="exact"/>
        </dgm:presLayoutVars>
      </dgm:prSet>
      <dgm:spPr/>
    </dgm:pt>
    <dgm:pt modelId="{B902F98C-8ABD-43BB-B61B-01D88C663B7E}" type="pres">
      <dgm:prSet presAssocID="{CDC3CC1C-8CA5-4D2F-8E5A-80364B53AF20}" presName="parentText" presStyleLbl="node1" presStyleIdx="0" presStyleCnt="2">
        <dgm:presLayoutVars>
          <dgm:chMax val="0"/>
          <dgm:bulletEnabled val="1"/>
        </dgm:presLayoutVars>
      </dgm:prSet>
      <dgm:spPr/>
    </dgm:pt>
    <dgm:pt modelId="{2B676752-E218-4736-B8ED-2E71D8CB23A5}" type="pres">
      <dgm:prSet presAssocID="{F8625133-6E55-4557-8236-B1A0CB9023B9}" presName="spacer" presStyleCnt="0"/>
      <dgm:spPr/>
    </dgm:pt>
    <dgm:pt modelId="{C3C922E2-D62C-4753-86C9-A66106EF0DE1}" type="pres">
      <dgm:prSet presAssocID="{09C3AFFC-10A2-4211-B30F-E9E6D1C9CDDB}" presName="parentText" presStyleLbl="node1" presStyleIdx="1" presStyleCnt="2">
        <dgm:presLayoutVars>
          <dgm:chMax val="0"/>
          <dgm:bulletEnabled val="1"/>
        </dgm:presLayoutVars>
      </dgm:prSet>
      <dgm:spPr/>
    </dgm:pt>
  </dgm:ptLst>
  <dgm:cxnLst>
    <dgm:cxn modelId="{F2A62903-6978-4CE7-AF4B-4D0D07D3209E}" type="presOf" srcId="{CDC3CC1C-8CA5-4D2F-8E5A-80364B53AF20}" destId="{B902F98C-8ABD-43BB-B61B-01D88C663B7E}" srcOrd="0" destOrd="0" presId="urn:microsoft.com/office/officeart/2005/8/layout/vList2"/>
    <dgm:cxn modelId="{84FF4B5C-B638-49F1-AD84-6568512CC92D}" type="presOf" srcId="{40820BF6-54C8-45AC-BFFB-17BA3B1DACE2}" destId="{B1477177-4165-4C9E-AC58-FD0563BF6640}" srcOrd="0" destOrd="0" presId="urn:microsoft.com/office/officeart/2005/8/layout/vList2"/>
    <dgm:cxn modelId="{ABDE4253-987C-4A78-93E6-FEF206F3334D}" srcId="{40820BF6-54C8-45AC-BFFB-17BA3B1DACE2}" destId="{CDC3CC1C-8CA5-4D2F-8E5A-80364B53AF20}" srcOrd="0" destOrd="0" parTransId="{0D15A94A-85CA-4CAB-9DA0-A297D2F6B583}" sibTransId="{F8625133-6E55-4557-8236-B1A0CB9023B9}"/>
    <dgm:cxn modelId="{8671079A-60E5-4478-AD52-4B68B091CB26}" type="presOf" srcId="{09C3AFFC-10A2-4211-B30F-E9E6D1C9CDDB}" destId="{C3C922E2-D62C-4753-86C9-A66106EF0DE1}" srcOrd="0" destOrd="0" presId="urn:microsoft.com/office/officeart/2005/8/layout/vList2"/>
    <dgm:cxn modelId="{0948849C-816A-402C-AD60-248838AF4D50}" srcId="{40820BF6-54C8-45AC-BFFB-17BA3B1DACE2}" destId="{09C3AFFC-10A2-4211-B30F-E9E6D1C9CDDB}" srcOrd="1" destOrd="0" parTransId="{C6AFCE62-CFE6-486C-9A86-29EB5285E9A4}" sibTransId="{C74259F3-D717-4481-A1E5-8A18F436F46B}"/>
    <dgm:cxn modelId="{DCDC41FB-6217-4140-BF45-6D17F7D05E55}" type="presParOf" srcId="{B1477177-4165-4C9E-AC58-FD0563BF6640}" destId="{B902F98C-8ABD-43BB-B61B-01D88C663B7E}" srcOrd="0" destOrd="0" presId="urn:microsoft.com/office/officeart/2005/8/layout/vList2"/>
    <dgm:cxn modelId="{14F38B8C-4B8F-4876-A280-BDEE2269785A}" type="presParOf" srcId="{B1477177-4165-4C9E-AC58-FD0563BF6640}" destId="{2B676752-E218-4736-B8ED-2E71D8CB23A5}" srcOrd="1" destOrd="0" presId="urn:microsoft.com/office/officeart/2005/8/layout/vList2"/>
    <dgm:cxn modelId="{A5B2A6EE-42C1-4556-A42B-4A320066DE3C}" type="presParOf" srcId="{B1477177-4165-4C9E-AC58-FD0563BF6640}" destId="{C3C922E2-D62C-4753-86C9-A66106EF0DE1}" srcOrd="2"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13C31D91-BA3F-4F48-81F9-FECB13020140}"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n-US"/>
        </a:p>
      </dgm:t>
    </dgm:pt>
    <dgm:pt modelId="{BF2B95B3-6AE4-4306-969B-F4CC990CE934}">
      <dgm:prSet custT="1"/>
      <dgm:spPr/>
      <dgm:t>
        <a:bodyPr/>
        <a:lstStyle/>
        <a:p>
          <a:pPr rtl="0"/>
          <a:r>
            <a:rPr lang="en-US" sz="2400" dirty="0"/>
            <a:t>Hyper parameters used:</a:t>
          </a:r>
          <a:endParaRPr lang="en-IN" sz="2400" dirty="0"/>
        </a:p>
      </dgm:t>
    </dgm:pt>
    <dgm:pt modelId="{D9D91093-E563-40B5-BEF8-238D6EE0EB24}" type="parTrans" cxnId="{13F1E794-8D26-4BE5-9C2D-515626F34D16}">
      <dgm:prSet/>
      <dgm:spPr/>
      <dgm:t>
        <a:bodyPr/>
        <a:lstStyle/>
        <a:p>
          <a:endParaRPr lang="en-US"/>
        </a:p>
      </dgm:t>
    </dgm:pt>
    <dgm:pt modelId="{1A1E5379-9E64-48E9-B900-2B20C39AD2D3}" type="sibTrans" cxnId="{13F1E794-8D26-4BE5-9C2D-515626F34D16}">
      <dgm:prSet/>
      <dgm:spPr/>
      <dgm:t>
        <a:bodyPr/>
        <a:lstStyle/>
        <a:p>
          <a:endParaRPr lang="en-US"/>
        </a:p>
      </dgm:t>
    </dgm:pt>
    <dgm:pt modelId="{5D1D5483-C311-42ED-8416-2B660472F43A}" type="pres">
      <dgm:prSet presAssocID="{13C31D91-BA3F-4F48-81F9-FECB13020140}" presName="linear" presStyleCnt="0">
        <dgm:presLayoutVars>
          <dgm:animLvl val="lvl"/>
          <dgm:resizeHandles val="exact"/>
        </dgm:presLayoutVars>
      </dgm:prSet>
      <dgm:spPr/>
    </dgm:pt>
    <dgm:pt modelId="{0058A717-6746-4CA5-A4DE-0E7939A10683}" type="pres">
      <dgm:prSet presAssocID="{BF2B95B3-6AE4-4306-969B-F4CC990CE934}" presName="parentText" presStyleLbl="node1" presStyleIdx="0" presStyleCnt="1" custScaleY="51496" custLinFactNeighborY="80053">
        <dgm:presLayoutVars>
          <dgm:chMax val="0"/>
          <dgm:bulletEnabled val="1"/>
        </dgm:presLayoutVars>
      </dgm:prSet>
      <dgm:spPr/>
    </dgm:pt>
  </dgm:ptLst>
  <dgm:cxnLst>
    <dgm:cxn modelId="{080B0F61-CCD5-4FCF-A875-5C9F30C2360F}" type="presOf" srcId="{13C31D91-BA3F-4F48-81F9-FECB13020140}" destId="{5D1D5483-C311-42ED-8416-2B660472F43A}" srcOrd="0" destOrd="0" presId="urn:microsoft.com/office/officeart/2005/8/layout/vList2"/>
    <dgm:cxn modelId="{13F1E794-8D26-4BE5-9C2D-515626F34D16}" srcId="{13C31D91-BA3F-4F48-81F9-FECB13020140}" destId="{BF2B95B3-6AE4-4306-969B-F4CC990CE934}" srcOrd="0" destOrd="0" parTransId="{D9D91093-E563-40B5-BEF8-238D6EE0EB24}" sibTransId="{1A1E5379-9E64-48E9-B900-2B20C39AD2D3}"/>
    <dgm:cxn modelId="{EA3C39B2-2486-45FA-A422-FFC0AA87F27E}" type="presOf" srcId="{BF2B95B3-6AE4-4306-969B-F4CC990CE934}" destId="{0058A717-6746-4CA5-A4DE-0E7939A10683}" srcOrd="0" destOrd="0" presId="urn:microsoft.com/office/officeart/2005/8/layout/vList2"/>
    <dgm:cxn modelId="{D04BF8BE-97D3-4154-8EB7-C1665D92B129}" type="presParOf" srcId="{5D1D5483-C311-42ED-8416-2B660472F43A}" destId="{0058A717-6746-4CA5-A4DE-0E7939A10683}"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A12FCC3-9B39-4395-A0D6-47EB6ECC2D2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FF6A6AA9-77EC-4CED-A05B-C37A70D1863F}">
      <dgm:prSet/>
      <dgm:spPr/>
      <dgm:t>
        <a:bodyPr/>
        <a:lstStyle/>
        <a:p>
          <a:pPr algn="ctr" rtl="0"/>
          <a:r>
            <a:rPr lang="en-US" dirty="0"/>
            <a:t>Results</a:t>
          </a:r>
          <a:endParaRPr lang="en-IN" dirty="0"/>
        </a:p>
      </dgm:t>
    </dgm:pt>
    <dgm:pt modelId="{B6B31B4F-8E35-414D-B5A1-20ADDB65E3D9}" type="parTrans" cxnId="{15CB9293-CC8A-4EC1-9AE7-EDBD2CF9C030}">
      <dgm:prSet/>
      <dgm:spPr/>
      <dgm:t>
        <a:bodyPr/>
        <a:lstStyle/>
        <a:p>
          <a:endParaRPr lang="en-US"/>
        </a:p>
      </dgm:t>
    </dgm:pt>
    <dgm:pt modelId="{750C04E3-6091-4D12-893C-2D60C667AECF}" type="sibTrans" cxnId="{15CB9293-CC8A-4EC1-9AE7-EDBD2CF9C030}">
      <dgm:prSet/>
      <dgm:spPr/>
      <dgm:t>
        <a:bodyPr/>
        <a:lstStyle/>
        <a:p>
          <a:endParaRPr lang="en-US"/>
        </a:p>
      </dgm:t>
    </dgm:pt>
    <dgm:pt modelId="{46C7BA0A-18CF-4686-9211-A2FE8A5E24BC}" type="pres">
      <dgm:prSet presAssocID="{2A12FCC3-9B39-4395-A0D6-47EB6ECC2D29}" presName="linear" presStyleCnt="0">
        <dgm:presLayoutVars>
          <dgm:animLvl val="lvl"/>
          <dgm:resizeHandles val="exact"/>
        </dgm:presLayoutVars>
      </dgm:prSet>
      <dgm:spPr/>
    </dgm:pt>
    <dgm:pt modelId="{BB83E43A-B50A-4EAC-869C-A677C1B3C400}" type="pres">
      <dgm:prSet presAssocID="{FF6A6AA9-77EC-4CED-A05B-C37A70D1863F}" presName="parentText" presStyleLbl="node1" presStyleIdx="0" presStyleCnt="1" custScaleY="102656" custLinFactNeighborX="58647" custLinFactNeighborY="35476">
        <dgm:presLayoutVars>
          <dgm:chMax val="0"/>
          <dgm:bulletEnabled val="1"/>
        </dgm:presLayoutVars>
      </dgm:prSet>
      <dgm:spPr/>
    </dgm:pt>
  </dgm:ptLst>
  <dgm:cxnLst>
    <dgm:cxn modelId="{E981E813-05D1-4379-AD7E-FABD5B6C6B37}" type="presOf" srcId="{2A12FCC3-9B39-4395-A0D6-47EB6ECC2D29}" destId="{46C7BA0A-18CF-4686-9211-A2FE8A5E24BC}" srcOrd="0" destOrd="0" presId="urn:microsoft.com/office/officeart/2005/8/layout/vList2"/>
    <dgm:cxn modelId="{15CB9293-CC8A-4EC1-9AE7-EDBD2CF9C030}" srcId="{2A12FCC3-9B39-4395-A0D6-47EB6ECC2D29}" destId="{FF6A6AA9-77EC-4CED-A05B-C37A70D1863F}" srcOrd="0" destOrd="0" parTransId="{B6B31B4F-8E35-414D-B5A1-20ADDB65E3D9}" sibTransId="{750C04E3-6091-4D12-893C-2D60C667AECF}"/>
    <dgm:cxn modelId="{C26F52FD-588C-4204-8CE9-C26A3512CBC9}" type="presOf" srcId="{FF6A6AA9-77EC-4CED-A05B-C37A70D1863F}" destId="{BB83E43A-B50A-4EAC-869C-A677C1B3C400}" srcOrd="0" destOrd="0" presId="urn:microsoft.com/office/officeart/2005/8/layout/vList2"/>
    <dgm:cxn modelId="{FFAE242B-7653-4793-865E-AE3159409824}" type="presParOf" srcId="{46C7BA0A-18CF-4686-9211-A2FE8A5E24BC}" destId="{BB83E43A-B50A-4EAC-869C-A677C1B3C400}"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BF0ECF-CAD9-42C9-88A7-D3A83418C754}"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BEED3E2A-180C-46E5-927D-C8E6003B5CDB}">
      <dgm:prSet/>
      <dgm:spPr/>
      <dgm:t>
        <a:bodyPr anchor="t"/>
        <a:lstStyle/>
        <a:p>
          <a:pPr algn="ctr" rtl="0"/>
          <a:r>
            <a:rPr lang="en-US" dirty="0"/>
            <a:t>Predicting customer churn is critical for telecommunication companies to be able to effectively retain customers. It is more costly to acquire new customers than to retain existing ones.</a:t>
          </a:r>
          <a:endParaRPr lang="en-IN" dirty="0"/>
        </a:p>
      </dgm:t>
    </dgm:pt>
    <dgm:pt modelId="{64981981-59B7-4F4D-A562-2378CC0A382E}" type="parTrans" cxnId="{92BA4587-9B3C-4CB0-A6C3-BA50D1B56E22}">
      <dgm:prSet/>
      <dgm:spPr/>
      <dgm:t>
        <a:bodyPr/>
        <a:lstStyle/>
        <a:p>
          <a:endParaRPr lang="en-US"/>
        </a:p>
      </dgm:t>
    </dgm:pt>
    <dgm:pt modelId="{8E8BBA4F-5BE5-4678-AD61-756E860407F8}" type="sibTrans" cxnId="{92BA4587-9B3C-4CB0-A6C3-BA50D1B56E22}">
      <dgm:prSet/>
      <dgm:spPr/>
      <dgm:t>
        <a:bodyPr/>
        <a:lstStyle/>
        <a:p>
          <a:endParaRPr lang="en-US"/>
        </a:p>
      </dgm:t>
    </dgm:pt>
    <dgm:pt modelId="{05C57860-4FD2-4BBD-83FC-4D229FEC2785}">
      <dgm:prSet/>
      <dgm:spPr/>
      <dgm:t>
        <a:bodyPr/>
        <a:lstStyle/>
        <a:p>
          <a:pPr rtl="0"/>
          <a:r>
            <a:rPr lang="en-IN"/>
            <a:t>The problem statement involves selection of the appropriate machine learning techniques that can handle large amount of datasets to identify different types of customer behaviours. </a:t>
          </a:r>
        </a:p>
      </dgm:t>
    </dgm:pt>
    <dgm:pt modelId="{74EF77FD-588C-4ECD-8186-4E55FEEF681D}" type="parTrans" cxnId="{4AA0C613-BA33-4F2A-9D58-EF1E2211D0B5}">
      <dgm:prSet/>
      <dgm:spPr/>
      <dgm:t>
        <a:bodyPr/>
        <a:lstStyle/>
        <a:p>
          <a:endParaRPr lang="en-US"/>
        </a:p>
      </dgm:t>
    </dgm:pt>
    <dgm:pt modelId="{8F8090FD-3390-49F2-B19E-01E877A1D01C}" type="sibTrans" cxnId="{4AA0C613-BA33-4F2A-9D58-EF1E2211D0B5}">
      <dgm:prSet/>
      <dgm:spPr/>
      <dgm:t>
        <a:bodyPr/>
        <a:lstStyle/>
        <a:p>
          <a:endParaRPr lang="en-US"/>
        </a:p>
      </dgm:t>
    </dgm:pt>
    <dgm:pt modelId="{3037A81F-BB9B-49D3-A91D-0DDC6DC26306}">
      <dgm:prSet/>
      <dgm:spPr/>
      <dgm:t>
        <a:bodyPr/>
        <a:lstStyle/>
        <a:p>
          <a:pPr rtl="0"/>
          <a:r>
            <a:rPr lang="en-IN"/>
            <a:t>The challenge is to develop models that can effectively analyse and make sense of the vast amounts of customer data generated by telecom service providers.</a:t>
          </a:r>
        </a:p>
      </dgm:t>
    </dgm:pt>
    <dgm:pt modelId="{D9DE2D2A-9FA3-48A7-AA2A-697CEF36392B}" type="parTrans" cxnId="{FB85494C-3A1C-4361-9A7C-D42A2478987C}">
      <dgm:prSet/>
      <dgm:spPr/>
      <dgm:t>
        <a:bodyPr/>
        <a:lstStyle/>
        <a:p>
          <a:endParaRPr lang="en-US"/>
        </a:p>
      </dgm:t>
    </dgm:pt>
    <dgm:pt modelId="{0F0B597F-51FF-47ED-898D-D0FDFCF3417C}" type="sibTrans" cxnId="{FB85494C-3A1C-4361-9A7C-D42A2478987C}">
      <dgm:prSet/>
      <dgm:spPr/>
      <dgm:t>
        <a:bodyPr/>
        <a:lstStyle/>
        <a:p>
          <a:endParaRPr lang="en-US"/>
        </a:p>
      </dgm:t>
    </dgm:pt>
    <dgm:pt modelId="{E787A827-8801-414E-A3AE-9198E2E1741F}">
      <dgm:prSet/>
      <dgm:spPr/>
      <dgm:t>
        <a:bodyPr/>
        <a:lstStyle/>
        <a:p>
          <a:pPr rtl="0"/>
          <a:r>
            <a:rPr lang="en-IN"/>
            <a:t>The objective is to obtain a data-driven solution that will allow us to reduce customer churn rates and as a consequence, to increase customer satisfaction and corporation revenue. </a:t>
          </a:r>
        </a:p>
      </dgm:t>
    </dgm:pt>
    <dgm:pt modelId="{92D395DD-8C89-4DD6-9E17-527162491EE0}" type="parTrans" cxnId="{4954BAE9-29B8-4CCB-97ED-4AE37D5CBC1F}">
      <dgm:prSet/>
      <dgm:spPr/>
      <dgm:t>
        <a:bodyPr/>
        <a:lstStyle/>
        <a:p>
          <a:endParaRPr lang="en-US"/>
        </a:p>
      </dgm:t>
    </dgm:pt>
    <dgm:pt modelId="{E7BB6D09-37C8-441A-8E73-8B3D43366B50}" type="sibTrans" cxnId="{4954BAE9-29B8-4CCB-97ED-4AE37D5CBC1F}">
      <dgm:prSet/>
      <dgm:spPr/>
      <dgm:t>
        <a:bodyPr/>
        <a:lstStyle/>
        <a:p>
          <a:endParaRPr lang="en-US"/>
        </a:p>
      </dgm:t>
    </dgm:pt>
    <dgm:pt modelId="{610D27D2-4ABE-4AF8-B6C1-85133421B6D9}" type="pres">
      <dgm:prSet presAssocID="{3FBF0ECF-CAD9-42C9-88A7-D3A83418C754}" presName="linear" presStyleCnt="0">
        <dgm:presLayoutVars>
          <dgm:animLvl val="lvl"/>
          <dgm:resizeHandles val="exact"/>
        </dgm:presLayoutVars>
      </dgm:prSet>
      <dgm:spPr/>
    </dgm:pt>
    <dgm:pt modelId="{F4CE054A-1E4A-4F93-909D-A1E420E5E223}" type="pres">
      <dgm:prSet presAssocID="{BEED3E2A-180C-46E5-927D-C8E6003B5CDB}" presName="parentText" presStyleLbl="node1" presStyleIdx="0" presStyleCnt="4">
        <dgm:presLayoutVars>
          <dgm:chMax val="0"/>
          <dgm:bulletEnabled val="1"/>
        </dgm:presLayoutVars>
      </dgm:prSet>
      <dgm:spPr/>
    </dgm:pt>
    <dgm:pt modelId="{EDD0973D-F126-4F12-9BF2-35DB6A82A22C}" type="pres">
      <dgm:prSet presAssocID="{8E8BBA4F-5BE5-4678-AD61-756E860407F8}" presName="spacer" presStyleCnt="0"/>
      <dgm:spPr/>
    </dgm:pt>
    <dgm:pt modelId="{891557B9-3B56-4081-BBC2-98B00858C496}" type="pres">
      <dgm:prSet presAssocID="{05C57860-4FD2-4BBD-83FC-4D229FEC2785}" presName="parentText" presStyleLbl="node1" presStyleIdx="1" presStyleCnt="4">
        <dgm:presLayoutVars>
          <dgm:chMax val="0"/>
          <dgm:bulletEnabled val="1"/>
        </dgm:presLayoutVars>
      </dgm:prSet>
      <dgm:spPr/>
    </dgm:pt>
    <dgm:pt modelId="{79CACD9B-474C-4BC1-8273-94F90148EE16}" type="pres">
      <dgm:prSet presAssocID="{8F8090FD-3390-49F2-B19E-01E877A1D01C}" presName="spacer" presStyleCnt="0"/>
      <dgm:spPr/>
    </dgm:pt>
    <dgm:pt modelId="{4C2948AA-8793-419A-8FD2-82A745B9E5B2}" type="pres">
      <dgm:prSet presAssocID="{3037A81F-BB9B-49D3-A91D-0DDC6DC26306}" presName="parentText" presStyleLbl="node1" presStyleIdx="2" presStyleCnt="4">
        <dgm:presLayoutVars>
          <dgm:chMax val="0"/>
          <dgm:bulletEnabled val="1"/>
        </dgm:presLayoutVars>
      </dgm:prSet>
      <dgm:spPr/>
    </dgm:pt>
    <dgm:pt modelId="{4F88E352-9AB0-4782-8B18-86BBA3A70D57}" type="pres">
      <dgm:prSet presAssocID="{0F0B597F-51FF-47ED-898D-D0FDFCF3417C}" presName="spacer" presStyleCnt="0"/>
      <dgm:spPr/>
    </dgm:pt>
    <dgm:pt modelId="{5FE7970A-61E7-42CD-B231-7DB546134997}" type="pres">
      <dgm:prSet presAssocID="{E787A827-8801-414E-A3AE-9198E2E1741F}" presName="parentText" presStyleLbl="node1" presStyleIdx="3" presStyleCnt="4">
        <dgm:presLayoutVars>
          <dgm:chMax val="0"/>
          <dgm:bulletEnabled val="1"/>
        </dgm:presLayoutVars>
      </dgm:prSet>
      <dgm:spPr/>
    </dgm:pt>
  </dgm:ptLst>
  <dgm:cxnLst>
    <dgm:cxn modelId="{4AA0C613-BA33-4F2A-9D58-EF1E2211D0B5}" srcId="{3FBF0ECF-CAD9-42C9-88A7-D3A83418C754}" destId="{05C57860-4FD2-4BBD-83FC-4D229FEC2785}" srcOrd="1" destOrd="0" parTransId="{74EF77FD-588C-4ECD-8186-4E55FEEF681D}" sibTransId="{8F8090FD-3390-49F2-B19E-01E877A1D01C}"/>
    <dgm:cxn modelId="{67856747-5D89-4055-BEF8-389424B38965}" type="presOf" srcId="{E787A827-8801-414E-A3AE-9198E2E1741F}" destId="{5FE7970A-61E7-42CD-B231-7DB546134997}" srcOrd="0" destOrd="0" presId="urn:microsoft.com/office/officeart/2005/8/layout/vList2"/>
    <dgm:cxn modelId="{FB85494C-3A1C-4361-9A7C-D42A2478987C}" srcId="{3FBF0ECF-CAD9-42C9-88A7-D3A83418C754}" destId="{3037A81F-BB9B-49D3-A91D-0DDC6DC26306}" srcOrd="2" destOrd="0" parTransId="{D9DE2D2A-9FA3-48A7-AA2A-697CEF36392B}" sibTransId="{0F0B597F-51FF-47ED-898D-D0FDFCF3417C}"/>
    <dgm:cxn modelId="{4472F059-8D3E-414B-8A03-B4B8F6908052}" type="presOf" srcId="{05C57860-4FD2-4BBD-83FC-4D229FEC2785}" destId="{891557B9-3B56-4081-BBC2-98B00858C496}" srcOrd="0" destOrd="0" presId="urn:microsoft.com/office/officeart/2005/8/layout/vList2"/>
    <dgm:cxn modelId="{92BA4587-9B3C-4CB0-A6C3-BA50D1B56E22}" srcId="{3FBF0ECF-CAD9-42C9-88A7-D3A83418C754}" destId="{BEED3E2A-180C-46E5-927D-C8E6003B5CDB}" srcOrd="0" destOrd="0" parTransId="{64981981-59B7-4F4D-A562-2378CC0A382E}" sibTransId="{8E8BBA4F-5BE5-4678-AD61-756E860407F8}"/>
    <dgm:cxn modelId="{ECD2BA8D-0882-46A1-B69A-232749824CC0}" type="presOf" srcId="{BEED3E2A-180C-46E5-927D-C8E6003B5CDB}" destId="{F4CE054A-1E4A-4F93-909D-A1E420E5E223}" srcOrd="0" destOrd="0" presId="urn:microsoft.com/office/officeart/2005/8/layout/vList2"/>
    <dgm:cxn modelId="{42878B9D-279F-4D5C-B823-07AA62AE899E}" type="presOf" srcId="{3FBF0ECF-CAD9-42C9-88A7-D3A83418C754}" destId="{610D27D2-4ABE-4AF8-B6C1-85133421B6D9}" srcOrd="0" destOrd="0" presId="urn:microsoft.com/office/officeart/2005/8/layout/vList2"/>
    <dgm:cxn modelId="{91349EA6-C135-4B48-9739-1852E98902C9}" type="presOf" srcId="{3037A81F-BB9B-49D3-A91D-0DDC6DC26306}" destId="{4C2948AA-8793-419A-8FD2-82A745B9E5B2}" srcOrd="0" destOrd="0" presId="urn:microsoft.com/office/officeart/2005/8/layout/vList2"/>
    <dgm:cxn modelId="{4954BAE9-29B8-4CCB-97ED-4AE37D5CBC1F}" srcId="{3FBF0ECF-CAD9-42C9-88A7-D3A83418C754}" destId="{E787A827-8801-414E-A3AE-9198E2E1741F}" srcOrd="3" destOrd="0" parTransId="{92D395DD-8C89-4DD6-9E17-527162491EE0}" sibTransId="{E7BB6D09-37C8-441A-8E73-8B3D43366B50}"/>
    <dgm:cxn modelId="{F0BF16D9-432F-4535-9095-76A3A20DA109}" type="presParOf" srcId="{610D27D2-4ABE-4AF8-B6C1-85133421B6D9}" destId="{F4CE054A-1E4A-4F93-909D-A1E420E5E223}" srcOrd="0" destOrd="0" presId="urn:microsoft.com/office/officeart/2005/8/layout/vList2"/>
    <dgm:cxn modelId="{EC73A9F7-4BE5-4305-B20B-1644AEE30738}" type="presParOf" srcId="{610D27D2-4ABE-4AF8-B6C1-85133421B6D9}" destId="{EDD0973D-F126-4F12-9BF2-35DB6A82A22C}" srcOrd="1" destOrd="0" presId="urn:microsoft.com/office/officeart/2005/8/layout/vList2"/>
    <dgm:cxn modelId="{54A7C773-A78E-455D-8257-69AFF6F2D515}" type="presParOf" srcId="{610D27D2-4ABE-4AF8-B6C1-85133421B6D9}" destId="{891557B9-3B56-4081-BBC2-98B00858C496}" srcOrd="2" destOrd="0" presId="urn:microsoft.com/office/officeart/2005/8/layout/vList2"/>
    <dgm:cxn modelId="{EF6EE953-D66B-447A-A95E-8DE93B99C3D4}" type="presParOf" srcId="{610D27D2-4ABE-4AF8-B6C1-85133421B6D9}" destId="{79CACD9B-474C-4BC1-8273-94F90148EE16}" srcOrd="3" destOrd="0" presId="urn:microsoft.com/office/officeart/2005/8/layout/vList2"/>
    <dgm:cxn modelId="{52E8A239-964F-4424-A0CA-4A6E25757983}" type="presParOf" srcId="{610D27D2-4ABE-4AF8-B6C1-85133421B6D9}" destId="{4C2948AA-8793-419A-8FD2-82A745B9E5B2}" srcOrd="4" destOrd="0" presId="urn:microsoft.com/office/officeart/2005/8/layout/vList2"/>
    <dgm:cxn modelId="{591519FC-49D3-4EEA-9DE2-F62ADE2233A2}" type="presParOf" srcId="{610D27D2-4ABE-4AF8-B6C1-85133421B6D9}" destId="{4F88E352-9AB0-4782-8B18-86BBA3A70D57}" srcOrd="5" destOrd="0" presId="urn:microsoft.com/office/officeart/2005/8/layout/vList2"/>
    <dgm:cxn modelId="{B90BAFEC-80FC-4945-97C0-E30A404EC098}" type="presParOf" srcId="{610D27D2-4ABE-4AF8-B6C1-85133421B6D9}" destId="{5FE7970A-61E7-42CD-B231-7DB546134997}"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1850BB2-16CA-47E5-A5E4-A4C2D535B02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5FBE6C9-0F13-426D-946A-BCFAF850260D}">
      <dgm:prSet/>
      <dgm:spPr>
        <a:solidFill>
          <a:srgbClr val="C00000"/>
        </a:solidFill>
      </dgm:spPr>
      <dgm:t>
        <a:bodyPr/>
        <a:lstStyle/>
        <a:p>
          <a:pPr rtl="0"/>
          <a:r>
            <a:rPr lang="en-US" dirty="0"/>
            <a:t>Model deployment</a:t>
          </a:r>
          <a:endParaRPr lang="en-IN" dirty="0"/>
        </a:p>
      </dgm:t>
    </dgm:pt>
    <dgm:pt modelId="{7CC07729-5815-4E97-B8E0-49DCAF6518D6}" type="parTrans" cxnId="{D26E6D08-58E8-4960-BFAC-06844ADFBF09}">
      <dgm:prSet/>
      <dgm:spPr/>
      <dgm:t>
        <a:bodyPr/>
        <a:lstStyle/>
        <a:p>
          <a:endParaRPr lang="en-US"/>
        </a:p>
      </dgm:t>
    </dgm:pt>
    <dgm:pt modelId="{51BB019C-81B6-4224-847F-CDA9EC6F0908}" type="sibTrans" cxnId="{D26E6D08-58E8-4960-BFAC-06844ADFBF09}">
      <dgm:prSet/>
      <dgm:spPr/>
      <dgm:t>
        <a:bodyPr/>
        <a:lstStyle/>
        <a:p>
          <a:endParaRPr lang="en-US"/>
        </a:p>
      </dgm:t>
    </dgm:pt>
    <dgm:pt modelId="{0AB6C077-7F20-4DCC-883E-0F13FCE60225}" type="pres">
      <dgm:prSet presAssocID="{91850BB2-16CA-47E5-A5E4-A4C2D535B022}" presName="linear" presStyleCnt="0">
        <dgm:presLayoutVars>
          <dgm:animLvl val="lvl"/>
          <dgm:resizeHandles val="exact"/>
        </dgm:presLayoutVars>
      </dgm:prSet>
      <dgm:spPr/>
    </dgm:pt>
    <dgm:pt modelId="{CDDFA81B-0209-49B6-B8F6-9E9692C49385}" type="pres">
      <dgm:prSet presAssocID="{45FBE6C9-0F13-426D-946A-BCFAF850260D}" presName="parentText" presStyleLbl="node1" presStyleIdx="0" presStyleCnt="1">
        <dgm:presLayoutVars>
          <dgm:chMax val="0"/>
          <dgm:bulletEnabled val="1"/>
        </dgm:presLayoutVars>
      </dgm:prSet>
      <dgm:spPr/>
    </dgm:pt>
  </dgm:ptLst>
  <dgm:cxnLst>
    <dgm:cxn modelId="{D26E6D08-58E8-4960-BFAC-06844ADFBF09}" srcId="{91850BB2-16CA-47E5-A5E4-A4C2D535B022}" destId="{45FBE6C9-0F13-426D-946A-BCFAF850260D}" srcOrd="0" destOrd="0" parTransId="{7CC07729-5815-4E97-B8E0-49DCAF6518D6}" sibTransId="{51BB019C-81B6-4224-847F-CDA9EC6F0908}"/>
    <dgm:cxn modelId="{D49CF57E-99AE-486F-8C20-BACEE449FFFA}" type="presOf" srcId="{91850BB2-16CA-47E5-A5E4-A4C2D535B022}" destId="{0AB6C077-7F20-4DCC-883E-0F13FCE60225}" srcOrd="0" destOrd="0" presId="urn:microsoft.com/office/officeart/2005/8/layout/vList2"/>
    <dgm:cxn modelId="{5FFEEBA1-0CD1-484D-BD70-772162EC7CBE}" type="presOf" srcId="{45FBE6C9-0F13-426D-946A-BCFAF850260D}" destId="{CDDFA81B-0209-49B6-B8F6-9E9692C49385}" srcOrd="0" destOrd="0" presId="urn:microsoft.com/office/officeart/2005/8/layout/vList2"/>
    <dgm:cxn modelId="{B5EB6E43-BC3E-41C0-94B9-06868B8FCBA2}" type="presParOf" srcId="{0AB6C077-7F20-4DCC-883E-0F13FCE60225}" destId="{CDDFA81B-0209-49B6-B8F6-9E9692C4938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454DE0FF-DE62-41ED-97F5-078BC27A75E3}" type="doc">
      <dgm:prSet loTypeId="urn:microsoft.com/office/officeart/2005/8/layout/process1" loCatId="process" qsTypeId="urn:microsoft.com/office/officeart/2005/8/quickstyle/simple5" qsCatId="simple" csTypeId="urn:microsoft.com/office/officeart/2005/8/colors/accent2_1" csCatId="accent2"/>
      <dgm:spPr/>
      <dgm:t>
        <a:bodyPr/>
        <a:lstStyle/>
        <a:p>
          <a:endParaRPr lang="en-US"/>
        </a:p>
      </dgm:t>
    </dgm:pt>
    <dgm:pt modelId="{DBA5BBB7-261B-4160-8397-0CAFC2553109}">
      <dgm:prSet/>
      <dgm:spPr/>
      <dgm:t>
        <a:bodyPr/>
        <a:lstStyle/>
        <a:p>
          <a:pPr rtl="0"/>
          <a:r>
            <a:rPr lang="en-US" dirty="0"/>
            <a:t>Select the best performing model</a:t>
          </a:r>
          <a:endParaRPr lang="en-IN" dirty="0"/>
        </a:p>
      </dgm:t>
    </dgm:pt>
    <dgm:pt modelId="{8D292839-9692-487F-83B8-1350A154FFCA}" type="parTrans" cxnId="{F457F8F2-BE38-48CF-94A1-597EF1ACD9BE}">
      <dgm:prSet/>
      <dgm:spPr/>
      <dgm:t>
        <a:bodyPr/>
        <a:lstStyle/>
        <a:p>
          <a:endParaRPr lang="en-US"/>
        </a:p>
      </dgm:t>
    </dgm:pt>
    <dgm:pt modelId="{2F456535-718F-47CC-94B7-DDC7C098EC4F}" type="sibTrans" cxnId="{F457F8F2-BE38-48CF-94A1-597EF1ACD9BE}">
      <dgm:prSet/>
      <dgm:spPr/>
      <dgm:t>
        <a:bodyPr/>
        <a:lstStyle/>
        <a:p>
          <a:endParaRPr lang="en-US"/>
        </a:p>
      </dgm:t>
    </dgm:pt>
    <dgm:pt modelId="{2F5CA18E-7BE3-4BF8-AA9C-0F12ECAE1F66}">
      <dgm:prSet/>
      <dgm:spPr/>
      <dgm:t>
        <a:bodyPr/>
        <a:lstStyle/>
        <a:p>
          <a:pPr rtl="0"/>
          <a:r>
            <a:rPr lang="en-US" dirty="0"/>
            <a:t>Fit the model with the dataset</a:t>
          </a:r>
          <a:endParaRPr lang="en-IN" dirty="0"/>
        </a:p>
      </dgm:t>
    </dgm:pt>
    <dgm:pt modelId="{5A1A01DC-2813-49D4-B449-13E54F81BFE9}" type="parTrans" cxnId="{E502B069-6329-4494-8FBA-C42BAE2C338F}">
      <dgm:prSet/>
      <dgm:spPr/>
      <dgm:t>
        <a:bodyPr/>
        <a:lstStyle/>
        <a:p>
          <a:endParaRPr lang="en-US"/>
        </a:p>
      </dgm:t>
    </dgm:pt>
    <dgm:pt modelId="{FBA22FD1-61C7-45D6-8129-6A2E7F9A2AE0}" type="sibTrans" cxnId="{E502B069-6329-4494-8FBA-C42BAE2C338F}">
      <dgm:prSet/>
      <dgm:spPr/>
      <dgm:t>
        <a:bodyPr/>
        <a:lstStyle/>
        <a:p>
          <a:endParaRPr lang="en-US"/>
        </a:p>
      </dgm:t>
    </dgm:pt>
    <dgm:pt modelId="{76688086-48A8-4132-B394-D5542AA06A0F}">
      <dgm:prSet/>
      <dgm:spPr/>
      <dgm:t>
        <a:bodyPr/>
        <a:lstStyle/>
        <a:p>
          <a:pPr rtl="0"/>
          <a:r>
            <a:rPr lang="en-US" dirty="0"/>
            <a:t>Dump and save the model with </a:t>
          </a:r>
          <a:r>
            <a:rPr lang="en-US" dirty="0" err="1"/>
            <a:t>Joblib</a:t>
          </a:r>
          <a:endParaRPr lang="en-IN" dirty="0"/>
        </a:p>
      </dgm:t>
    </dgm:pt>
    <dgm:pt modelId="{BC12DCDD-FB2A-473B-ABD1-A8CBF203BC00}" type="parTrans" cxnId="{CFECE0BC-5961-40E9-8E23-385D18CC54C2}">
      <dgm:prSet/>
      <dgm:spPr/>
      <dgm:t>
        <a:bodyPr/>
        <a:lstStyle/>
        <a:p>
          <a:endParaRPr lang="en-US"/>
        </a:p>
      </dgm:t>
    </dgm:pt>
    <dgm:pt modelId="{B9815D97-D565-4444-A664-10D5A140B075}" type="sibTrans" cxnId="{CFECE0BC-5961-40E9-8E23-385D18CC54C2}">
      <dgm:prSet/>
      <dgm:spPr/>
      <dgm:t>
        <a:bodyPr/>
        <a:lstStyle/>
        <a:p>
          <a:endParaRPr lang="en-US"/>
        </a:p>
      </dgm:t>
    </dgm:pt>
    <dgm:pt modelId="{D28C89EE-B34B-433F-AD3D-27A786DBFA58}">
      <dgm:prSet/>
      <dgm:spPr/>
      <dgm:t>
        <a:bodyPr/>
        <a:lstStyle/>
        <a:p>
          <a:pPr rtl="0"/>
          <a:r>
            <a:rPr lang="en-US"/>
            <a:t>Provide inputs to the model.</a:t>
          </a:r>
          <a:endParaRPr lang="en-IN"/>
        </a:p>
      </dgm:t>
    </dgm:pt>
    <dgm:pt modelId="{32EE1530-0058-4832-8DA0-BA74E7754BCD}" type="parTrans" cxnId="{56E9A3E8-569D-4D3F-9C61-8455496B2C33}">
      <dgm:prSet/>
      <dgm:spPr/>
      <dgm:t>
        <a:bodyPr/>
        <a:lstStyle/>
        <a:p>
          <a:endParaRPr lang="en-US"/>
        </a:p>
      </dgm:t>
    </dgm:pt>
    <dgm:pt modelId="{52644012-2234-4216-9DE4-3109AB95F71A}" type="sibTrans" cxnId="{56E9A3E8-569D-4D3F-9C61-8455496B2C33}">
      <dgm:prSet/>
      <dgm:spPr/>
      <dgm:t>
        <a:bodyPr/>
        <a:lstStyle/>
        <a:p>
          <a:endParaRPr lang="en-US"/>
        </a:p>
      </dgm:t>
    </dgm:pt>
    <dgm:pt modelId="{26AAAEFF-6376-4322-A44F-0671C4DD7378}" type="pres">
      <dgm:prSet presAssocID="{454DE0FF-DE62-41ED-97F5-078BC27A75E3}" presName="Name0" presStyleCnt="0">
        <dgm:presLayoutVars>
          <dgm:dir/>
          <dgm:resizeHandles val="exact"/>
        </dgm:presLayoutVars>
      </dgm:prSet>
      <dgm:spPr/>
    </dgm:pt>
    <dgm:pt modelId="{C65D2989-B9A8-457A-B8E0-E4D073ECD306}" type="pres">
      <dgm:prSet presAssocID="{DBA5BBB7-261B-4160-8397-0CAFC2553109}" presName="node" presStyleLbl="node1" presStyleIdx="0" presStyleCnt="4">
        <dgm:presLayoutVars>
          <dgm:bulletEnabled val="1"/>
        </dgm:presLayoutVars>
      </dgm:prSet>
      <dgm:spPr/>
    </dgm:pt>
    <dgm:pt modelId="{4AED592F-5CB5-4A12-AD0A-27954C30E848}" type="pres">
      <dgm:prSet presAssocID="{2F456535-718F-47CC-94B7-DDC7C098EC4F}" presName="sibTrans" presStyleLbl="sibTrans2D1" presStyleIdx="0" presStyleCnt="3"/>
      <dgm:spPr/>
    </dgm:pt>
    <dgm:pt modelId="{3109839C-128D-40FD-A617-FEFB6A32DA44}" type="pres">
      <dgm:prSet presAssocID="{2F456535-718F-47CC-94B7-DDC7C098EC4F}" presName="connectorText" presStyleLbl="sibTrans2D1" presStyleIdx="0" presStyleCnt="3"/>
      <dgm:spPr/>
    </dgm:pt>
    <dgm:pt modelId="{E813DDBC-1CE8-4B5E-A47D-903EC732E45D}" type="pres">
      <dgm:prSet presAssocID="{2F5CA18E-7BE3-4BF8-AA9C-0F12ECAE1F66}" presName="node" presStyleLbl="node1" presStyleIdx="1" presStyleCnt="4">
        <dgm:presLayoutVars>
          <dgm:bulletEnabled val="1"/>
        </dgm:presLayoutVars>
      </dgm:prSet>
      <dgm:spPr/>
    </dgm:pt>
    <dgm:pt modelId="{C27D297B-10AA-46DD-88B9-664A8C89BFB0}" type="pres">
      <dgm:prSet presAssocID="{FBA22FD1-61C7-45D6-8129-6A2E7F9A2AE0}" presName="sibTrans" presStyleLbl="sibTrans2D1" presStyleIdx="1" presStyleCnt="3"/>
      <dgm:spPr/>
    </dgm:pt>
    <dgm:pt modelId="{1738E8D5-23B5-4E42-9010-A7B399728708}" type="pres">
      <dgm:prSet presAssocID="{FBA22FD1-61C7-45D6-8129-6A2E7F9A2AE0}" presName="connectorText" presStyleLbl="sibTrans2D1" presStyleIdx="1" presStyleCnt="3"/>
      <dgm:spPr/>
    </dgm:pt>
    <dgm:pt modelId="{F561E0AC-9877-40CF-BCDA-BBEEB3B56F9C}" type="pres">
      <dgm:prSet presAssocID="{76688086-48A8-4132-B394-D5542AA06A0F}" presName="node" presStyleLbl="node1" presStyleIdx="2" presStyleCnt="4">
        <dgm:presLayoutVars>
          <dgm:bulletEnabled val="1"/>
        </dgm:presLayoutVars>
      </dgm:prSet>
      <dgm:spPr/>
    </dgm:pt>
    <dgm:pt modelId="{33C963B6-20BC-4C0D-BF07-5BBEA291D49D}" type="pres">
      <dgm:prSet presAssocID="{B9815D97-D565-4444-A664-10D5A140B075}" presName="sibTrans" presStyleLbl="sibTrans2D1" presStyleIdx="2" presStyleCnt="3"/>
      <dgm:spPr/>
    </dgm:pt>
    <dgm:pt modelId="{EFCB0EB4-B37F-49D9-BE36-F69230A27676}" type="pres">
      <dgm:prSet presAssocID="{B9815D97-D565-4444-A664-10D5A140B075}" presName="connectorText" presStyleLbl="sibTrans2D1" presStyleIdx="2" presStyleCnt="3"/>
      <dgm:spPr/>
    </dgm:pt>
    <dgm:pt modelId="{5C36873A-1700-44CC-92B7-6FCA59109C67}" type="pres">
      <dgm:prSet presAssocID="{D28C89EE-B34B-433F-AD3D-27A786DBFA58}" presName="node" presStyleLbl="node1" presStyleIdx="3" presStyleCnt="4">
        <dgm:presLayoutVars>
          <dgm:bulletEnabled val="1"/>
        </dgm:presLayoutVars>
      </dgm:prSet>
      <dgm:spPr/>
    </dgm:pt>
  </dgm:ptLst>
  <dgm:cxnLst>
    <dgm:cxn modelId="{CD549807-1B24-42FE-A6F0-5EB9D3D2EB84}" type="presOf" srcId="{76688086-48A8-4132-B394-D5542AA06A0F}" destId="{F561E0AC-9877-40CF-BCDA-BBEEB3B56F9C}" srcOrd="0" destOrd="0" presId="urn:microsoft.com/office/officeart/2005/8/layout/process1"/>
    <dgm:cxn modelId="{0CCA860A-7444-45B9-8B0B-E9BEFC10F638}" type="presOf" srcId="{2F456535-718F-47CC-94B7-DDC7C098EC4F}" destId="{3109839C-128D-40FD-A617-FEFB6A32DA44}" srcOrd="1" destOrd="0" presId="urn:microsoft.com/office/officeart/2005/8/layout/process1"/>
    <dgm:cxn modelId="{826EEC18-9549-4B2C-97D6-EEA01603C52A}" type="presOf" srcId="{FBA22FD1-61C7-45D6-8129-6A2E7F9A2AE0}" destId="{1738E8D5-23B5-4E42-9010-A7B399728708}" srcOrd="1" destOrd="0" presId="urn:microsoft.com/office/officeart/2005/8/layout/process1"/>
    <dgm:cxn modelId="{58CA1030-86F5-4018-9B78-121B1726DDE4}" type="presOf" srcId="{2F5CA18E-7BE3-4BF8-AA9C-0F12ECAE1F66}" destId="{E813DDBC-1CE8-4B5E-A47D-903EC732E45D}" srcOrd="0" destOrd="0" presId="urn:microsoft.com/office/officeart/2005/8/layout/process1"/>
    <dgm:cxn modelId="{03C44464-9CD3-4871-A00A-DA9A65977E8F}" type="presOf" srcId="{FBA22FD1-61C7-45D6-8129-6A2E7F9A2AE0}" destId="{C27D297B-10AA-46DD-88B9-664A8C89BFB0}" srcOrd="0" destOrd="0" presId="urn:microsoft.com/office/officeart/2005/8/layout/process1"/>
    <dgm:cxn modelId="{E502B069-6329-4494-8FBA-C42BAE2C338F}" srcId="{454DE0FF-DE62-41ED-97F5-078BC27A75E3}" destId="{2F5CA18E-7BE3-4BF8-AA9C-0F12ECAE1F66}" srcOrd="1" destOrd="0" parTransId="{5A1A01DC-2813-49D4-B449-13E54F81BFE9}" sibTransId="{FBA22FD1-61C7-45D6-8129-6A2E7F9A2AE0}"/>
    <dgm:cxn modelId="{ACEEB17A-0965-4A72-8098-575109F536BF}" type="presOf" srcId="{D28C89EE-B34B-433F-AD3D-27A786DBFA58}" destId="{5C36873A-1700-44CC-92B7-6FCA59109C67}" srcOrd="0" destOrd="0" presId="urn:microsoft.com/office/officeart/2005/8/layout/process1"/>
    <dgm:cxn modelId="{FC83E580-6164-4778-97B0-733B2C4A936D}" type="presOf" srcId="{DBA5BBB7-261B-4160-8397-0CAFC2553109}" destId="{C65D2989-B9A8-457A-B8E0-E4D073ECD306}" srcOrd="0" destOrd="0" presId="urn:microsoft.com/office/officeart/2005/8/layout/process1"/>
    <dgm:cxn modelId="{ECA50BB8-3BF8-4C6A-8DFF-76490379F0ED}" type="presOf" srcId="{2F456535-718F-47CC-94B7-DDC7C098EC4F}" destId="{4AED592F-5CB5-4A12-AD0A-27954C30E848}" srcOrd="0" destOrd="0" presId="urn:microsoft.com/office/officeart/2005/8/layout/process1"/>
    <dgm:cxn modelId="{CFECE0BC-5961-40E9-8E23-385D18CC54C2}" srcId="{454DE0FF-DE62-41ED-97F5-078BC27A75E3}" destId="{76688086-48A8-4132-B394-D5542AA06A0F}" srcOrd="2" destOrd="0" parTransId="{BC12DCDD-FB2A-473B-ABD1-A8CBF203BC00}" sibTransId="{B9815D97-D565-4444-A664-10D5A140B075}"/>
    <dgm:cxn modelId="{6EB87AD3-8146-46C4-B39D-4320CF23224F}" type="presOf" srcId="{B9815D97-D565-4444-A664-10D5A140B075}" destId="{33C963B6-20BC-4C0D-BF07-5BBEA291D49D}" srcOrd="0" destOrd="0" presId="urn:microsoft.com/office/officeart/2005/8/layout/process1"/>
    <dgm:cxn modelId="{56E9A3E8-569D-4D3F-9C61-8455496B2C33}" srcId="{454DE0FF-DE62-41ED-97F5-078BC27A75E3}" destId="{D28C89EE-B34B-433F-AD3D-27A786DBFA58}" srcOrd="3" destOrd="0" parTransId="{32EE1530-0058-4832-8DA0-BA74E7754BCD}" sibTransId="{52644012-2234-4216-9DE4-3109AB95F71A}"/>
    <dgm:cxn modelId="{F457F8F2-BE38-48CF-94A1-597EF1ACD9BE}" srcId="{454DE0FF-DE62-41ED-97F5-078BC27A75E3}" destId="{DBA5BBB7-261B-4160-8397-0CAFC2553109}" srcOrd="0" destOrd="0" parTransId="{8D292839-9692-487F-83B8-1350A154FFCA}" sibTransId="{2F456535-718F-47CC-94B7-DDC7C098EC4F}"/>
    <dgm:cxn modelId="{73B808F3-0075-4F11-90DB-7C04D88B448C}" type="presOf" srcId="{B9815D97-D565-4444-A664-10D5A140B075}" destId="{EFCB0EB4-B37F-49D9-BE36-F69230A27676}" srcOrd="1" destOrd="0" presId="urn:microsoft.com/office/officeart/2005/8/layout/process1"/>
    <dgm:cxn modelId="{346905F5-2B62-4A18-B3F6-8D663A6A02B8}" type="presOf" srcId="{454DE0FF-DE62-41ED-97F5-078BC27A75E3}" destId="{26AAAEFF-6376-4322-A44F-0671C4DD7378}" srcOrd="0" destOrd="0" presId="urn:microsoft.com/office/officeart/2005/8/layout/process1"/>
    <dgm:cxn modelId="{8E71E2CD-ECF1-4549-92B0-AA23E550711E}" type="presParOf" srcId="{26AAAEFF-6376-4322-A44F-0671C4DD7378}" destId="{C65D2989-B9A8-457A-B8E0-E4D073ECD306}" srcOrd="0" destOrd="0" presId="urn:microsoft.com/office/officeart/2005/8/layout/process1"/>
    <dgm:cxn modelId="{22B8DBAF-9D7E-4715-B967-42984E5F43BA}" type="presParOf" srcId="{26AAAEFF-6376-4322-A44F-0671C4DD7378}" destId="{4AED592F-5CB5-4A12-AD0A-27954C30E848}" srcOrd="1" destOrd="0" presId="urn:microsoft.com/office/officeart/2005/8/layout/process1"/>
    <dgm:cxn modelId="{9698E82A-FAEE-4B93-8751-791A4801A2E3}" type="presParOf" srcId="{4AED592F-5CB5-4A12-AD0A-27954C30E848}" destId="{3109839C-128D-40FD-A617-FEFB6A32DA44}" srcOrd="0" destOrd="0" presId="urn:microsoft.com/office/officeart/2005/8/layout/process1"/>
    <dgm:cxn modelId="{ACC7D73E-9761-4390-92CF-B8DF64C72ECD}" type="presParOf" srcId="{26AAAEFF-6376-4322-A44F-0671C4DD7378}" destId="{E813DDBC-1CE8-4B5E-A47D-903EC732E45D}" srcOrd="2" destOrd="0" presId="urn:microsoft.com/office/officeart/2005/8/layout/process1"/>
    <dgm:cxn modelId="{44D89008-1AA9-4175-AD19-E775436A98E1}" type="presParOf" srcId="{26AAAEFF-6376-4322-A44F-0671C4DD7378}" destId="{C27D297B-10AA-46DD-88B9-664A8C89BFB0}" srcOrd="3" destOrd="0" presId="urn:microsoft.com/office/officeart/2005/8/layout/process1"/>
    <dgm:cxn modelId="{C7D3DCFA-8AFC-4F51-8C3C-5228A516A5CA}" type="presParOf" srcId="{C27D297B-10AA-46DD-88B9-664A8C89BFB0}" destId="{1738E8D5-23B5-4E42-9010-A7B399728708}" srcOrd="0" destOrd="0" presId="urn:microsoft.com/office/officeart/2005/8/layout/process1"/>
    <dgm:cxn modelId="{D2E34FEE-121D-4C69-B347-FE0CFF9DAD8C}" type="presParOf" srcId="{26AAAEFF-6376-4322-A44F-0671C4DD7378}" destId="{F561E0AC-9877-40CF-BCDA-BBEEB3B56F9C}" srcOrd="4" destOrd="0" presId="urn:microsoft.com/office/officeart/2005/8/layout/process1"/>
    <dgm:cxn modelId="{AEE1D6E2-F9B5-4D9A-BD93-4DB017393388}" type="presParOf" srcId="{26AAAEFF-6376-4322-A44F-0671C4DD7378}" destId="{33C963B6-20BC-4C0D-BF07-5BBEA291D49D}" srcOrd="5" destOrd="0" presId="urn:microsoft.com/office/officeart/2005/8/layout/process1"/>
    <dgm:cxn modelId="{2ED7E55F-3B3C-4D59-A2AA-BB716A653E2C}" type="presParOf" srcId="{33C963B6-20BC-4C0D-BF07-5BBEA291D49D}" destId="{EFCB0EB4-B37F-49D9-BE36-F69230A27676}" srcOrd="0" destOrd="0" presId="urn:microsoft.com/office/officeart/2005/8/layout/process1"/>
    <dgm:cxn modelId="{3D042937-DD08-4890-9A13-3F8D2797AB69}" type="presParOf" srcId="{26AAAEFF-6376-4322-A44F-0671C4DD7378}" destId="{5C36873A-1700-44CC-92B7-6FCA59109C67}"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4EA9FDAB-92D0-4C01-8004-A99EAE748BEC}"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US"/>
        </a:p>
      </dgm:t>
    </dgm:pt>
    <dgm:pt modelId="{75DAF2D0-067A-460A-A41B-3763F46D1FD4}">
      <dgm:prSet/>
      <dgm:spPr/>
      <dgm:t>
        <a:bodyPr/>
        <a:lstStyle/>
        <a:p>
          <a:pPr rtl="0"/>
          <a:r>
            <a:rPr lang="en-US" dirty="0"/>
            <a:t>Steps for model Deployment</a:t>
          </a:r>
          <a:endParaRPr lang="en-IN" dirty="0"/>
        </a:p>
      </dgm:t>
    </dgm:pt>
    <dgm:pt modelId="{89926573-D351-4B3A-9D35-C71597DDED00}" type="parTrans" cxnId="{3CE069DA-5A8E-41E6-8AA2-8ACCC2F3141B}">
      <dgm:prSet/>
      <dgm:spPr/>
      <dgm:t>
        <a:bodyPr/>
        <a:lstStyle/>
        <a:p>
          <a:endParaRPr lang="en-US"/>
        </a:p>
      </dgm:t>
    </dgm:pt>
    <dgm:pt modelId="{96F6D8BB-238E-4EA6-93C6-7D5A65AB0DC6}" type="sibTrans" cxnId="{3CE069DA-5A8E-41E6-8AA2-8ACCC2F3141B}">
      <dgm:prSet/>
      <dgm:spPr/>
      <dgm:t>
        <a:bodyPr/>
        <a:lstStyle/>
        <a:p>
          <a:endParaRPr lang="en-US"/>
        </a:p>
      </dgm:t>
    </dgm:pt>
    <dgm:pt modelId="{B9085387-324D-4293-AA8C-C8B09F0C3F1D}" type="pres">
      <dgm:prSet presAssocID="{4EA9FDAB-92D0-4C01-8004-A99EAE748BEC}" presName="linear" presStyleCnt="0">
        <dgm:presLayoutVars>
          <dgm:animLvl val="lvl"/>
          <dgm:resizeHandles val="exact"/>
        </dgm:presLayoutVars>
      </dgm:prSet>
      <dgm:spPr/>
    </dgm:pt>
    <dgm:pt modelId="{84A18699-0C0D-42A8-B881-2800ABA99543}" type="pres">
      <dgm:prSet presAssocID="{75DAF2D0-067A-460A-A41B-3763F46D1FD4}" presName="parentText" presStyleLbl="node1" presStyleIdx="0" presStyleCnt="1" custScaleY="104841">
        <dgm:presLayoutVars>
          <dgm:chMax val="0"/>
          <dgm:bulletEnabled val="1"/>
        </dgm:presLayoutVars>
      </dgm:prSet>
      <dgm:spPr/>
    </dgm:pt>
  </dgm:ptLst>
  <dgm:cxnLst>
    <dgm:cxn modelId="{B7760751-FC46-415D-B288-59CB196CEB91}" type="presOf" srcId="{75DAF2D0-067A-460A-A41B-3763F46D1FD4}" destId="{84A18699-0C0D-42A8-B881-2800ABA99543}" srcOrd="0" destOrd="0" presId="urn:microsoft.com/office/officeart/2005/8/layout/vList2"/>
    <dgm:cxn modelId="{E29916D3-8C34-4B19-86F6-F0326E07CC97}" type="presOf" srcId="{4EA9FDAB-92D0-4C01-8004-A99EAE748BEC}" destId="{B9085387-324D-4293-AA8C-C8B09F0C3F1D}" srcOrd="0" destOrd="0" presId="urn:microsoft.com/office/officeart/2005/8/layout/vList2"/>
    <dgm:cxn modelId="{3CE069DA-5A8E-41E6-8AA2-8ACCC2F3141B}" srcId="{4EA9FDAB-92D0-4C01-8004-A99EAE748BEC}" destId="{75DAF2D0-067A-460A-A41B-3763F46D1FD4}" srcOrd="0" destOrd="0" parTransId="{89926573-D351-4B3A-9D35-C71597DDED00}" sibTransId="{96F6D8BB-238E-4EA6-93C6-7D5A65AB0DC6}"/>
    <dgm:cxn modelId="{61B0E163-B686-47D7-A3F3-A7E3B3C30897}" type="presParOf" srcId="{B9085387-324D-4293-AA8C-C8B09F0C3F1D}" destId="{84A18699-0C0D-42A8-B881-2800ABA99543}"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66A0BA19-2A99-4D9A-ACD6-FBB8FBB2750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C63DBB9-5333-46A5-9CED-93719B227BD3}">
      <dgm:prSet/>
      <dgm:spPr>
        <a:solidFill>
          <a:schemeClr val="accent3">
            <a:lumMod val="75000"/>
          </a:schemeClr>
        </a:solidFill>
      </dgm:spPr>
      <dgm:t>
        <a:bodyPr/>
        <a:lstStyle/>
        <a:p>
          <a:pPr rtl="0"/>
          <a:r>
            <a:rPr lang="en-US" dirty="0"/>
            <a:t>PCA Analysis</a:t>
          </a:r>
          <a:endParaRPr lang="en-IN" dirty="0"/>
        </a:p>
      </dgm:t>
    </dgm:pt>
    <dgm:pt modelId="{2B48CF30-F78E-48E3-A6DC-74464E7511A4}" type="parTrans" cxnId="{57CFEFFE-F8C4-4F9D-AD0D-110827DBA7EF}">
      <dgm:prSet/>
      <dgm:spPr/>
      <dgm:t>
        <a:bodyPr/>
        <a:lstStyle/>
        <a:p>
          <a:endParaRPr lang="en-US"/>
        </a:p>
      </dgm:t>
    </dgm:pt>
    <dgm:pt modelId="{D023A6DC-2DDD-4713-84E8-2DFE5002DC56}" type="sibTrans" cxnId="{57CFEFFE-F8C4-4F9D-AD0D-110827DBA7EF}">
      <dgm:prSet/>
      <dgm:spPr/>
      <dgm:t>
        <a:bodyPr/>
        <a:lstStyle/>
        <a:p>
          <a:endParaRPr lang="en-US"/>
        </a:p>
      </dgm:t>
    </dgm:pt>
    <dgm:pt modelId="{36E5931A-51E4-433B-91B4-47F4FB717C19}" type="pres">
      <dgm:prSet presAssocID="{66A0BA19-2A99-4D9A-ACD6-FBB8FBB27507}" presName="linear" presStyleCnt="0">
        <dgm:presLayoutVars>
          <dgm:animLvl val="lvl"/>
          <dgm:resizeHandles val="exact"/>
        </dgm:presLayoutVars>
      </dgm:prSet>
      <dgm:spPr/>
    </dgm:pt>
    <dgm:pt modelId="{0D4B851A-25DB-46D1-9767-52651775F9D6}" type="pres">
      <dgm:prSet presAssocID="{CC63DBB9-5333-46A5-9CED-93719B227BD3}" presName="parentText" presStyleLbl="node1" presStyleIdx="0" presStyleCnt="1">
        <dgm:presLayoutVars>
          <dgm:chMax val="0"/>
          <dgm:bulletEnabled val="1"/>
        </dgm:presLayoutVars>
      </dgm:prSet>
      <dgm:spPr/>
    </dgm:pt>
  </dgm:ptLst>
  <dgm:cxnLst>
    <dgm:cxn modelId="{38B74414-B7CA-4611-91B2-FF759C3E22F5}" type="presOf" srcId="{66A0BA19-2A99-4D9A-ACD6-FBB8FBB27507}" destId="{36E5931A-51E4-433B-91B4-47F4FB717C19}" srcOrd="0" destOrd="0" presId="urn:microsoft.com/office/officeart/2005/8/layout/vList2"/>
    <dgm:cxn modelId="{4F99C02B-073C-4044-B6F5-45BF90934D7F}" type="presOf" srcId="{CC63DBB9-5333-46A5-9CED-93719B227BD3}" destId="{0D4B851A-25DB-46D1-9767-52651775F9D6}" srcOrd="0" destOrd="0" presId="urn:microsoft.com/office/officeart/2005/8/layout/vList2"/>
    <dgm:cxn modelId="{57CFEFFE-F8C4-4F9D-AD0D-110827DBA7EF}" srcId="{66A0BA19-2A99-4D9A-ACD6-FBB8FBB27507}" destId="{CC63DBB9-5333-46A5-9CED-93719B227BD3}" srcOrd="0" destOrd="0" parTransId="{2B48CF30-F78E-48E3-A6DC-74464E7511A4}" sibTransId="{D023A6DC-2DDD-4713-84E8-2DFE5002DC56}"/>
    <dgm:cxn modelId="{AAF54021-4AA5-48F7-B6F4-3C7E79A9E5CB}" type="presParOf" srcId="{36E5931A-51E4-433B-91B4-47F4FB717C19}" destId="{0D4B851A-25DB-46D1-9767-52651775F9D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4DCB238A-6A91-4555-9E12-A810FD302C9F}" type="doc">
      <dgm:prSet loTypeId="urn:microsoft.com/office/officeart/2005/8/layout/vList2" loCatId="list" qsTypeId="urn:microsoft.com/office/officeart/2005/8/quickstyle/simple3" qsCatId="simple" csTypeId="urn:microsoft.com/office/officeart/2005/8/colors/accent2_2" csCatId="accent2"/>
      <dgm:spPr/>
      <dgm:t>
        <a:bodyPr/>
        <a:lstStyle/>
        <a:p>
          <a:endParaRPr lang="en-US"/>
        </a:p>
      </dgm:t>
    </dgm:pt>
    <dgm:pt modelId="{40D9861E-3CB9-4DF6-863F-F54512FC4584}">
      <dgm:prSet/>
      <dgm:spPr/>
      <dgm:t>
        <a:bodyPr/>
        <a:lstStyle/>
        <a:p>
          <a:pPr rtl="0"/>
          <a:r>
            <a:rPr lang="en-US"/>
            <a:t>1. Helps in reducing </a:t>
          </a:r>
          <a:r>
            <a:rPr lang="en-IN"/>
            <a:t>the curse of dimensionality.</a:t>
          </a:r>
        </a:p>
      </dgm:t>
    </dgm:pt>
    <dgm:pt modelId="{210C6B95-1A72-4305-B4E5-8F0E19756862}" type="parTrans" cxnId="{13B0EEC3-E975-4F7A-BE98-16DA2B50F825}">
      <dgm:prSet/>
      <dgm:spPr/>
      <dgm:t>
        <a:bodyPr/>
        <a:lstStyle/>
        <a:p>
          <a:endParaRPr lang="en-US"/>
        </a:p>
      </dgm:t>
    </dgm:pt>
    <dgm:pt modelId="{AA6816DE-077D-45AE-8CD8-AF7941D137BE}" type="sibTrans" cxnId="{13B0EEC3-E975-4F7A-BE98-16DA2B50F825}">
      <dgm:prSet/>
      <dgm:spPr/>
      <dgm:t>
        <a:bodyPr/>
        <a:lstStyle/>
        <a:p>
          <a:endParaRPr lang="en-US"/>
        </a:p>
      </dgm:t>
    </dgm:pt>
    <dgm:pt modelId="{97830760-5512-4970-8504-FE1F36DFD301}">
      <dgm:prSet/>
      <dgm:spPr/>
      <dgm:t>
        <a:bodyPr/>
        <a:lstStyle/>
        <a:p>
          <a:pPr rtl="0"/>
          <a:r>
            <a:rPr lang="en-IN"/>
            <a:t>2. Transforms high-dimensional data into a lower-dimensional.</a:t>
          </a:r>
        </a:p>
      </dgm:t>
    </dgm:pt>
    <dgm:pt modelId="{9DE0EFEF-8254-4328-A53C-7023E7C47017}" type="parTrans" cxnId="{4181726F-7163-444C-9311-7AE9F06B04CC}">
      <dgm:prSet/>
      <dgm:spPr/>
      <dgm:t>
        <a:bodyPr/>
        <a:lstStyle/>
        <a:p>
          <a:endParaRPr lang="en-US"/>
        </a:p>
      </dgm:t>
    </dgm:pt>
    <dgm:pt modelId="{D0A3FEB1-DE81-459D-AF5C-F9806A57D331}" type="sibTrans" cxnId="{4181726F-7163-444C-9311-7AE9F06B04CC}">
      <dgm:prSet/>
      <dgm:spPr/>
      <dgm:t>
        <a:bodyPr/>
        <a:lstStyle/>
        <a:p>
          <a:endParaRPr lang="en-US"/>
        </a:p>
      </dgm:t>
    </dgm:pt>
    <dgm:pt modelId="{FBE66012-88EF-43A7-94BA-0E8937459DB9}">
      <dgm:prSet/>
      <dgm:spPr/>
      <dgm:t>
        <a:bodyPr/>
        <a:lstStyle/>
        <a:p>
          <a:pPr rtl="0"/>
          <a:r>
            <a:rPr lang="en-US"/>
            <a:t>3. Helps in customer segmentation</a:t>
          </a:r>
          <a:endParaRPr lang="en-IN"/>
        </a:p>
      </dgm:t>
    </dgm:pt>
    <dgm:pt modelId="{0EA9906F-E76F-4B28-867A-E95A658A2A7F}" type="parTrans" cxnId="{E5B22D26-85D4-4F5A-A238-1C3C391B6D43}">
      <dgm:prSet/>
      <dgm:spPr/>
      <dgm:t>
        <a:bodyPr/>
        <a:lstStyle/>
        <a:p>
          <a:endParaRPr lang="en-US"/>
        </a:p>
      </dgm:t>
    </dgm:pt>
    <dgm:pt modelId="{479C987E-7710-4713-9279-307F0FB9B316}" type="sibTrans" cxnId="{E5B22D26-85D4-4F5A-A238-1C3C391B6D43}">
      <dgm:prSet/>
      <dgm:spPr/>
      <dgm:t>
        <a:bodyPr/>
        <a:lstStyle/>
        <a:p>
          <a:endParaRPr lang="en-US"/>
        </a:p>
      </dgm:t>
    </dgm:pt>
    <dgm:pt modelId="{0F7BA41C-E4ED-4C3D-AE77-C3F458A04B15}" type="pres">
      <dgm:prSet presAssocID="{4DCB238A-6A91-4555-9E12-A810FD302C9F}" presName="linear" presStyleCnt="0">
        <dgm:presLayoutVars>
          <dgm:animLvl val="lvl"/>
          <dgm:resizeHandles val="exact"/>
        </dgm:presLayoutVars>
      </dgm:prSet>
      <dgm:spPr/>
    </dgm:pt>
    <dgm:pt modelId="{9EAC507B-3264-4F78-B4E1-F7B4AAD0B8D6}" type="pres">
      <dgm:prSet presAssocID="{40D9861E-3CB9-4DF6-863F-F54512FC4584}" presName="parentText" presStyleLbl="node1" presStyleIdx="0" presStyleCnt="3">
        <dgm:presLayoutVars>
          <dgm:chMax val="0"/>
          <dgm:bulletEnabled val="1"/>
        </dgm:presLayoutVars>
      </dgm:prSet>
      <dgm:spPr/>
    </dgm:pt>
    <dgm:pt modelId="{B5642DCA-C951-4A3A-AE9B-A741121FFC15}" type="pres">
      <dgm:prSet presAssocID="{AA6816DE-077D-45AE-8CD8-AF7941D137BE}" presName="spacer" presStyleCnt="0"/>
      <dgm:spPr/>
    </dgm:pt>
    <dgm:pt modelId="{54680E0E-2176-45F5-A8E3-FD06C4A35CA1}" type="pres">
      <dgm:prSet presAssocID="{97830760-5512-4970-8504-FE1F36DFD301}" presName="parentText" presStyleLbl="node1" presStyleIdx="1" presStyleCnt="3">
        <dgm:presLayoutVars>
          <dgm:chMax val="0"/>
          <dgm:bulletEnabled val="1"/>
        </dgm:presLayoutVars>
      </dgm:prSet>
      <dgm:spPr/>
    </dgm:pt>
    <dgm:pt modelId="{C8A28B8B-F0BE-4C77-8659-EE8766FD72F3}" type="pres">
      <dgm:prSet presAssocID="{D0A3FEB1-DE81-459D-AF5C-F9806A57D331}" presName="spacer" presStyleCnt="0"/>
      <dgm:spPr/>
    </dgm:pt>
    <dgm:pt modelId="{A4ED6836-26C0-4C91-AD43-ABBFF515016E}" type="pres">
      <dgm:prSet presAssocID="{FBE66012-88EF-43A7-94BA-0E8937459DB9}" presName="parentText" presStyleLbl="node1" presStyleIdx="2" presStyleCnt="3">
        <dgm:presLayoutVars>
          <dgm:chMax val="0"/>
          <dgm:bulletEnabled val="1"/>
        </dgm:presLayoutVars>
      </dgm:prSet>
      <dgm:spPr/>
    </dgm:pt>
  </dgm:ptLst>
  <dgm:cxnLst>
    <dgm:cxn modelId="{E5B22D26-85D4-4F5A-A238-1C3C391B6D43}" srcId="{4DCB238A-6A91-4555-9E12-A810FD302C9F}" destId="{FBE66012-88EF-43A7-94BA-0E8937459DB9}" srcOrd="2" destOrd="0" parTransId="{0EA9906F-E76F-4B28-867A-E95A658A2A7F}" sibTransId="{479C987E-7710-4713-9279-307F0FB9B316}"/>
    <dgm:cxn modelId="{729E343C-51D9-4C6E-B7AA-6EC669E8135C}" type="presOf" srcId="{40D9861E-3CB9-4DF6-863F-F54512FC4584}" destId="{9EAC507B-3264-4F78-B4E1-F7B4AAD0B8D6}" srcOrd="0" destOrd="0" presId="urn:microsoft.com/office/officeart/2005/8/layout/vList2"/>
    <dgm:cxn modelId="{4181726F-7163-444C-9311-7AE9F06B04CC}" srcId="{4DCB238A-6A91-4555-9E12-A810FD302C9F}" destId="{97830760-5512-4970-8504-FE1F36DFD301}" srcOrd="1" destOrd="0" parTransId="{9DE0EFEF-8254-4328-A53C-7023E7C47017}" sibTransId="{D0A3FEB1-DE81-459D-AF5C-F9806A57D331}"/>
    <dgm:cxn modelId="{13B0EEC3-E975-4F7A-BE98-16DA2B50F825}" srcId="{4DCB238A-6A91-4555-9E12-A810FD302C9F}" destId="{40D9861E-3CB9-4DF6-863F-F54512FC4584}" srcOrd="0" destOrd="0" parTransId="{210C6B95-1A72-4305-B4E5-8F0E19756862}" sibTransId="{AA6816DE-077D-45AE-8CD8-AF7941D137BE}"/>
    <dgm:cxn modelId="{AB6575D9-00B5-4985-A8DA-F43DDB11B58A}" type="presOf" srcId="{FBE66012-88EF-43A7-94BA-0E8937459DB9}" destId="{A4ED6836-26C0-4C91-AD43-ABBFF515016E}" srcOrd="0" destOrd="0" presId="urn:microsoft.com/office/officeart/2005/8/layout/vList2"/>
    <dgm:cxn modelId="{F09566ED-A428-4335-96B0-0D9744FE9E6E}" type="presOf" srcId="{97830760-5512-4970-8504-FE1F36DFD301}" destId="{54680E0E-2176-45F5-A8E3-FD06C4A35CA1}" srcOrd="0" destOrd="0" presId="urn:microsoft.com/office/officeart/2005/8/layout/vList2"/>
    <dgm:cxn modelId="{FD5F29F1-D889-4BC4-87E9-885230F7F557}" type="presOf" srcId="{4DCB238A-6A91-4555-9E12-A810FD302C9F}" destId="{0F7BA41C-E4ED-4C3D-AE77-C3F458A04B15}" srcOrd="0" destOrd="0" presId="urn:microsoft.com/office/officeart/2005/8/layout/vList2"/>
    <dgm:cxn modelId="{CF158821-6142-4658-BF05-DAB503DA282A}" type="presParOf" srcId="{0F7BA41C-E4ED-4C3D-AE77-C3F458A04B15}" destId="{9EAC507B-3264-4F78-B4E1-F7B4AAD0B8D6}" srcOrd="0" destOrd="0" presId="urn:microsoft.com/office/officeart/2005/8/layout/vList2"/>
    <dgm:cxn modelId="{F197C4DB-5C03-4268-8E0F-4F4750243A85}" type="presParOf" srcId="{0F7BA41C-E4ED-4C3D-AE77-C3F458A04B15}" destId="{B5642DCA-C951-4A3A-AE9B-A741121FFC15}" srcOrd="1" destOrd="0" presId="urn:microsoft.com/office/officeart/2005/8/layout/vList2"/>
    <dgm:cxn modelId="{007CF861-01DD-4FF0-82EC-13E5C4E28786}" type="presParOf" srcId="{0F7BA41C-E4ED-4C3D-AE77-C3F458A04B15}" destId="{54680E0E-2176-45F5-A8E3-FD06C4A35CA1}" srcOrd="2" destOrd="0" presId="urn:microsoft.com/office/officeart/2005/8/layout/vList2"/>
    <dgm:cxn modelId="{B68535C1-B7DF-4BAD-8E69-E5118758F39E}" type="presParOf" srcId="{0F7BA41C-E4ED-4C3D-AE77-C3F458A04B15}" destId="{C8A28B8B-F0BE-4C77-8659-EE8766FD72F3}" srcOrd="3" destOrd="0" presId="urn:microsoft.com/office/officeart/2005/8/layout/vList2"/>
    <dgm:cxn modelId="{228B568E-842D-47B0-866B-D1ED26117AEC}" type="presParOf" srcId="{0F7BA41C-E4ED-4C3D-AE77-C3F458A04B15}" destId="{A4ED6836-26C0-4C91-AD43-ABBFF515016E}"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732DA85B-6F2F-47E0-894F-E1CFC2FD8229}"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en-US"/>
        </a:p>
      </dgm:t>
    </dgm:pt>
    <dgm:pt modelId="{F9765FDA-8F2A-4B05-8225-4D9FEE76463C}">
      <dgm:prSet/>
      <dgm:spPr/>
      <dgm:t>
        <a:bodyPr/>
        <a:lstStyle/>
        <a:p>
          <a:pPr rtl="0"/>
          <a:r>
            <a:rPr lang="en-US"/>
            <a:t>Advantages:</a:t>
          </a:r>
          <a:endParaRPr lang="en-IN"/>
        </a:p>
      </dgm:t>
    </dgm:pt>
    <dgm:pt modelId="{7AA74981-3493-452F-B341-8B3A453D12CE}" type="parTrans" cxnId="{B32559F9-555C-4748-B39C-0439EEA0530D}">
      <dgm:prSet/>
      <dgm:spPr/>
      <dgm:t>
        <a:bodyPr/>
        <a:lstStyle/>
        <a:p>
          <a:endParaRPr lang="en-US"/>
        </a:p>
      </dgm:t>
    </dgm:pt>
    <dgm:pt modelId="{B3E484B9-66DA-4040-B25B-ECC42EE0B226}" type="sibTrans" cxnId="{B32559F9-555C-4748-B39C-0439EEA0530D}">
      <dgm:prSet/>
      <dgm:spPr/>
      <dgm:t>
        <a:bodyPr/>
        <a:lstStyle/>
        <a:p>
          <a:endParaRPr lang="en-US"/>
        </a:p>
      </dgm:t>
    </dgm:pt>
    <dgm:pt modelId="{CB0BEBF6-E738-4E75-906F-836B93DCB85C}" type="pres">
      <dgm:prSet presAssocID="{732DA85B-6F2F-47E0-894F-E1CFC2FD8229}" presName="linear" presStyleCnt="0">
        <dgm:presLayoutVars>
          <dgm:animLvl val="lvl"/>
          <dgm:resizeHandles val="exact"/>
        </dgm:presLayoutVars>
      </dgm:prSet>
      <dgm:spPr/>
    </dgm:pt>
    <dgm:pt modelId="{99294F8C-8081-4F80-9621-30FBAF7A08BE}" type="pres">
      <dgm:prSet presAssocID="{F9765FDA-8F2A-4B05-8225-4D9FEE76463C}" presName="parentText" presStyleLbl="node1" presStyleIdx="0" presStyleCnt="1">
        <dgm:presLayoutVars>
          <dgm:chMax val="0"/>
          <dgm:bulletEnabled val="1"/>
        </dgm:presLayoutVars>
      </dgm:prSet>
      <dgm:spPr/>
    </dgm:pt>
  </dgm:ptLst>
  <dgm:cxnLst>
    <dgm:cxn modelId="{38F3161C-636E-4F63-9B4F-3BF5ACEFB3B1}" type="presOf" srcId="{F9765FDA-8F2A-4B05-8225-4D9FEE76463C}" destId="{99294F8C-8081-4F80-9621-30FBAF7A08BE}" srcOrd="0" destOrd="0" presId="urn:microsoft.com/office/officeart/2005/8/layout/vList2"/>
    <dgm:cxn modelId="{61B455F2-F025-4092-9AE9-245E2B7F3CE6}" type="presOf" srcId="{732DA85B-6F2F-47E0-894F-E1CFC2FD8229}" destId="{CB0BEBF6-E738-4E75-906F-836B93DCB85C}" srcOrd="0" destOrd="0" presId="urn:microsoft.com/office/officeart/2005/8/layout/vList2"/>
    <dgm:cxn modelId="{B32559F9-555C-4748-B39C-0439EEA0530D}" srcId="{732DA85B-6F2F-47E0-894F-E1CFC2FD8229}" destId="{F9765FDA-8F2A-4B05-8225-4D9FEE76463C}" srcOrd="0" destOrd="0" parTransId="{7AA74981-3493-452F-B341-8B3A453D12CE}" sibTransId="{B3E484B9-66DA-4040-B25B-ECC42EE0B226}"/>
    <dgm:cxn modelId="{FC28372D-7254-483A-AAB0-6ADDC018B5D9}" type="presParOf" srcId="{CB0BEBF6-E738-4E75-906F-836B93DCB85C}" destId="{99294F8C-8081-4F80-9621-30FBAF7A08BE}"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72427A8D-1FC1-4EE6-9AC9-DF6B5390935E}"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AA51B440-8C93-4AFA-ADD6-4A97A3C79444}">
      <dgm:prSet/>
      <dgm:spPr/>
      <dgm:t>
        <a:bodyPr/>
        <a:lstStyle/>
        <a:p>
          <a:pPr rtl="0"/>
          <a:r>
            <a:rPr lang="en-US" dirty="0"/>
            <a:t>No. of components Vs. variance explained</a:t>
          </a:r>
          <a:endParaRPr lang="en-IN" dirty="0"/>
        </a:p>
      </dgm:t>
    </dgm:pt>
    <dgm:pt modelId="{EE48368C-FEEA-4435-8BAB-7D816ADA6EDC}" type="parTrans" cxnId="{B68670E4-6976-4A68-9AA2-B62DD24EADF0}">
      <dgm:prSet/>
      <dgm:spPr/>
      <dgm:t>
        <a:bodyPr/>
        <a:lstStyle/>
        <a:p>
          <a:endParaRPr lang="en-US"/>
        </a:p>
      </dgm:t>
    </dgm:pt>
    <dgm:pt modelId="{2A87E35F-5E04-4D9F-B62C-47BA5C3AAD71}" type="sibTrans" cxnId="{B68670E4-6976-4A68-9AA2-B62DD24EADF0}">
      <dgm:prSet/>
      <dgm:spPr/>
      <dgm:t>
        <a:bodyPr/>
        <a:lstStyle/>
        <a:p>
          <a:endParaRPr lang="en-US"/>
        </a:p>
      </dgm:t>
    </dgm:pt>
    <dgm:pt modelId="{52C1E38D-5C0B-4A32-81C8-7F6DEAF8DB02}" type="pres">
      <dgm:prSet presAssocID="{72427A8D-1FC1-4EE6-9AC9-DF6B5390935E}" presName="linear" presStyleCnt="0">
        <dgm:presLayoutVars>
          <dgm:animLvl val="lvl"/>
          <dgm:resizeHandles val="exact"/>
        </dgm:presLayoutVars>
      </dgm:prSet>
      <dgm:spPr/>
    </dgm:pt>
    <dgm:pt modelId="{85A5D517-EE1A-49C3-A483-38862E28DD03}" type="pres">
      <dgm:prSet presAssocID="{AA51B440-8C93-4AFA-ADD6-4A97A3C79444}" presName="parentText" presStyleLbl="node1" presStyleIdx="0" presStyleCnt="1">
        <dgm:presLayoutVars>
          <dgm:chMax val="0"/>
          <dgm:bulletEnabled val="1"/>
        </dgm:presLayoutVars>
      </dgm:prSet>
      <dgm:spPr/>
    </dgm:pt>
  </dgm:ptLst>
  <dgm:cxnLst>
    <dgm:cxn modelId="{0DB37A7E-2CB2-4229-A131-CD556715A75A}" type="presOf" srcId="{72427A8D-1FC1-4EE6-9AC9-DF6B5390935E}" destId="{52C1E38D-5C0B-4A32-81C8-7F6DEAF8DB02}" srcOrd="0" destOrd="0" presId="urn:microsoft.com/office/officeart/2005/8/layout/vList2"/>
    <dgm:cxn modelId="{B68670E4-6976-4A68-9AA2-B62DD24EADF0}" srcId="{72427A8D-1FC1-4EE6-9AC9-DF6B5390935E}" destId="{AA51B440-8C93-4AFA-ADD6-4A97A3C79444}" srcOrd="0" destOrd="0" parTransId="{EE48368C-FEEA-4435-8BAB-7D816ADA6EDC}" sibTransId="{2A87E35F-5E04-4D9F-B62C-47BA5C3AAD71}"/>
    <dgm:cxn modelId="{F8C93CF7-3441-412A-8BBF-828D5ECC1839}" type="presOf" srcId="{AA51B440-8C93-4AFA-ADD6-4A97A3C79444}" destId="{85A5D517-EE1A-49C3-A483-38862E28DD03}" srcOrd="0" destOrd="0" presId="urn:microsoft.com/office/officeart/2005/8/layout/vList2"/>
    <dgm:cxn modelId="{A2220F90-78BB-40C6-8B16-25581D082A2A}" type="presParOf" srcId="{52C1E38D-5C0B-4A32-81C8-7F6DEAF8DB02}" destId="{85A5D517-EE1A-49C3-A483-38862E28DD03}" srcOrd="0" destOrd="0" presId="urn:microsoft.com/office/officeart/2005/8/layout/vList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DAE39AC7-79E7-4B6E-A6F9-D62DC96621F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AC315A6-7D98-4516-9F50-1B2B2FD4A4F4}">
      <dgm:prSet/>
      <dgm:spPr/>
      <dgm:t>
        <a:bodyPr/>
        <a:lstStyle/>
        <a:p>
          <a:pPr rtl="0"/>
          <a:r>
            <a:rPr lang="en-IN"/>
            <a:t>Creating a Dashboard</a:t>
          </a:r>
        </a:p>
      </dgm:t>
    </dgm:pt>
    <dgm:pt modelId="{D0251CC3-D410-4DFC-B962-2BE514B29321}" type="parTrans" cxnId="{62783869-898C-4E54-ABA1-E4C42E7CB13E}">
      <dgm:prSet/>
      <dgm:spPr/>
      <dgm:t>
        <a:bodyPr/>
        <a:lstStyle/>
        <a:p>
          <a:endParaRPr lang="en-US"/>
        </a:p>
      </dgm:t>
    </dgm:pt>
    <dgm:pt modelId="{13A19849-BDD5-4B5A-8DE1-6D8B0D5D6A9A}" type="sibTrans" cxnId="{62783869-898C-4E54-ABA1-E4C42E7CB13E}">
      <dgm:prSet/>
      <dgm:spPr/>
      <dgm:t>
        <a:bodyPr/>
        <a:lstStyle/>
        <a:p>
          <a:endParaRPr lang="en-US"/>
        </a:p>
      </dgm:t>
    </dgm:pt>
    <dgm:pt modelId="{ECE593D7-E594-44E0-99FE-A711ECAB1DF6}" type="pres">
      <dgm:prSet presAssocID="{DAE39AC7-79E7-4B6E-A6F9-D62DC96621FF}" presName="linear" presStyleCnt="0">
        <dgm:presLayoutVars>
          <dgm:animLvl val="lvl"/>
          <dgm:resizeHandles val="exact"/>
        </dgm:presLayoutVars>
      </dgm:prSet>
      <dgm:spPr/>
    </dgm:pt>
    <dgm:pt modelId="{0AAEA682-6292-4D31-96AE-D58DBC85C5DE}" type="pres">
      <dgm:prSet presAssocID="{7AC315A6-7D98-4516-9F50-1B2B2FD4A4F4}" presName="parentText" presStyleLbl="node1" presStyleIdx="0" presStyleCnt="1">
        <dgm:presLayoutVars>
          <dgm:chMax val="0"/>
          <dgm:bulletEnabled val="1"/>
        </dgm:presLayoutVars>
      </dgm:prSet>
      <dgm:spPr/>
    </dgm:pt>
  </dgm:ptLst>
  <dgm:cxnLst>
    <dgm:cxn modelId="{62783869-898C-4E54-ABA1-E4C42E7CB13E}" srcId="{DAE39AC7-79E7-4B6E-A6F9-D62DC96621FF}" destId="{7AC315A6-7D98-4516-9F50-1B2B2FD4A4F4}" srcOrd="0" destOrd="0" parTransId="{D0251CC3-D410-4DFC-B962-2BE514B29321}" sibTransId="{13A19849-BDD5-4B5A-8DE1-6D8B0D5D6A9A}"/>
    <dgm:cxn modelId="{BD0E26E2-E93B-4207-A45E-BB9F4063E515}" type="presOf" srcId="{DAE39AC7-79E7-4B6E-A6F9-D62DC96621FF}" destId="{ECE593D7-E594-44E0-99FE-A711ECAB1DF6}" srcOrd="0" destOrd="0" presId="urn:microsoft.com/office/officeart/2005/8/layout/vList2"/>
    <dgm:cxn modelId="{8FDF8BED-1292-4C50-BAD6-07CEBC49DDA0}" type="presOf" srcId="{7AC315A6-7D98-4516-9F50-1B2B2FD4A4F4}" destId="{0AAEA682-6292-4D31-96AE-D58DBC85C5DE}" srcOrd="0" destOrd="0" presId="urn:microsoft.com/office/officeart/2005/8/layout/vList2"/>
    <dgm:cxn modelId="{91CF5771-50B9-4F79-A327-EE4C8D877F0F}" type="presParOf" srcId="{ECE593D7-E594-44E0-99FE-A711ECAB1DF6}" destId="{0AAEA682-6292-4D31-96AE-D58DBC85C5D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FF9B620B-E73B-48CE-B373-ED173AECD7BA}" type="doc">
      <dgm:prSet loTypeId="urn:microsoft.com/office/officeart/2005/8/layout/vList2" loCatId="list" qsTypeId="urn:microsoft.com/office/officeart/2005/8/quickstyle/simple3" qsCatId="simple" csTypeId="urn:microsoft.com/office/officeart/2005/8/colors/accent4_4" csCatId="accent4"/>
      <dgm:spPr/>
      <dgm:t>
        <a:bodyPr/>
        <a:lstStyle/>
        <a:p>
          <a:endParaRPr lang="en-US"/>
        </a:p>
      </dgm:t>
    </dgm:pt>
    <dgm:pt modelId="{3E5F00A3-F339-4DFF-AFF2-F748A44B8F0E}">
      <dgm:prSet/>
      <dgm:spPr/>
      <dgm:t>
        <a:bodyPr/>
        <a:lstStyle/>
        <a:p>
          <a:pPr rtl="0"/>
          <a:r>
            <a:rPr lang="en-US"/>
            <a:t>Advantages</a:t>
          </a:r>
          <a:endParaRPr lang="en-IN"/>
        </a:p>
      </dgm:t>
    </dgm:pt>
    <dgm:pt modelId="{84F99885-A43B-4F7A-8521-92FD328439C1}" type="parTrans" cxnId="{E95915EA-9A0B-46B0-AE93-6CEDB4A0DC92}">
      <dgm:prSet/>
      <dgm:spPr/>
      <dgm:t>
        <a:bodyPr/>
        <a:lstStyle/>
        <a:p>
          <a:endParaRPr lang="en-US"/>
        </a:p>
      </dgm:t>
    </dgm:pt>
    <dgm:pt modelId="{458E9E36-93BB-40FB-AF92-ED6900C80D4F}" type="sibTrans" cxnId="{E95915EA-9A0B-46B0-AE93-6CEDB4A0DC92}">
      <dgm:prSet/>
      <dgm:spPr/>
      <dgm:t>
        <a:bodyPr/>
        <a:lstStyle/>
        <a:p>
          <a:endParaRPr lang="en-US"/>
        </a:p>
      </dgm:t>
    </dgm:pt>
    <dgm:pt modelId="{9B234C83-5610-4936-A1B6-F6B39F506DF6}" type="pres">
      <dgm:prSet presAssocID="{FF9B620B-E73B-48CE-B373-ED173AECD7BA}" presName="linear" presStyleCnt="0">
        <dgm:presLayoutVars>
          <dgm:animLvl val="lvl"/>
          <dgm:resizeHandles val="exact"/>
        </dgm:presLayoutVars>
      </dgm:prSet>
      <dgm:spPr/>
    </dgm:pt>
    <dgm:pt modelId="{8256998A-083E-4BB6-AF91-7D084C52003A}" type="pres">
      <dgm:prSet presAssocID="{3E5F00A3-F339-4DFF-AFF2-F748A44B8F0E}" presName="parentText" presStyleLbl="node1" presStyleIdx="0" presStyleCnt="1">
        <dgm:presLayoutVars>
          <dgm:chMax val="0"/>
          <dgm:bulletEnabled val="1"/>
        </dgm:presLayoutVars>
      </dgm:prSet>
      <dgm:spPr/>
    </dgm:pt>
  </dgm:ptLst>
  <dgm:cxnLst>
    <dgm:cxn modelId="{A490F374-5A6E-40B1-A978-C6CE3BC66E43}" type="presOf" srcId="{3E5F00A3-F339-4DFF-AFF2-F748A44B8F0E}" destId="{8256998A-083E-4BB6-AF91-7D084C52003A}" srcOrd="0" destOrd="0" presId="urn:microsoft.com/office/officeart/2005/8/layout/vList2"/>
    <dgm:cxn modelId="{D510128B-330C-489A-A5BB-70BB415DC135}" type="presOf" srcId="{FF9B620B-E73B-48CE-B373-ED173AECD7BA}" destId="{9B234C83-5610-4936-A1B6-F6B39F506DF6}" srcOrd="0" destOrd="0" presId="urn:microsoft.com/office/officeart/2005/8/layout/vList2"/>
    <dgm:cxn modelId="{E95915EA-9A0B-46B0-AE93-6CEDB4A0DC92}" srcId="{FF9B620B-E73B-48CE-B373-ED173AECD7BA}" destId="{3E5F00A3-F339-4DFF-AFF2-F748A44B8F0E}" srcOrd="0" destOrd="0" parTransId="{84F99885-A43B-4F7A-8521-92FD328439C1}" sibTransId="{458E9E36-93BB-40FB-AF92-ED6900C80D4F}"/>
    <dgm:cxn modelId="{2015CD84-8F6C-4DA1-B7B0-46271558547D}" type="presParOf" srcId="{9B234C83-5610-4936-A1B6-F6B39F506DF6}" destId="{8256998A-083E-4BB6-AF91-7D084C52003A}"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3C8E93CF-C730-405F-88CC-DF16CC44FBCD}" type="doc">
      <dgm:prSet loTypeId="urn:microsoft.com/office/officeart/2005/8/layout/vList2" loCatId="list" qsTypeId="urn:microsoft.com/office/officeart/2005/8/quickstyle/simple3" qsCatId="simple" csTypeId="urn:microsoft.com/office/officeart/2005/8/colors/accent2_2" csCatId="accent2"/>
      <dgm:spPr/>
      <dgm:t>
        <a:bodyPr/>
        <a:lstStyle/>
        <a:p>
          <a:endParaRPr lang="en-US"/>
        </a:p>
      </dgm:t>
    </dgm:pt>
    <dgm:pt modelId="{727B3952-B65B-4987-BC5C-86100889F568}">
      <dgm:prSet/>
      <dgm:spPr/>
      <dgm:t>
        <a:bodyPr/>
        <a:lstStyle/>
        <a:p>
          <a:pPr rtl="0"/>
          <a:r>
            <a:rPr lang="en-US" dirty="0"/>
            <a:t>Enhanced decision-making</a:t>
          </a:r>
          <a:endParaRPr lang="en-IN" dirty="0"/>
        </a:p>
      </dgm:t>
    </dgm:pt>
    <dgm:pt modelId="{C5323C5D-948E-432D-884F-33FDEC723A4B}" type="parTrans" cxnId="{C8F372D7-B4C1-48DF-93EC-B14DB013C78A}">
      <dgm:prSet/>
      <dgm:spPr/>
      <dgm:t>
        <a:bodyPr/>
        <a:lstStyle/>
        <a:p>
          <a:endParaRPr lang="en-US"/>
        </a:p>
      </dgm:t>
    </dgm:pt>
    <dgm:pt modelId="{A7B2DE79-E507-491C-9D4C-ADA11F75D8CF}" type="sibTrans" cxnId="{C8F372D7-B4C1-48DF-93EC-B14DB013C78A}">
      <dgm:prSet/>
      <dgm:spPr/>
      <dgm:t>
        <a:bodyPr/>
        <a:lstStyle/>
        <a:p>
          <a:endParaRPr lang="en-US"/>
        </a:p>
      </dgm:t>
    </dgm:pt>
    <dgm:pt modelId="{17BD506E-26D3-4A69-A1A5-D8622C03D42C}">
      <dgm:prSet/>
      <dgm:spPr/>
      <dgm:t>
        <a:bodyPr/>
        <a:lstStyle/>
        <a:p>
          <a:pPr rtl="0"/>
          <a:r>
            <a:rPr lang="en-US"/>
            <a:t>Real-time data access</a:t>
          </a:r>
          <a:endParaRPr lang="en-IN"/>
        </a:p>
      </dgm:t>
    </dgm:pt>
    <dgm:pt modelId="{11EDCE03-890E-48B6-BAA5-D8D7F54FBAB9}" type="parTrans" cxnId="{E79DFDC4-716B-4E98-84AA-C7222A0819D2}">
      <dgm:prSet/>
      <dgm:spPr/>
      <dgm:t>
        <a:bodyPr/>
        <a:lstStyle/>
        <a:p>
          <a:endParaRPr lang="en-US"/>
        </a:p>
      </dgm:t>
    </dgm:pt>
    <dgm:pt modelId="{BAAD55FA-01A1-4E13-BB42-0DF325814CBE}" type="sibTrans" cxnId="{E79DFDC4-716B-4E98-84AA-C7222A0819D2}">
      <dgm:prSet/>
      <dgm:spPr/>
      <dgm:t>
        <a:bodyPr/>
        <a:lstStyle/>
        <a:p>
          <a:endParaRPr lang="en-US"/>
        </a:p>
      </dgm:t>
    </dgm:pt>
    <dgm:pt modelId="{13D44847-0071-42E0-9421-D8EB9EDBC505}">
      <dgm:prSet/>
      <dgm:spPr/>
      <dgm:t>
        <a:bodyPr/>
        <a:lstStyle/>
        <a:p>
          <a:pPr rtl="0"/>
          <a:r>
            <a:rPr lang="en-US" dirty="0"/>
            <a:t>Improved visibility into key performance indicators (KPIs)</a:t>
          </a:r>
          <a:endParaRPr lang="en-IN" dirty="0"/>
        </a:p>
      </dgm:t>
    </dgm:pt>
    <dgm:pt modelId="{8A2240B5-AEDE-4755-89D3-9F1719A3D22F}" type="parTrans" cxnId="{8C6F7C0E-F09A-4F74-8745-C4923D784FB6}">
      <dgm:prSet/>
      <dgm:spPr/>
      <dgm:t>
        <a:bodyPr/>
        <a:lstStyle/>
        <a:p>
          <a:endParaRPr lang="en-US"/>
        </a:p>
      </dgm:t>
    </dgm:pt>
    <dgm:pt modelId="{12D79894-CE4A-4167-B533-21EDDEA4C9CD}" type="sibTrans" cxnId="{8C6F7C0E-F09A-4F74-8745-C4923D784FB6}">
      <dgm:prSet/>
      <dgm:spPr/>
      <dgm:t>
        <a:bodyPr/>
        <a:lstStyle/>
        <a:p>
          <a:endParaRPr lang="en-US"/>
        </a:p>
      </dgm:t>
    </dgm:pt>
    <dgm:pt modelId="{EB78BC81-03E6-43D1-8C31-B8A6E6A73196}" type="pres">
      <dgm:prSet presAssocID="{3C8E93CF-C730-405F-88CC-DF16CC44FBCD}" presName="linear" presStyleCnt="0">
        <dgm:presLayoutVars>
          <dgm:animLvl val="lvl"/>
          <dgm:resizeHandles val="exact"/>
        </dgm:presLayoutVars>
      </dgm:prSet>
      <dgm:spPr/>
    </dgm:pt>
    <dgm:pt modelId="{D78287D0-2019-4BA8-B7BA-68157D18BB27}" type="pres">
      <dgm:prSet presAssocID="{727B3952-B65B-4987-BC5C-86100889F568}" presName="parentText" presStyleLbl="node1" presStyleIdx="0" presStyleCnt="3">
        <dgm:presLayoutVars>
          <dgm:chMax val="0"/>
          <dgm:bulletEnabled val="1"/>
        </dgm:presLayoutVars>
      </dgm:prSet>
      <dgm:spPr/>
    </dgm:pt>
    <dgm:pt modelId="{88782906-5CA9-419D-AEA2-BF353DEC6668}" type="pres">
      <dgm:prSet presAssocID="{A7B2DE79-E507-491C-9D4C-ADA11F75D8CF}" presName="spacer" presStyleCnt="0"/>
      <dgm:spPr/>
    </dgm:pt>
    <dgm:pt modelId="{0A1DAAFE-9805-4F21-9035-7837B0B08441}" type="pres">
      <dgm:prSet presAssocID="{17BD506E-26D3-4A69-A1A5-D8622C03D42C}" presName="parentText" presStyleLbl="node1" presStyleIdx="1" presStyleCnt="3">
        <dgm:presLayoutVars>
          <dgm:chMax val="0"/>
          <dgm:bulletEnabled val="1"/>
        </dgm:presLayoutVars>
      </dgm:prSet>
      <dgm:spPr/>
    </dgm:pt>
    <dgm:pt modelId="{119F6283-2B6A-438F-93BD-6000E79ED10B}" type="pres">
      <dgm:prSet presAssocID="{BAAD55FA-01A1-4E13-BB42-0DF325814CBE}" presName="spacer" presStyleCnt="0"/>
      <dgm:spPr/>
    </dgm:pt>
    <dgm:pt modelId="{D5C92EF2-DD19-425B-904E-098441575BF3}" type="pres">
      <dgm:prSet presAssocID="{13D44847-0071-42E0-9421-D8EB9EDBC505}" presName="parentText" presStyleLbl="node1" presStyleIdx="2" presStyleCnt="3">
        <dgm:presLayoutVars>
          <dgm:chMax val="0"/>
          <dgm:bulletEnabled val="1"/>
        </dgm:presLayoutVars>
      </dgm:prSet>
      <dgm:spPr/>
    </dgm:pt>
  </dgm:ptLst>
  <dgm:cxnLst>
    <dgm:cxn modelId="{8C6F7C0E-F09A-4F74-8745-C4923D784FB6}" srcId="{3C8E93CF-C730-405F-88CC-DF16CC44FBCD}" destId="{13D44847-0071-42E0-9421-D8EB9EDBC505}" srcOrd="2" destOrd="0" parTransId="{8A2240B5-AEDE-4755-89D3-9F1719A3D22F}" sibTransId="{12D79894-CE4A-4167-B533-21EDDEA4C9CD}"/>
    <dgm:cxn modelId="{0CCFFD3B-D40C-48F2-8CEE-443F322FFD57}" type="presOf" srcId="{727B3952-B65B-4987-BC5C-86100889F568}" destId="{D78287D0-2019-4BA8-B7BA-68157D18BB27}" srcOrd="0" destOrd="0" presId="urn:microsoft.com/office/officeart/2005/8/layout/vList2"/>
    <dgm:cxn modelId="{DF8F0E9B-0181-4505-A1F5-88586AC56204}" type="presOf" srcId="{17BD506E-26D3-4A69-A1A5-D8622C03D42C}" destId="{0A1DAAFE-9805-4F21-9035-7837B0B08441}" srcOrd="0" destOrd="0" presId="urn:microsoft.com/office/officeart/2005/8/layout/vList2"/>
    <dgm:cxn modelId="{E79DFDC4-716B-4E98-84AA-C7222A0819D2}" srcId="{3C8E93CF-C730-405F-88CC-DF16CC44FBCD}" destId="{17BD506E-26D3-4A69-A1A5-D8622C03D42C}" srcOrd="1" destOrd="0" parTransId="{11EDCE03-890E-48B6-BAA5-D8D7F54FBAB9}" sibTransId="{BAAD55FA-01A1-4E13-BB42-0DF325814CBE}"/>
    <dgm:cxn modelId="{C8F372D7-B4C1-48DF-93EC-B14DB013C78A}" srcId="{3C8E93CF-C730-405F-88CC-DF16CC44FBCD}" destId="{727B3952-B65B-4987-BC5C-86100889F568}" srcOrd="0" destOrd="0" parTransId="{C5323C5D-948E-432D-884F-33FDEC723A4B}" sibTransId="{A7B2DE79-E507-491C-9D4C-ADA11F75D8CF}"/>
    <dgm:cxn modelId="{2C5E00DE-682E-4E5B-A5D8-7F94E819E696}" type="presOf" srcId="{3C8E93CF-C730-405F-88CC-DF16CC44FBCD}" destId="{EB78BC81-03E6-43D1-8C31-B8A6E6A73196}" srcOrd="0" destOrd="0" presId="urn:microsoft.com/office/officeart/2005/8/layout/vList2"/>
    <dgm:cxn modelId="{F04E7DE0-C33F-490F-A80F-E9CE1DBC7B5C}" type="presOf" srcId="{13D44847-0071-42E0-9421-D8EB9EDBC505}" destId="{D5C92EF2-DD19-425B-904E-098441575BF3}" srcOrd="0" destOrd="0" presId="urn:microsoft.com/office/officeart/2005/8/layout/vList2"/>
    <dgm:cxn modelId="{EDB5A249-72DE-428F-A821-B5FE12952CFD}" type="presParOf" srcId="{EB78BC81-03E6-43D1-8C31-B8A6E6A73196}" destId="{D78287D0-2019-4BA8-B7BA-68157D18BB27}" srcOrd="0" destOrd="0" presId="urn:microsoft.com/office/officeart/2005/8/layout/vList2"/>
    <dgm:cxn modelId="{6697F650-D5C6-4EFD-A841-27CEEFD209C8}" type="presParOf" srcId="{EB78BC81-03E6-43D1-8C31-B8A6E6A73196}" destId="{88782906-5CA9-419D-AEA2-BF353DEC6668}" srcOrd="1" destOrd="0" presId="urn:microsoft.com/office/officeart/2005/8/layout/vList2"/>
    <dgm:cxn modelId="{7959A1F6-C177-4D03-A23B-1EE8AFCA539F}" type="presParOf" srcId="{EB78BC81-03E6-43D1-8C31-B8A6E6A73196}" destId="{0A1DAAFE-9805-4F21-9035-7837B0B08441}" srcOrd="2" destOrd="0" presId="urn:microsoft.com/office/officeart/2005/8/layout/vList2"/>
    <dgm:cxn modelId="{1EC74079-8F69-49ED-A4DF-A102F5C1AF01}" type="presParOf" srcId="{EB78BC81-03E6-43D1-8C31-B8A6E6A73196}" destId="{119F6283-2B6A-438F-93BD-6000E79ED10B}" srcOrd="3" destOrd="0" presId="urn:microsoft.com/office/officeart/2005/8/layout/vList2"/>
    <dgm:cxn modelId="{14D2F094-6C84-4780-B7D5-CC6E55F780F6}" type="presParOf" srcId="{EB78BC81-03E6-43D1-8C31-B8A6E6A73196}" destId="{D5C92EF2-DD19-425B-904E-098441575BF3}" srcOrd="4"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36055D-D7E6-4C89-8CF4-3C9CC0A37B3D}"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8B13E426-2AC7-47A7-9B31-19839C74030B}">
      <dgm:prSet/>
      <dgm:spPr/>
      <dgm:t>
        <a:bodyPr/>
        <a:lstStyle/>
        <a:p>
          <a:pPr rtl="0"/>
          <a:r>
            <a:rPr lang="en-US" b="1" dirty="0"/>
            <a:t>Data Overview</a:t>
          </a:r>
          <a:endParaRPr lang="en-IN" dirty="0"/>
        </a:p>
      </dgm:t>
    </dgm:pt>
    <dgm:pt modelId="{DE35AFD8-8ACF-4026-A5FC-2814DF946D4E}" type="parTrans" cxnId="{448364AD-ABEC-446D-8164-D5FF53B62F96}">
      <dgm:prSet/>
      <dgm:spPr/>
      <dgm:t>
        <a:bodyPr/>
        <a:lstStyle/>
        <a:p>
          <a:endParaRPr lang="en-US"/>
        </a:p>
      </dgm:t>
    </dgm:pt>
    <dgm:pt modelId="{DD2A12B7-CAB0-45D3-8733-E0E505ECC617}" type="sibTrans" cxnId="{448364AD-ABEC-446D-8164-D5FF53B62F96}">
      <dgm:prSet/>
      <dgm:spPr/>
      <dgm:t>
        <a:bodyPr/>
        <a:lstStyle/>
        <a:p>
          <a:endParaRPr lang="en-US"/>
        </a:p>
      </dgm:t>
    </dgm:pt>
    <dgm:pt modelId="{92D489BE-C915-4EB5-B580-931B977A7CC2}" type="pres">
      <dgm:prSet presAssocID="{5536055D-D7E6-4C89-8CF4-3C9CC0A37B3D}" presName="linear" presStyleCnt="0">
        <dgm:presLayoutVars>
          <dgm:animLvl val="lvl"/>
          <dgm:resizeHandles val="exact"/>
        </dgm:presLayoutVars>
      </dgm:prSet>
      <dgm:spPr/>
    </dgm:pt>
    <dgm:pt modelId="{7052CDF7-09CB-4996-B2BB-CB351B42F42C}" type="pres">
      <dgm:prSet presAssocID="{8B13E426-2AC7-47A7-9B31-19839C74030B}" presName="parentText" presStyleLbl="node1" presStyleIdx="0" presStyleCnt="1">
        <dgm:presLayoutVars>
          <dgm:chMax val="0"/>
          <dgm:bulletEnabled val="1"/>
        </dgm:presLayoutVars>
      </dgm:prSet>
      <dgm:spPr/>
    </dgm:pt>
  </dgm:ptLst>
  <dgm:cxnLst>
    <dgm:cxn modelId="{448364AD-ABEC-446D-8164-D5FF53B62F96}" srcId="{5536055D-D7E6-4C89-8CF4-3C9CC0A37B3D}" destId="{8B13E426-2AC7-47A7-9B31-19839C74030B}" srcOrd="0" destOrd="0" parTransId="{DE35AFD8-8ACF-4026-A5FC-2814DF946D4E}" sibTransId="{DD2A12B7-CAB0-45D3-8733-E0E505ECC617}"/>
    <dgm:cxn modelId="{E68E42C1-F02C-4F69-A65A-A2C420818BC6}" type="presOf" srcId="{8B13E426-2AC7-47A7-9B31-19839C74030B}" destId="{7052CDF7-09CB-4996-B2BB-CB351B42F42C}" srcOrd="0" destOrd="0" presId="urn:microsoft.com/office/officeart/2005/8/layout/vList2"/>
    <dgm:cxn modelId="{93041DEA-DC66-4E69-9613-B1B66E192BFF}" type="presOf" srcId="{5536055D-D7E6-4C89-8CF4-3C9CC0A37B3D}" destId="{92D489BE-C915-4EB5-B580-931B977A7CC2}" srcOrd="0" destOrd="0" presId="urn:microsoft.com/office/officeart/2005/8/layout/vList2"/>
    <dgm:cxn modelId="{FA4DBF52-C325-45FE-B564-B22E8D6C04FF}" type="presParOf" srcId="{92D489BE-C915-4EB5-B580-931B977A7CC2}" destId="{7052CDF7-09CB-4996-B2BB-CB351B42F42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090DE6F6-657D-4DD7-AD83-056309481781}" type="doc">
      <dgm:prSet loTypeId="urn:microsoft.com/office/officeart/2008/layout/VerticalCurvedList" loCatId="list" qsTypeId="urn:microsoft.com/office/officeart/2005/8/quickstyle/simple3" qsCatId="simple" csTypeId="urn:microsoft.com/office/officeart/2005/8/colors/accent1_2" csCatId="accent1"/>
      <dgm:spPr/>
      <dgm:t>
        <a:bodyPr/>
        <a:lstStyle/>
        <a:p>
          <a:endParaRPr lang="en-US"/>
        </a:p>
      </dgm:t>
    </dgm:pt>
    <dgm:pt modelId="{3BC6613A-02AE-4A80-89F5-9CF50187EE71}">
      <dgm:prSet/>
      <dgm:spPr/>
      <dgm:t>
        <a:bodyPr/>
        <a:lstStyle/>
        <a:p>
          <a:pPr rtl="0"/>
          <a:r>
            <a:rPr lang="en-IN" b="0" dirty="0"/>
            <a:t>Customization</a:t>
          </a:r>
        </a:p>
      </dgm:t>
    </dgm:pt>
    <dgm:pt modelId="{57E424E9-8199-468D-8A75-976A5D694C5E}" type="parTrans" cxnId="{FCEB9651-3881-4CCB-AD69-C1462FE422D3}">
      <dgm:prSet/>
      <dgm:spPr/>
      <dgm:t>
        <a:bodyPr/>
        <a:lstStyle/>
        <a:p>
          <a:endParaRPr lang="en-US"/>
        </a:p>
      </dgm:t>
    </dgm:pt>
    <dgm:pt modelId="{F0659DFA-748B-400C-A07A-8CC2BBF1AAFC}" type="sibTrans" cxnId="{FCEB9651-3881-4CCB-AD69-C1462FE422D3}">
      <dgm:prSet/>
      <dgm:spPr/>
      <dgm:t>
        <a:bodyPr/>
        <a:lstStyle/>
        <a:p>
          <a:endParaRPr lang="en-US"/>
        </a:p>
      </dgm:t>
    </dgm:pt>
    <dgm:pt modelId="{EA3F4F86-1FBD-4DC6-B935-9D1A28C067EE}">
      <dgm:prSet/>
      <dgm:spPr/>
      <dgm:t>
        <a:bodyPr/>
        <a:lstStyle/>
        <a:p>
          <a:pPr rtl="0"/>
          <a:r>
            <a:rPr lang="en-IN" b="0" dirty="0"/>
            <a:t>Performance measurement</a:t>
          </a:r>
        </a:p>
      </dgm:t>
    </dgm:pt>
    <dgm:pt modelId="{9445E9FC-7946-4DC3-A5DF-4137566FD831}" type="parTrans" cxnId="{D54EBA9C-91E6-43DB-A9B4-FABB54039148}">
      <dgm:prSet/>
      <dgm:spPr/>
      <dgm:t>
        <a:bodyPr/>
        <a:lstStyle/>
        <a:p>
          <a:endParaRPr lang="en-US"/>
        </a:p>
      </dgm:t>
    </dgm:pt>
    <dgm:pt modelId="{E65A9AC5-2D6E-4377-A5AA-8F58A2B8CB7A}" type="sibTrans" cxnId="{D54EBA9C-91E6-43DB-A9B4-FABB54039148}">
      <dgm:prSet/>
      <dgm:spPr/>
      <dgm:t>
        <a:bodyPr/>
        <a:lstStyle/>
        <a:p>
          <a:endParaRPr lang="en-US"/>
        </a:p>
      </dgm:t>
    </dgm:pt>
    <dgm:pt modelId="{0B5ED7B1-31A0-458B-ABB2-E77DA7A8C8F0}">
      <dgm:prSet/>
      <dgm:spPr/>
      <dgm:t>
        <a:bodyPr/>
        <a:lstStyle/>
        <a:p>
          <a:pPr rtl="0"/>
          <a:r>
            <a:rPr lang="en-IN" b="0" dirty="0"/>
            <a:t>Data integration</a:t>
          </a:r>
        </a:p>
      </dgm:t>
    </dgm:pt>
    <dgm:pt modelId="{D33EE663-FCCA-46DF-B8CE-3369BC5DA930}" type="parTrans" cxnId="{EB3F5B23-7372-46EC-A54A-208D4D5C67C4}">
      <dgm:prSet/>
      <dgm:spPr/>
      <dgm:t>
        <a:bodyPr/>
        <a:lstStyle/>
        <a:p>
          <a:endParaRPr lang="en-US"/>
        </a:p>
      </dgm:t>
    </dgm:pt>
    <dgm:pt modelId="{C0A2DA59-07E5-4E05-94A6-352334C3B7AE}" type="sibTrans" cxnId="{EB3F5B23-7372-46EC-A54A-208D4D5C67C4}">
      <dgm:prSet/>
      <dgm:spPr/>
      <dgm:t>
        <a:bodyPr/>
        <a:lstStyle/>
        <a:p>
          <a:endParaRPr lang="en-US"/>
        </a:p>
      </dgm:t>
    </dgm:pt>
    <dgm:pt modelId="{88ABFD2B-22C6-4A46-B4BA-4A4B99031383}">
      <dgm:prSet/>
      <dgm:spPr/>
      <dgm:t>
        <a:bodyPr/>
        <a:lstStyle/>
        <a:p>
          <a:pPr rtl="0"/>
          <a:r>
            <a:rPr lang="en-IN" b="0" dirty="0"/>
            <a:t>Better business intelligence</a:t>
          </a:r>
        </a:p>
      </dgm:t>
    </dgm:pt>
    <dgm:pt modelId="{5F3ACAFE-4AE9-4D4E-BADB-861F315299D2}" type="parTrans" cxnId="{A00B71F7-0298-4FFC-BBC6-F699581BA504}">
      <dgm:prSet/>
      <dgm:spPr/>
      <dgm:t>
        <a:bodyPr/>
        <a:lstStyle/>
        <a:p>
          <a:endParaRPr lang="en-US"/>
        </a:p>
      </dgm:t>
    </dgm:pt>
    <dgm:pt modelId="{0F89B706-A81C-4D00-8871-0E2F5EFAEE77}" type="sibTrans" cxnId="{A00B71F7-0298-4FFC-BBC6-F699581BA504}">
      <dgm:prSet/>
      <dgm:spPr/>
      <dgm:t>
        <a:bodyPr/>
        <a:lstStyle/>
        <a:p>
          <a:endParaRPr lang="en-US"/>
        </a:p>
      </dgm:t>
    </dgm:pt>
    <dgm:pt modelId="{27B9383F-31D7-4A5E-A3AC-BCFAD06817AC}" type="pres">
      <dgm:prSet presAssocID="{090DE6F6-657D-4DD7-AD83-056309481781}" presName="Name0" presStyleCnt="0">
        <dgm:presLayoutVars>
          <dgm:chMax val="7"/>
          <dgm:chPref val="7"/>
          <dgm:dir/>
        </dgm:presLayoutVars>
      </dgm:prSet>
      <dgm:spPr/>
    </dgm:pt>
    <dgm:pt modelId="{922C2E0D-2D38-4D88-9A7D-42D5A6808C5E}" type="pres">
      <dgm:prSet presAssocID="{090DE6F6-657D-4DD7-AD83-056309481781}" presName="Name1" presStyleCnt="0"/>
      <dgm:spPr/>
    </dgm:pt>
    <dgm:pt modelId="{3E27FA85-74BC-4883-8C89-60DCB6EFC7BC}" type="pres">
      <dgm:prSet presAssocID="{090DE6F6-657D-4DD7-AD83-056309481781}" presName="cycle" presStyleCnt="0"/>
      <dgm:spPr/>
    </dgm:pt>
    <dgm:pt modelId="{61EDB602-4B00-4AFA-8866-6854F1B1A349}" type="pres">
      <dgm:prSet presAssocID="{090DE6F6-657D-4DD7-AD83-056309481781}" presName="srcNode" presStyleLbl="node1" presStyleIdx="0" presStyleCnt="4"/>
      <dgm:spPr/>
    </dgm:pt>
    <dgm:pt modelId="{9AAA1CAD-71CE-45AE-8F8C-59F2E6337EE8}" type="pres">
      <dgm:prSet presAssocID="{090DE6F6-657D-4DD7-AD83-056309481781}" presName="conn" presStyleLbl="parChTrans1D2" presStyleIdx="0" presStyleCnt="1"/>
      <dgm:spPr/>
    </dgm:pt>
    <dgm:pt modelId="{0BE037E5-0759-498B-9805-811287847EE9}" type="pres">
      <dgm:prSet presAssocID="{090DE6F6-657D-4DD7-AD83-056309481781}" presName="extraNode" presStyleLbl="node1" presStyleIdx="0" presStyleCnt="4"/>
      <dgm:spPr/>
    </dgm:pt>
    <dgm:pt modelId="{131C305B-0BF2-4D8F-A867-96D2DCFD482D}" type="pres">
      <dgm:prSet presAssocID="{090DE6F6-657D-4DD7-AD83-056309481781}" presName="dstNode" presStyleLbl="node1" presStyleIdx="0" presStyleCnt="4"/>
      <dgm:spPr/>
    </dgm:pt>
    <dgm:pt modelId="{06A9A07C-875E-49D9-A332-6614AB3AF3A8}" type="pres">
      <dgm:prSet presAssocID="{3BC6613A-02AE-4A80-89F5-9CF50187EE71}" presName="text_1" presStyleLbl="node1" presStyleIdx="0" presStyleCnt="4">
        <dgm:presLayoutVars>
          <dgm:bulletEnabled val="1"/>
        </dgm:presLayoutVars>
      </dgm:prSet>
      <dgm:spPr/>
    </dgm:pt>
    <dgm:pt modelId="{7047DD4F-CBB9-49F0-B566-46043B5B8FC0}" type="pres">
      <dgm:prSet presAssocID="{3BC6613A-02AE-4A80-89F5-9CF50187EE71}" presName="accent_1" presStyleCnt="0"/>
      <dgm:spPr/>
    </dgm:pt>
    <dgm:pt modelId="{2F2345B4-71D8-4692-B58E-4AEAA7F5BB1E}" type="pres">
      <dgm:prSet presAssocID="{3BC6613A-02AE-4A80-89F5-9CF50187EE71}" presName="accentRepeatNode" presStyleLbl="solidFgAcc1" presStyleIdx="0" presStyleCnt="4"/>
      <dgm:spPr/>
    </dgm:pt>
    <dgm:pt modelId="{2B4A9AB5-D9D4-4D92-8A32-72291DD2E665}" type="pres">
      <dgm:prSet presAssocID="{EA3F4F86-1FBD-4DC6-B935-9D1A28C067EE}" presName="text_2" presStyleLbl="node1" presStyleIdx="1" presStyleCnt="4">
        <dgm:presLayoutVars>
          <dgm:bulletEnabled val="1"/>
        </dgm:presLayoutVars>
      </dgm:prSet>
      <dgm:spPr/>
    </dgm:pt>
    <dgm:pt modelId="{4B47909F-5B0E-41C6-A5C2-D58A4590C66F}" type="pres">
      <dgm:prSet presAssocID="{EA3F4F86-1FBD-4DC6-B935-9D1A28C067EE}" presName="accent_2" presStyleCnt="0"/>
      <dgm:spPr/>
    </dgm:pt>
    <dgm:pt modelId="{D75DA16D-C85F-43AB-9A32-F9782B8EC1A6}" type="pres">
      <dgm:prSet presAssocID="{EA3F4F86-1FBD-4DC6-B935-9D1A28C067EE}" presName="accentRepeatNode" presStyleLbl="solidFgAcc1" presStyleIdx="1" presStyleCnt="4"/>
      <dgm:spPr/>
    </dgm:pt>
    <dgm:pt modelId="{D35915EF-A69B-4410-AF7A-AB794B926C83}" type="pres">
      <dgm:prSet presAssocID="{0B5ED7B1-31A0-458B-ABB2-E77DA7A8C8F0}" presName="text_3" presStyleLbl="node1" presStyleIdx="2" presStyleCnt="4">
        <dgm:presLayoutVars>
          <dgm:bulletEnabled val="1"/>
        </dgm:presLayoutVars>
      </dgm:prSet>
      <dgm:spPr/>
    </dgm:pt>
    <dgm:pt modelId="{61DBEEC8-0A50-4E25-B058-BC6B9F433DF2}" type="pres">
      <dgm:prSet presAssocID="{0B5ED7B1-31A0-458B-ABB2-E77DA7A8C8F0}" presName="accent_3" presStyleCnt="0"/>
      <dgm:spPr/>
    </dgm:pt>
    <dgm:pt modelId="{7ED539B0-2E55-40C8-8E6F-83E959B50C53}" type="pres">
      <dgm:prSet presAssocID="{0B5ED7B1-31A0-458B-ABB2-E77DA7A8C8F0}" presName="accentRepeatNode" presStyleLbl="solidFgAcc1" presStyleIdx="2" presStyleCnt="4"/>
      <dgm:spPr/>
    </dgm:pt>
    <dgm:pt modelId="{2D5D9F8F-B659-4F48-B351-7222DA5B9A5A}" type="pres">
      <dgm:prSet presAssocID="{88ABFD2B-22C6-4A46-B4BA-4A4B99031383}" presName="text_4" presStyleLbl="node1" presStyleIdx="3" presStyleCnt="4">
        <dgm:presLayoutVars>
          <dgm:bulletEnabled val="1"/>
        </dgm:presLayoutVars>
      </dgm:prSet>
      <dgm:spPr/>
    </dgm:pt>
    <dgm:pt modelId="{B5D3DF5D-B43D-4217-BF6D-5808B83230FD}" type="pres">
      <dgm:prSet presAssocID="{88ABFD2B-22C6-4A46-B4BA-4A4B99031383}" presName="accent_4" presStyleCnt="0"/>
      <dgm:spPr/>
    </dgm:pt>
    <dgm:pt modelId="{540E43F7-FFF1-421A-88BC-201B0495E218}" type="pres">
      <dgm:prSet presAssocID="{88ABFD2B-22C6-4A46-B4BA-4A4B99031383}" presName="accentRepeatNode" presStyleLbl="solidFgAcc1" presStyleIdx="3" presStyleCnt="4"/>
      <dgm:spPr/>
    </dgm:pt>
  </dgm:ptLst>
  <dgm:cxnLst>
    <dgm:cxn modelId="{EB3F5B23-7372-46EC-A54A-208D4D5C67C4}" srcId="{090DE6F6-657D-4DD7-AD83-056309481781}" destId="{0B5ED7B1-31A0-458B-ABB2-E77DA7A8C8F0}" srcOrd="2" destOrd="0" parTransId="{D33EE663-FCCA-46DF-B8CE-3369BC5DA930}" sibTransId="{C0A2DA59-07E5-4E05-94A6-352334C3B7AE}"/>
    <dgm:cxn modelId="{F0406440-3D48-4EB4-B4E5-B59056E30204}" type="presOf" srcId="{EA3F4F86-1FBD-4DC6-B935-9D1A28C067EE}" destId="{2B4A9AB5-D9D4-4D92-8A32-72291DD2E665}" srcOrd="0" destOrd="0" presId="urn:microsoft.com/office/officeart/2008/layout/VerticalCurvedList"/>
    <dgm:cxn modelId="{CCD3395E-D910-4D7E-8D9C-BAC521B78872}" type="presOf" srcId="{090DE6F6-657D-4DD7-AD83-056309481781}" destId="{27B9383F-31D7-4A5E-A3AC-BCFAD06817AC}" srcOrd="0" destOrd="0" presId="urn:microsoft.com/office/officeart/2008/layout/VerticalCurvedList"/>
    <dgm:cxn modelId="{FCEB9651-3881-4CCB-AD69-C1462FE422D3}" srcId="{090DE6F6-657D-4DD7-AD83-056309481781}" destId="{3BC6613A-02AE-4A80-89F5-9CF50187EE71}" srcOrd="0" destOrd="0" parTransId="{57E424E9-8199-468D-8A75-976A5D694C5E}" sibTransId="{F0659DFA-748B-400C-A07A-8CC2BBF1AAFC}"/>
    <dgm:cxn modelId="{ABA38054-B3DC-4157-A70D-152F93550E0C}" type="presOf" srcId="{0B5ED7B1-31A0-458B-ABB2-E77DA7A8C8F0}" destId="{D35915EF-A69B-4410-AF7A-AB794B926C83}" srcOrd="0" destOrd="0" presId="urn:microsoft.com/office/officeart/2008/layout/VerticalCurvedList"/>
    <dgm:cxn modelId="{EC880E9B-AE4C-486D-91C7-0789C745C5D4}" type="presOf" srcId="{88ABFD2B-22C6-4A46-B4BA-4A4B99031383}" destId="{2D5D9F8F-B659-4F48-B351-7222DA5B9A5A}" srcOrd="0" destOrd="0" presId="urn:microsoft.com/office/officeart/2008/layout/VerticalCurvedList"/>
    <dgm:cxn modelId="{D54EBA9C-91E6-43DB-A9B4-FABB54039148}" srcId="{090DE6F6-657D-4DD7-AD83-056309481781}" destId="{EA3F4F86-1FBD-4DC6-B935-9D1A28C067EE}" srcOrd="1" destOrd="0" parTransId="{9445E9FC-7946-4DC3-A5DF-4137566FD831}" sibTransId="{E65A9AC5-2D6E-4377-A5AA-8F58A2B8CB7A}"/>
    <dgm:cxn modelId="{676FB3A8-B5D8-4546-AF4B-84A67A432AC2}" type="presOf" srcId="{F0659DFA-748B-400C-A07A-8CC2BBF1AAFC}" destId="{9AAA1CAD-71CE-45AE-8F8C-59F2E6337EE8}" srcOrd="0" destOrd="0" presId="urn:microsoft.com/office/officeart/2008/layout/VerticalCurvedList"/>
    <dgm:cxn modelId="{D8E3F2DB-84C8-43E5-A2C0-DF8F40D9B2ED}" type="presOf" srcId="{3BC6613A-02AE-4A80-89F5-9CF50187EE71}" destId="{06A9A07C-875E-49D9-A332-6614AB3AF3A8}" srcOrd="0" destOrd="0" presId="urn:microsoft.com/office/officeart/2008/layout/VerticalCurvedList"/>
    <dgm:cxn modelId="{A00B71F7-0298-4FFC-BBC6-F699581BA504}" srcId="{090DE6F6-657D-4DD7-AD83-056309481781}" destId="{88ABFD2B-22C6-4A46-B4BA-4A4B99031383}" srcOrd="3" destOrd="0" parTransId="{5F3ACAFE-4AE9-4D4E-BADB-861F315299D2}" sibTransId="{0F89B706-A81C-4D00-8871-0E2F5EFAEE77}"/>
    <dgm:cxn modelId="{2225F983-7CB6-4B17-B0CD-A202B3A3F674}" type="presParOf" srcId="{27B9383F-31D7-4A5E-A3AC-BCFAD06817AC}" destId="{922C2E0D-2D38-4D88-9A7D-42D5A6808C5E}" srcOrd="0" destOrd="0" presId="urn:microsoft.com/office/officeart/2008/layout/VerticalCurvedList"/>
    <dgm:cxn modelId="{C11CC2A6-9048-458B-B6F0-2385F24DF197}" type="presParOf" srcId="{922C2E0D-2D38-4D88-9A7D-42D5A6808C5E}" destId="{3E27FA85-74BC-4883-8C89-60DCB6EFC7BC}" srcOrd="0" destOrd="0" presId="urn:microsoft.com/office/officeart/2008/layout/VerticalCurvedList"/>
    <dgm:cxn modelId="{14585535-30FB-402B-9C85-C6379409297E}" type="presParOf" srcId="{3E27FA85-74BC-4883-8C89-60DCB6EFC7BC}" destId="{61EDB602-4B00-4AFA-8866-6854F1B1A349}" srcOrd="0" destOrd="0" presId="urn:microsoft.com/office/officeart/2008/layout/VerticalCurvedList"/>
    <dgm:cxn modelId="{E6407869-C448-4BB5-9627-16553C639CFC}" type="presParOf" srcId="{3E27FA85-74BC-4883-8C89-60DCB6EFC7BC}" destId="{9AAA1CAD-71CE-45AE-8F8C-59F2E6337EE8}" srcOrd="1" destOrd="0" presId="urn:microsoft.com/office/officeart/2008/layout/VerticalCurvedList"/>
    <dgm:cxn modelId="{1B686052-4B12-46FF-B51D-4FB8EFC92589}" type="presParOf" srcId="{3E27FA85-74BC-4883-8C89-60DCB6EFC7BC}" destId="{0BE037E5-0759-498B-9805-811287847EE9}" srcOrd="2" destOrd="0" presId="urn:microsoft.com/office/officeart/2008/layout/VerticalCurvedList"/>
    <dgm:cxn modelId="{A09FB9A2-BF86-4317-8E26-DEE044BA4F61}" type="presParOf" srcId="{3E27FA85-74BC-4883-8C89-60DCB6EFC7BC}" destId="{131C305B-0BF2-4D8F-A867-96D2DCFD482D}" srcOrd="3" destOrd="0" presId="urn:microsoft.com/office/officeart/2008/layout/VerticalCurvedList"/>
    <dgm:cxn modelId="{B0E31E62-9E15-4E92-8D3A-70D09FCBCDD7}" type="presParOf" srcId="{922C2E0D-2D38-4D88-9A7D-42D5A6808C5E}" destId="{06A9A07C-875E-49D9-A332-6614AB3AF3A8}" srcOrd="1" destOrd="0" presId="urn:microsoft.com/office/officeart/2008/layout/VerticalCurvedList"/>
    <dgm:cxn modelId="{10EB117E-C583-496D-8E8E-C28224DD737E}" type="presParOf" srcId="{922C2E0D-2D38-4D88-9A7D-42D5A6808C5E}" destId="{7047DD4F-CBB9-49F0-B566-46043B5B8FC0}" srcOrd="2" destOrd="0" presId="urn:microsoft.com/office/officeart/2008/layout/VerticalCurvedList"/>
    <dgm:cxn modelId="{FFD5D9A7-670B-41B4-96BE-70D4465DC3B6}" type="presParOf" srcId="{7047DD4F-CBB9-49F0-B566-46043B5B8FC0}" destId="{2F2345B4-71D8-4692-B58E-4AEAA7F5BB1E}" srcOrd="0" destOrd="0" presId="urn:microsoft.com/office/officeart/2008/layout/VerticalCurvedList"/>
    <dgm:cxn modelId="{3B5D87C2-8B96-47C6-A0F2-4B954D4B335F}" type="presParOf" srcId="{922C2E0D-2D38-4D88-9A7D-42D5A6808C5E}" destId="{2B4A9AB5-D9D4-4D92-8A32-72291DD2E665}" srcOrd="3" destOrd="0" presId="urn:microsoft.com/office/officeart/2008/layout/VerticalCurvedList"/>
    <dgm:cxn modelId="{D7212E11-4C00-4610-86B6-E09054AAD087}" type="presParOf" srcId="{922C2E0D-2D38-4D88-9A7D-42D5A6808C5E}" destId="{4B47909F-5B0E-41C6-A5C2-D58A4590C66F}" srcOrd="4" destOrd="0" presId="urn:microsoft.com/office/officeart/2008/layout/VerticalCurvedList"/>
    <dgm:cxn modelId="{280DE9EC-EDC1-4392-A170-4FFDD1DA2A7A}" type="presParOf" srcId="{4B47909F-5B0E-41C6-A5C2-D58A4590C66F}" destId="{D75DA16D-C85F-43AB-9A32-F9782B8EC1A6}" srcOrd="0" destOrd="0" presId="urn:microsoft.com/office/officeart/2008/layout/VerticalCurvedList"/>
    <dgm:cxn modelId="{67F9A3BB-DCB6-41C9-B730-8AEB89BF5A1C}" type="presParOf" srcId="{922C2E0D-2D38-4D88-9A7D-42D5A6808C5E}" destId="{D35915EF-A69B-4410-AF7A-AB794B926C83}" srcOrd="5" destOrd="0" presId="urn:microsoft.com/office/officeart/2008/layout/VerticalCurvedList"/>
    <dgm:cxn modelId="{33369EEE-7E97-48B4-9B54-B5029C8F600A}" type="presParOf" srcId="{922C2E0D-2D38-4D88-9A7D-42D5A6808C5E}" destId="{61DBEEC8-0A50-4E25-B058-BC6B9F433DF2}" srcOrd="6" destOrd="0" presId="urn:microsoft.com/office/officeart/2008/layout/VerticalCurvedList"/>
    <dgm:cxn modelId="{D0D9A599-3FD9-4BB1-AD44-74CA2AF28F93}" type="presParOf" srcId="{61DBEEC8-0A50-4E25-B058-BC6B9F433DF2}" destId="{7ED539B0-2E55-40C8-8E6F-83E959B50C53}" srcOrd="0" destOrd="0" presId="urn:microsoft.com/office/officeart/2008/layout/VerticalCurvedList"/>
    <dgm:cxn modelId="{1982986E-C7AF-4B65-BF4D-97D015BCB82D}" type="presParOf" srcId="{922C2E0D-2D38-4D88-9A7D-42D5A6808C5E}" destId="{2D5D9F8F-B659-4F48-B351-7222DA5B9A5A}" srcOrd="7" destOrd="0" presId="urn:microsoft.com/office/officeart/2008/layout/VerticalCurvedList"/>
    <dgm:cxn modelId="{50D27779-A4C7-41DE-B8C9-AB43524C2397}" type="presParOf" srcId="{922C2E0D-2D38-4D88-9A7D-42D5A6808C5E}" destId="{B5D3DF5D-B43D-4217-BF6D-5808B83230FD}" srcOrd="8" destOrd="0" presId="urn:microsoft.com/office/officeart/2008/layout/VerticalCurvedList"/>
    <dgm:cxn modelId="{D872E067-8EE3-4528-B46B-500A36E8395E}" type="presParOf" srcId="{B5D3DF5D-B43D-4217-BF6D-5808B83230FD}" destId="{540E43F7-FFF1-421A-88BC-201B0495E218}" srcOrd="0" destOrd="0" presId="urn:microsoft.com/office/officeart/2008/layout/VerticalCurvedLis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AF81BE58-09B0-473B-BB3D-2541569E0E4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57F80861-CE16-435F-9139-60C6B8D9CA76}">
      <dgm:prSet custT="1"/>
      <dgm:spPr/>
      <dgm:t>
        <a:bodyPr/>
        <a:lstStyle/>
        <a:p>
          <a:pPr rtl="0"/>
          <a:r>
            <a:rPr lang="en-US" sz="2000" dirty="0"/>
            <a:t>Other benefits</a:t>
          </a:r>
          <a:endParaRPr lang="en-IN" sz="2000" dirty="0"/>
        </a:p>
      </dgm:t>
    </dgm:pt>
    <dgm:pt modelId="{8B6BE67D-7D4F-48D1-91E5-C7C154A6E410}" type="parTrans" cxnId="{F7D28164-55EA-449F-A48A-88980A7821BC}">
      <dgm:prSet/>
      <dgm:spPr/>
      <dgm:t>
        <a:bodyPr/>
        <a:lstStyle/>
        <a:p>
          <a:endParaRPr lang="en-US" sz="2400"/>
        </a:p>
      </dgm:t>
    </dgm:pt>
    <dgm:pt modelId="{578AFEA2-D20A-4A5A-94CA-DA37017B13F7}" type="sibTrans" cxnId="{F7D28164-55EA-449F-A48A-88980A7821BC}">
      <dgm:prSet/>
      <dgm:spPr/>
      <dgm:t>
        <a:bodyPr/>
        <a:lstStyle/>
        <a:p>
          <a:endParaRPr lang="en-US" sz="2400"/>
        </a:p>
      </dgm:t>
    </dgm:pt>
    <dgm:pt modelId="{4994848A-930E-404A-8B9A-AC7F90C60C70}" type="pres">
      <dgm:prSet presAssocID="{AF81BE58-09B0-473B-BB3D-2541569E0E45}" presName="linear" presStyleCnt="0">
        <dgm:presLayoutVars>
          <dgm:animLvl val="lvl"/>
          <dgm:resizeHandles val="exact"/>
        </dgm:presLayoutVars>
      </dgm:prSet>
      <dgm:spPr/>
    </dgm:pt>
    <dgm:pt modelId="{FDC8CE1C-5806-4A2D-A9F1-F4A830182D6A}" type="pres">
      <dgm:prSet presAssocID="{57F80861-CE16-435F-9139-60C6B8D9CA76}" presName="parentText" presStyleLbl="node1" presStyleIdx="0" presStyleCnt="1">
        <dgm:presLayoutVars>
          <dgm:chMax val="0"/>
          <dgm:bulletEnabled val="1"/>
        </dgm:presLayoutVars>
      </dgm:prSet>
      <dgm:spPr/>
    </dgm:pt>
  </dgm:ptLst>
  <dgm:cxnLst>
    <dgm:cxn modelId="{F7D28164-55EA-449F-A48A-88980A7821BC}" srcId="{AF81BE58-09B0-473B-BB3D-2541569E0E45}" destId="{57F80861-CE16-435F-9139-60C6B8D9CA76}" srcOrd="0" destOrd="0" parTransId="{8B6BE67D-7D4F-48D1-91E5-C7C154A6E410}" sibTransId="{578AFEA2-D20A-4A5A-94CA-DA37017B13F7}"/>
    <dgm:cxn modelId="{1AB83A81-9617-4B7A-B779-FE1EFEF0A29C}" type="presOf" srcId="{57F80861-CE16-435F-9139-60C6B8D9CA76}" destId="{FDC8CE1C-5806-4A2D-A9F1-F4A830182D6A}" srcOrd="0" destOrd="0" presId="urn:microsoft.com/office/officeart/2005/8/layout/vList2"/>
    <dgm:cxn modelId="{43AB25AC-7E86-4842-B287-57AF841404D8}" type="presOf" srcId="{AF81BE58-09B0-473B-BB3D-2541569E0E45}" destId="{4994848A-930E-404A-8B9A-AC7F90C60C70}" srcOrd="0" destOrd="0" presId="urn:microsoft.com/office/officeart/2005/8/layout/vList2"/>
    <dgm:cxn modelId="{D15488B3-F913-4E2F-90A7-C2BDC0968985}" type="presParOf" srcId="{4994848A-930E-404A-8B9A-AC7F90C60C70}" destId="{FDC8CE1C-5806-4A2D-A9F1-F4A830182D6A}" srcOrd="0" destOrd="0" presId="urn:microsoft.com/office/officeart/2005/8/layout/vList2"/>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5E7ADB0F-37F4-48BB-8C24-ABFA0324131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F23782-41FD-4C08-B8C0-5ED8249380B7}">
      <dgm:prSet/>
      <dgm:spPr>
        <a:ln>
          <a:solidFill>
            <a:schemeClr val="bg2">
              <a:lumMod val="25000"/>
            </a:schemeClr>
          </a:solidFill>
        </a:ln>
      </dgm:spPr>
      <dgm:t>
        <a:bodyPr/>
        <a:lstStyle/>
        <a:p>
          <a:pPr rtl="0"/>
          <a:r>
            <a:rPr lang="en-IN" b="0" dirty="0"/>
            <a:t>Resource Requirements</a:t>
          </a:r>
        </a:p>
      </dgm:t>
    </dgm:pt>
    <dgm:pt modelId="{A529F928-8A96-4287-B2B4-7C9D37F01D4B}" type="parTrans" cxnId="{126B8DA7-BF79-4452-B1A8-0E732C3C3514}">
      <dgm:prSet/>
      <dgm:spPr/>
      <dgm:t>
        <a:bodyPr/>
        <a:lstStyle/>
        <a:p>
          <a:endParaRPr lang="en-US"/>
        </a:p>
      </dgm:t>
    </dgm:pt>
    <dgm:pt modelId="{0C077766-3125-4B6F-A5F5-4CA0F0152A23}" type="sibTrans" cxnId="{126B8DA7-BF79-4452-B1A8-0E732C3C3514}">
      <dgm:prSet/>
      <dgm:spPr/>
      <dgm:t>
        <a:bodyPr/>
        <a:lstStyle/>
        <a:p>
          <a:endParaRPr lang="en-US"/>
        </a:p>
      </dgm:t>
    </dgm:pt>
    <dgm:pt modelId="{5487F0DA-0246-4910-8665-4664E06E2D4C}" type="pres">
      <dgm:prSet presAssocID="{5E7ADB0F-37F4-48BB-8C24-ABFA03241312}" presName="linear" presStyleCnt="0">
        <dgm:presLayoutVars>
          <dgm:animLvl val="lvl"/>
          <dgm:resizeHandles val="exact"/>
        </dgm:presLayoutVars>
      </dgm:prSet>
      <dgm:spPr/>
    </dgm:pt>
    <dgm:pt modelId="{BBD4A00F-E372-46D4-BB7F-7BEC8618B599}" type="pres">
      <dgm:prSet presAssocID="{0CF23782-41FD-4C08-B8C0-5ED8249380B7}" presName="parentText" presStyleLbl="node1" presStyleIdx="0" presStyleCnt="1">
        <dgm:presLayoutVars>
          <dgm:chMax val="0"/>
          <dgm:bulletEnabled val="1"/>
        </dgm:presLayoutVars>
      </dgm:prSet>
      <dgm:spPr/>
    </dgm:pt>
  </dgm:ptLst>
  <dgm:cxnLst>
    <dgm:cxn modelId="{32CA924F-508E-45AF-BD51-EC684603290F}" type="presOf" srcId="{0CF23782-41FD-4C08-B8C0-5ED8249380B7}" destId="{BBD4A00F-E372-46D4-BB7F-7BEC8618B599}" srcOrd="0" destOrd="0" presId="urn:microsoft.com/office/officeart/2005/8/layout/vList2"/>
    <dgm:cxn modelId="{126B8DA7-BF79-4452-B1A8-0E732C3C3514}" srcId="{5E7ADB0F-37F4-48BB-8C24-ABFA03241312}" destId="{0CF23782-41FD-4C08-B8C0-5ED8249380B7}" srcOrd="0" destOrd="0" parTransId="{A529F928-8A96-4287-B2B4-7C9D37F01D4B}" sibTransId="{0C077766-3125-4B6F-A5F5-4CA0F0152A23}"/>
    <dgm:cxn modelId="{34B94EFA-29C0-4B6A-BE24-89A031103DCA}" type="presOf" srcId="{5E7ADB0F-37F4-48BB-8C24-ABFA03241312}" destId="{5487F0DA-0246-4910-8665-4664E06E2D4C}" srcOrd="0" destOrd="0" presId="urn:microsoft.com/office/officeart/2005/8/layout/vList2"/>
    <dgm:cxn modelId="{469D55D6-4884-4C91-9FC5-59606C7D32A3}" type="presParOf" srcId="{5487F0DA-0246-4910-8665-4664E06E2D4C}" destId="{BBD4A00F-E372-46D4-BB7F-7BEC8618B59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F50D83E2-2A79-4E97-99E8-843D16FD83AB}"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US"/>
        </a:p>
      </dgm:t>
    </dgm:pt>
    <dgm:pt modelId="{E7452C1B-427A-43CF-BA77-3521C2B1F2A9}">
      <dgm:prSet/>
      <dgm:spPr/>
      <dgm:t>
        <a:bodyPr/>
        <a:lstStyle/>
        <a:p>
          <a:pPr rtl="0"/>
          <a:r>
            <a:rPr lang="en-IN" dirty="0" err="1"/>
            <a:t>Jupyter</a:t>
          </a:r>
          <a:r>
            <a:rPr lang="en-IN" dirty="0"/>
            <a:t> Notebook</a:t>
          </a:r>
        </a:p>
      </dgm:t>
    </dgm:pt>
    <dgm:pt modelId="{D7AE50DB-1CE2-48A0-9EFD-BAB597B1231A}" type="parTrans" cxnId="{400189F0-908C-402F-940C-8F73BEC73BE7}">
      <dgm:prSet/>
      <dgm:spPr/>
      <dgm:t>
        <a:bodyPr/>
        <a:lstStyle/>
        <a:p>
          <a:endParaRPr lang="en-US"/>
        </a:p>
      </dgm:t>
    </dgm:pt>
    <dgm:pt modelId="{45ACAE85-E527-419A-81A0-B88E607BDDA5}" type="sibTrans" cxnId="{400189F0-908C-402F-940C-8F73BEC73BE7}">
      <dgm:prSet/>
      <dgm:spPr/>
      <dgm:t>
        <a:bodyPr/>
        <a:lstStyle/>
        <a:p>
          <a:endParaRPr lang="en-US"/>
        </a:p>
      </dgm:t>
    </dgm:pt>
    <dgm:pt modelId="{3648883E-F1F3-4D80-8F77-6D31BB5DF2DB}" type="pres">
      <dgm:prSet presAssocID="{F50D83E2-2A79-4E97-99E8-843D16FD83AB}" presName="linear" presStyleCnt="0">
        <dgm:presLayoutVars>
          <dgm:animLvl val="lvl"/>
          <dgm:resizeHandles val="exact"/>
        </dgm:presLayoutVars>
      </dgm:prSet>
      <dgm:spPr/>
    </dgm:pt>
    <dgm:pt modelId="{14E6949A-6434-4D53-B7F0-2E0B0B9B9FC9}" type="pres">
      <dgm:prSet presAssocID="{E7452C1B-427A-43CF-BA77-3521C2B1F2A9}" presName="parentText" presStyleLbl="node1" presStyleIdx="0" presStyleCnt="1" custLinFactNeighborX="0" custLinFactNeighborY="28895">
        <dgm:presLayoutVars>
          <dgm:chMax val="0"/>
          <dgm:bulletEnabled val="1"/>
        </dgm:presLayoutVars>
      </dgm:prSet>
      <dgm:spPr/>
    </dgm:pt>
  </dgm:ptLst>
  <dgm:cxnLst>
    <dgm:cxn modelId="{EB08CB41-8D5E-4EE1-9053-367E7B8A26F9}" type="presOf" srcId="{F50D83E2-2A79-4E97-99E8-843D16FD83AB}" destId="{3648883E-F1F3-4D80-8F77-6D31BB5DF2DB}" srcOrd="0" destOrd="0" presId="urn:microsoft.com/office/officeart/2005/8/layout/vList2"/>
    <dgm:cxn modelId="{400189F0-908C-402F-940C-8F73BEC73BE7}" srcId="{F50D83E2-2A79-4E97-99E8-843D16FD83AB}" destId="{E7452C1B-427A-43CF-BA77-3521C2B1F2A9}" srcOrd="0" destOrd="0" parTransId="{D7AE50DB-1CE2-48A0-9EFD-BAB597B1231A}" sibTransId="{45ACAE85-E527-419A-81A0-B88E607BDDA5}"/>
    <dgm:cxn modelId="{67024BFA-7E2E-4498-873A-B86FEEA91FDE}" type="presOf" srcId="{E7452C1B-427A-43CF-BA77-3521C2B1F2A9}" destId="{14E6949A-6434-4D53-B7F0-2E0B0B9B9FC9}" srcOrd="0" destOrd="0" presId="urn:microsoft.com/office/officeart/2005/8/layout/vList2"/>
    <dgm:cxn modelId="{77D5EE78-5C1B-4392-B732-FF3E53431AA4}" type="presParOf" srcId="{3648883E-F1F3-4D80-8F77-6D31BB5DF2DB}" destId="{14E6949A-6434-4D53-B7F0-2E0B0B9B9FC9}"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2C662029-5D21-44DC-8BDA-0A0D170748F3}" type="doc">
      <dgm:prSet loTypeId="urn:microsoft.com/office/officeart/2005/8/layout/vList2" loCatId="list" qsTypeId="urn:microsoft.com/office/officeart/2005/8/quickstyle/simple1" qsCatId="simple" csTypeId="urn:microsoft.com/office/officeart/2005/8/colors/accent2_4" csCatId="accent2"/>
      <dgm:spPr/>
      <dgm:t>
        <a:bodyPr/>
        <a:lstStyle/>
        <a:p>
          <a:endParaRPr lang="en-US"/>
        </a:p>
      </dgm:t>
    </dgm:pt>
    <dgm:pt modelId="{547D8496-21F6-435B-A968-FF4AEAFE84AA}">
      <dgm:prSet/>
      <dgm:spPr/>
      <dgm:t>
        <a:bodyPr/>
        <a:lstStyle/>
        <a:p>
          <a:pPr rtl="0"/>
          <a:r>
            <a:rPr lang="en-IN" dirty="0"/>
            <a:t>Software Requirements </a:t>
          </a:r>
        </a:p>
      </dgm:t>
    </dgm:pt>
    <dgm:pt modelId="{C1104E86-92BA-4BE1-8F17-DC45EEED8945}" type="parTrans" cxnId="{95512F45-8B51-46EE-9908-09530E4AD0A7}">
      <dgm:prSet/>
      <dgm:spPr/>
      <dgm:t>
        <a:bodyPr/>
        <a:lstStyle/>
        <a:p>
          <a:endParaRPr lang="en-US"/>
        </a:p>
      </dgm:t>
    </dgm:pt>
    <dgm:pt modelId="{133B3CE4-E169-4EC9-AD0D-B07930B9B558}" type="sibTrans" cxnId="{95512F45-8B51-46EE-9908-09530E4AD0A7}">
      <dgm:prSet/>
      <dgm:spPr/>
      <dgm:t>
        <a:bodyPr/>
        <a:lstStyle/>
        <a:p>
          <a:endParaRPr lang="en-US"/>
        </a:p>
      </dgm:t>
    </dgm:pt>
    <dgm:pt modelId="{8B9E6A34-409B-4FA0-8072-857A99B2A9E2}" type="pres">
      <dgm:prSet presAssocID="{2C662029-5D21-44DC-8BDA-0A0D170748F3}" presName="linear" presStyleCnt="0">
        <dgm:presLayoutVars>
          <dgm:animLvl val="lvl"/>
          <dgm:resizeHandles val="exact"/>
        </dgm:presLayoutVars>
      </dgm:prSet>
      <dgm:spPr/>
    </dgm:pt>
    <dgm:pt modelId="{E5B0034C-7CE7-4D9C-8362-D81E9F6AD6AC}" type="pres">
      <dgm:prSet presAssocID="{547D8496-21F6-435B-A968-FF4AEAFE84AA}" presName="parentText" presStyleLbl="node1" presStyleIdx="0" presStyleCnt="1">
        <dgm:presLayoutVars>
          <dgm:chMax val="0"/>
          <dgm:bulletEnabled val="1"/>
        </dgm:presLayoutVars>
      </dgm:prSet>
      <dgm:spPr/>
    </dgm:pt>
  </dgm:ptLst>
  <dgm:cxnLst>
    <dgm:cxn modelId="{3EABA55D-DF01-49D4-AC4F-840239F0FC56}" type="presOf" srcId="{547D8496-21F6-435B-A968-FF4AEAFE84AA}" destId="{E5B0034C-7CE7-4D9C-8362-D81E9F6AD6AC}" srcOrd="0" destOrd="0" presId="urn:microsoft.com/office/officeart/2005/8/layout/vList2"/>
    <dgm:cxn modelId="{95512F45-8B51-46EE-9908-09530E4AD0A7}" srcId="{2C662029-5D21-44DC-8BDA-0A0D170748F3}" destId="{547D8496-21F6-435B-A968-FF4AEAFE84AA}" srcOrd="0" destOrd="0" parTransId="{C1104E86-92BA-4BE1-8F17-DC45EEED8945}" sibTransId="{133B3CE4-E169-4EC9-AD0D-B07930B9B558}"/>
    <dgm:cxn modelId="{BCED8B58-E2CF-4823-9E2A-1E7F0D99DCD9}" type="presOf" srcId="{2C662029-5D21-44DC-8BDA-0A0D170748F3}" destId="{8B9E6A34-409B-4FA0-8072-857A99B2A9E2}" srcOrd="0" destOrd="0" presId="urn:microsoft.com/office/officeart/2005/8/layout/vList2"/>
    <dgm:cxn modelId="{E2569939-99E4-4F53-AB48-B2014C8DBA76}" type="presParOf" srcId="{8B9E6A34-409B-4FA0-8072-857A99B2A9E2}" destId="{E5B0034C-7CE7-4D9C-8362-D81E9F6AD6AC}"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BD092B09-4DE2-49AD-AE61-3E122A2A9F83}"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en-US"/>
        </a:p>
      </dgm:t>
    </dgm:pt>
    <dgm:pt modelId="{BBBF5D56-101F-4027-898D-C98929FD51CA}">
      <dgm:prSet/>
      <dgm:spPr/>
      <dgm:t>
        <a:bodyPr/>
        <a:lstStyle/>
        <a:p>
          <a:pPr algn="ctr" rtl="0"/>
          <a:r>
            <a:rPr lang="en-US" dirty="0"/>
            <a:t>Tableau</a:t>
          </a:r>
          <a:endParaRPr lang="en-IN" dirty="0"/>
        </a:p>
      </dgm:t>
    </dgm:pt>
    <dgm:pt modelId="{0F4F5BFD-5AEB-402C-9A5D-3A2506ED2A3A}" type="parTrans" cxnId="{1AAC1EB1-D3BB-467D-A1C0-2BF8C15E148F}">
      <dgm:prSet/>
      <dgm:spPr/>
      <dgm:t>
        <a:bodyPr/>
        <a:lstStyle/>
        <a:p>
          <a:endParaRPr lang="en-US"/>
        </a:p>
      </dgm:t>
    </dgm:pt>
    <dgm:pt modelId="{885632D2-108F-489D-917C-62C481CD3A34}" type="sibTrans" cxnId="{1AAC1EB1-D3BB-467D-A1C0-2BF8C15E148F}">
      <dgm:prSet/>
      <dgm:spPr/>
      <dgm:t>
        <a:bodyPr/>
        <a:lstStyle/>
        <a:p>
          <a:endParaRPr lang="en-US"/>
        </a:p>
      </dgm:t>
    </dgm:pt>
    <dgm:pt modelId="{D333B4F2-6190-4621-8D35-52A06220713C}" type="pres">
      <dgm:prSet presAssocID="{BD092B09-4DE2-49AD-AE61-3E122A2A9F83}" presName="linear" presStyleCnt="0">
        <dgm:presLayoutVars>
          <dgm:animLvl val="lvl"/>
          <dgm:resizeHandles val="exact"/>
        </dgm:presLayoutVars>
      </dgm:prSet>
      <dgm:spPr/>
    </dgm:pt>
    <dgm:pt modelId="{4C125E8D-C0B0-4420-8D35-7F088907031B}" type="pres">
      <dgm:prSet presAssocID="{BBBF5D56-101F-4027-898D-C98929FD51CA}" presName="parentText" presStyleLbl="node1" presStyleIdx="0" presStyleCnt="1" custScaleY="100044" custLinFactNeighborX="-1027" custLinFactNeighborY="-13345">
        <dgm:presLayoutVars>
          <dgm:chMax val="0"/>
          <dgm:bulletEnabled val="1"/>
        </dgm:presLayoutVars>
      </dgm:prSet>
      <dgm:spPr/>
    </dgm:pt>
  </dgm:ptLst>
  <dgm:cxnLst>
    <dgm:cxn modelId="{75103665-45DA-4278-B0CF-DF8C54B2826C}" type="presOf" srcId="{BD092B09-4DE2-49AD-AE61-3E122A2A9F83}" destId="{D333B4F2-6190-4621-8D35-52A06220713C}" srcOrd="0" destOrd="0" presId="urn:microsoft.com/office/officeart/2005/8/layout/vList2"/>
    <dgm:cxn modelId="{AE02D772-5E1A-418D-9CAC-7FE4D6A38F16}" type="presOf" srcId="{BBBF5D56-101F-4027-898D-C98929FD51CA}" destId="{4C125E8D-C0B0-4420-8D35-7F088907031B}" srcOrd="0" destOrd="0" presId="urn:microsoft.com/office/officeart/2005/8/layout/vList2"/>
    <dgm:cxn modelId="{1AAC1EB1-D3BB-467D-A1C0-2BF8C15E148F}" srcId="{BD092B09-4DE2-49AD-AE61-3E122A2A9F83}" destId="{BBBF5D56-101F-4027-898D-C98929FD51CA}" srcOrd="0" destOrd="0" parTransId="{0F4F5BFD-5AEB-402C-9A5D-3A2506ED2A3A}" sibTransId="{885632D2-108F-489D-917C-62C481CD3A34}"/>
    <dgm:cxn modelId="{3FAF486A-2708-4B8E-95FD-B4B77D06611C}" type="presParOf" srcId="{D333B4F2-6190-4621-8D35-52A06220713C}" destId="{4C125E8D-C0B0-4420-8D35-7F088907031B}"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7678A700-770E-41D4-8AFC-C6A3255A228F}"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US"/>
        </a:p>
      </dgm:t>
    </dgm:pt>
    <dgm:pt modelId="{624CB563-5AAE-4AD0-B3DE-1B76D36E7DB3}">
      <dgm:prSet/>
      <dgm:spPr/>
      <dgm:t>
        <a:bodyPr/>
        <a:lstStyle/>
        <a:p>
          <a:pPr rtl="0"/>
          <a:r>
            <a:rPr lang="en-IN" dirty="0"/>
            <a:t>Libraries and its uses</a:t>
          </a:r>
        </a:p>
      </dgm:t>
    </dgm:pt>
    <dgm:pt modelId="{4B11E673-56DE-42BF-9EAB-148074460DFE}" type="parTrans" cxnId="{73723AF2-AF96-4BF7-B0EF-4C36AE7199C9}">
      <dgm:prSet/>
      <dgm:spPr/>
      <dgm:t>
        <a:bodyPr/>
        <a:lstStyle/>
        <a:p>
          <a:endParaRPr lang="en-US"/>
        </a:p>
      </dgm:t>
    </dgm:pt>
    <dgm:pt modelId="{12FF30BD-D43B-492A-AC8A-6A4AA40AE387}" type="sibTrans" cxnId="{73723AF2-AF96-4BF7-B0EF-4C36AE7199C9}">
      <dgm:prSet/>
      <dgm:spPr/>
      <dgm:t>
        <a:bodyPr/>
        <a:lstStyle/>
        <a:p>
          <a:endParaRPr lang="en-US"/>
        </a:p>
      </dgm:t>
    </dgm:pt>
    <dgm:pt modelId="{352401B7-4A33-4B95-9651-39A419A64143}">
      <dgm:prSet/>
      <dgm:spPr/>
      <dgm:t>
        <a:bodyPr/>
        <a:lstStyle/>
        <a:p>
          <a:pPr rtl="0"/>
          <a:r>
            <a:rPr lang="en-IN" dirty="0"/>
            <a:t>Pandas &gt;&gt; Importing and exporting datasets</a:t>
          </a:r>
        </a:p>
      </dgm:t>
    </dgm:pt>
    <dgm:pt modelId="{8910CAE3-562E-47C2-B9F8-DC9538D9C6DF}" type="parTrans" cxnId="{B64BE77A-EE6F-4BD7-A8D5-76EF582DE188}">
      <dgm:prSet/>
      <dgm:spPr/>
      <dgm:t>
        <a:bodyPr/>
        <a:lstStyle/>
        <a:p>
          <a:endParaRPr lang="en-US"/>
        </a:p>
      </dgm:t>
    </dgm:pt>
    <dgm:pt modelId="{EFBFB9B4-FCA7-42C3-919D-402CFCB3312B}" type="sibTrans" cxnId="{B64BE77A-EE6F-4BD7-A8D5-76EF582DE188}">
      <dgm:prSet/>
      <dgm:spPr/>
      <dgm:t>
        <a:bodyPr/>
        <a:lstStyle/>
        <a:p>
          <a:endParaRPr lang="en-US"/>
        </a:p>
      </dgm:t>
    </dgm:pt>
    <dgm:pt modelId="{0E41D6EA-C6E3-4529-BF9A-2E76472724A8}">
      <dgm:prSet/>
      <dgm:spPr/>
      <dgm:t>
        <a:bodyPr/>
        <a:lstStyle/>
        <a:p>
          <a:pPr rtl="0"/>
          <a:r>
            <a:rPr lang="en-IN"/>
            <a:t>Scikit-learn  &gt;&gt; data mining and data analysis</a:t>
          </a:r>
        </a:p>
      </dgm:t>
    </dgm:pt>
    <dgm:pt modelId="{ADB5F431-AC40-4B1B-9286-ADC04E2D14D0}" type="parTrans" cxnId="{88659802-2835-40A1-8CEC-D555069F671F}">
      <dgm:prSet/>
      <dgm:spPr/>
      <dgm:t>
        <a:bodyPr/>
        <a:lstStyle/>
        <a:p>
          <a:endParaRPr lang="en-US"/>
        </a:p>
      </dgm:t>
    </dgm:pt>
    <dgm:pt modelId="{A3160505-3AEE-4BAF-9B7E-CDA2A14C1155}" type="sibTrans" cxnId="{88659802-2835-40A1-8CEC-D555069F671F}">
      <dgm:prSet/>
      <dgm:spPr/>
      <dgm:t>
        <a:bodyPr/>
        <a:lstStyle/>
        <a:p>
          <a:endParaRPr lang="en-US"/>
        </a:p>
      </dgm:t>
    </dgm:pt>
    <dgm:pt modelId="{F27D726A-5893-46A9-AF33-FB9F12469AE8}">
      <dgm:prSet/>
      <dgm:spPr/>
      <dgm:t>
        <a:bodyPr/>
        <a:lstStyle/>
        <a:p>
          <a:pPr rtl="0"/>
          <a:r>
            <a:rPr lang="en-IN"/>
            <a:t>Matplotlib &gt;&gt; Equipped with data visualization</a:t>
          </a:r>
        </a:p>
      </dgm:t>
    </dgm:pt>
    <dgm:pt modelId="{E7B9A2A5-7FD0-4DC0-A7C4-C0F7E4EFED1F}" type="parTrans" cxnId="{D123BB40-75BE-4E5B-B3C8-C2E1AFB2B9E7}">
      <dgm:prSet/>
      <dgm:spPr/>
      <dgm:t>
        <a:bodyPr/>
        <a:lstStyle/>
        <a:p>
          <a:endParaRPr lang="en-US"/>
        </a:p>
      </dgm:t>
    </dgm:pt>
    <dgm:pt modelId="{3E14779C-C399-4970-9D87-AFA6E26C5907}" type="sibTrans" cxnId="{D123BB40-75BE-4E5B-B3C8-C2E1AFB2B9E7}">
      <dgm:prSet/>
      <dgm:spPr/>
      <dgm:t>
        <a:bodyPr/>
        <a:lstStyle/>
        <a:p>
          <a:endParaRPr lang="en-US"/>
        </a:p>
      </dgm:t>
    </dgm:pt>
    <dgm:pt modelId="{DF07900A-3C06-41E6-BE59-F0658303E9E9}">
      <dgm:prSet/>
      <dgm:spPr/>
      <dgm:t>
        <a:bodyPr/>
        <a:lstStyle/>
        <a:p>
          <a:pPr rtl="0"/>
          <a:r>
            <a:rPr lang="en-IN" dirty="0" err="1"/>
            <a:t>Imblearn</a:t>
          </a:r>
          <a:r>
            <a:rPr lang="en-IN" dirty="0"/>
            <a:t> &gt;&gt; Used to balance datasets that highly skewed to one category</a:t>
          </a:r>
        </a:p>
      </dgm:t>
    </dgm:pt>
    <dgm:pt modelId="{06688BE0-0279-4369-9C18-0BA865FBAD51}" type="parTrans" cxnId="{DBF35D8B-DE2B-40F0-A5CC-5ABD1B949E47}">
      <dgm:prSet/>
      <dgm:spPr/>
      <dgm:t>
        <a:bodyPr/>
        <a:lstStyle/>
        <a:p>
          <a:endParaRPr lang="en-US"/>
        </a:p>
      </dgm:t>
    </dgm:pt>
    <dgm:pt modelId="{0D11859C-A90B-4807-9489-241C79D13EB2}" type="sibTrans" cxnId="{DBF35D8B-DE2B-40F0-A5CC-5ABD1B949E47}">
      <dgm:prSet/>
      <dgm:spPr/>
      <dgm:t>
        <a:bodyPr/>
        <a:lstStyle/>
        <a:p>
          <a:endParaRPr lang="en-US"/>
        </a:p>
      </dgm:t>
    </dgm:pt>
    <dgm:pt modelId="{B4828327-00CE-47F2-8329-81BC8F45F093}" type="pres">
      <dgm:prSet presAssocID="{7678A700-770E-41D4-8AFC-C6A3255A228F}" presName="linear" presStyleCnt="0">
        <dgm:presLayoutVars>
          <dgm:animLvl val="lvl"/>
          <dgm:resizeHandles val="exact"/>
        </dgm:presLayoutVars>
      </dgm:prSet>
      <dgm:spPr/>
    </dgm:pt>
    <dgm:pt modelId="{3904D9FA-021E-4DDE-BDD4-816360BA7712}" type="pres">
      <dgm:prSet presAssocID="{624CB563-5AAE-4AD0-B3DE-1B76D36E7DB3}" presName="parentText" presStyleLbl="node1" presStyleIdx="0" presStyleCnt="5">
        <dgm:presLayoutVars>
          <dgm:chMax val="0"/>
          <dgm:bulletEnabled val="1"/>
        </dgm:presLayoutVars>
      </dgm:prSet>
      <dgm:spPr/>
    </dgm:pt>
    <dgm:pt modelId="{44464FCD-5D6F-43F0-B0BC-DA26B26B68F4}" type="pres">
      <dgm:prSet presAssocID="{12FF30BD-D43B-492A-AC8A-6A4AA40AE387}" presName="spacer" presStyleCnt="0"/>
      <dgm:spPr/>
    </dgm:pt>
    <dgm:pt modelId="{BF693499-AA9A-4C12-9BE0-AF84C5B89981}" type="pres">
      <dgm:prSet presAssocID="{352401B7-4A33-4B95-9651-39A419A64143}" presName="parentText" presStyleLbl="node1" presStyleIdx="1" presStyleCnt="5">
        <dgm:presLayoutVars>
          <dgm:chMax val="0"/>
          <dgm:bulletEnabled val="1"/>
        </dgm:presLayoutVars>
      </dgm:prSet>
      <dgm:spPr/>
    </dgm:pt>
    <dgm:pt modelId="{3C9F358A-0093-4113-8419-DFD80DA6EC2E}" type="pres">
      <dgm:prSet presAssocID="{EFBFB9B4-FCA7-42C3-919D-402CFCB3312B}" presName="spacer" presStyleCnt="0"/>
      <dgm:spPr/>
    </dgm:pt>
    <dgm:pt modelId="{9BADF011-36BC-4B96-8EAC-E1399A589970}" type="pres">
      <dgm:prSet presAssocID="{0E41D6EA-C6E3-4529-BF9A-2E76472724A8}" presName="parentText" presStyleLbl="node1" presStyleIdx="2" presStyleCnt="5">
        <dgm:presLayoutVars>
          <dgm:chMax val="0"/>
          <dgm:bulletEnabled val="1"/>
        </dgm:presLayoutVars>
      </dgm:prSet>
      <dgm:spPr/>
    </dgm:pt>
    <dgm:pt modelId="{71EE10AE-987E-4307-A6A8-6C7D14A95AEF}" type="pres">
      <dgm:prSet presAssocID="{A3160505-3AEE-4BAF-9B7E-CDA2A14C1155}" presName="spacer" presStyleCnt="0"/>
      <dgm:spPr/>
    </dgm:pt>
    <dgm:pt modelId="{825C8739-EFEE-45E9-9FE3-7EAB6838A832}" type="pres">
      <dgm:prSet presAssocID="{F27D726A-5893-46A9-AF33-FB9F12469AE8}" presName="parentText" presStyleLbl="node1" presStyleIdx="3" presStyleCnt="5">
        <dgm:presLayoutVars>
          <dgm:chMax val="0"/>
          <dgm:bulletEnabled val="1"/>
        </dgm:presLayoutVars>
      </dgm:prSet>
      <dgm:spPr/>
    </dgm:pt>
    <dgm:pt modelId="{CFD818AA-16C6-4495-8D2F-84EB83F1E3F8}" type="pres">
      <dgm:prSet presAssocID="{3E14779C-C399-4970-9D87-AFA6E26C5907}" presName="spacer" presStyleCnt="0"/>
      <dgm:spPr/>
    </dgm:pt>
    <dgm:pt modelId="{151C2979-DAB0-4E59-8C9E-A2C0F4F2EDB3}" type="pres">
      <dgm:prSet presAssocID="{DF07900A-3C06-41E6-BE59-F0658303E9E9}" presName="parentText" presStyleLbl="node1" presStyleIdx="4" presStyleCnt="5">
        <dgm:presLayoutVars>
          <dgm:chMax val="0"/>
          <dgm:bulletEnabled val="1"/>
        </dgm:presLayoutVars>
      </dgm:prSet>
      <dgm:spPr/>
    </dgm:pt>
  </dgm:ptLst>
  <dgm:cxnLst>
    <dgm:cxn modelId="{88659802-2835-40A1-8CEC-D555069F671F}" srcId="{7678A700-770E-41D4-8AFC-C6A3255A228F}" destId="{0E41D6EA-C6E3-4529-BF9A-2E76472724A8}" srcOrd="2" destOrd="0" parTransId="{ADB5F431-AC40-4B1B-9286-ADC04E2D14D0}" sibTransId="{A3160505-3AEE-4BAF-9B7E-CDA2A14C1155}"/>
    <dgm:cxn modelId="{4685D218-1885-4898-AF76-FA37687CDE64}" type="presOf" srcId="{F27D726A-5893-46A9-AF33-FB9F12469AE8}" destId="{825C8739-EFEE-45E9-9FE3-7EAB6838A832}" srcOrd="0" destOrd="0" presId="urn:microsoft.com/office/officeart/2005/8/layout/vList2"/>
    <dgm:cxn modelId="{CCBCAC25-C21C-4190-944A-9CB37AFA7730}" type="presOf" srcId="{624CB563-5AAE-4AD0-B3DE-1B76D36E7DB3}" destId="{3904D9FA-021E-4DDE-BDD4-816360BA7712}" srcOrd="0" destOrd="0" presId="urn:microsoft.com/office/officeart/2005/8/layout/vList2"/>
    <dgm:cxn modelId="{490BB234-8F8F-4DB4-BD2F-F5387C4C0217}" type="presOf" srcId="{7678A700-770E-41D4-8AFC-C6A3255A228F}" destId="{B4828327-00CE-47F2-8329-81BC8F45F093}" srcOrd="0" destOrd="0" presId="urn:microsoft.com/office/officeart/2005/8/layout/vList2"/>
    <dgm:cxn modelId="{D123BB40-75BE-4E5B-B3C8-C2E1AFB2B9E7}" srcId="{7678A700-770E-41D4-8AFC-C6A3255A228F}" destId="{F27D726A-5893-46A9-AF33-FB9F12469AE8}" srcOrd="3" destOrd="0" parTransId="{E7B9A2A5-7FD0-4DC0-A7C4-C0F7E4EFED1F}" sibTransId="{3E14779C-C399-4970-9D87-AFA6E26C5907}"/>
    <dgm:cxn modelId="{0977E864-314D-4C8C-8E64-074A6BCFD805}" type="presOf" srcId="{0E41D6EA-C6E3-4529-BF9A-2E76472724A8}" destId="{9BADF011-36BC-4B96-8EAC-E1399A589970}" srcOrd="0" destOrd="0" presId="urn:microsoft.com/office/officeart/2005/8/layout/vList2"/>
    <dgm:cxn modelId="{48D3414F-4CA7-4DBF-AC58-40CB1B95B35E}" type="presOf" srcId="{DF07900A-3C06-41E6-BE59-F0658303E9E9}" destId="{151C2979-DAB0-4E59-8C9E-A2C0F4F2EDB3}" srcOrd="0" destOrd="0" presId="urn:microsoft.com/office/officeart/2005/8/layout/vList2"/>
    <dgm:cxn modelId="{B64BE77A-EE6F-4BD7-A8D5-76EF582DE188}" srcId="{7678A700-770E-41D4-8AFC-C6A3255A228F}" destId="{352401B7-4A33-4B95-9651-39A419A64143}" srcOrd="1" destOrd="0" parTransId="{8910CAE3-562E-47C2-B9F8-DC9538D9C6DF}" sibTransId="{EFBFB9B4-FCA7-42C3-919D-402CFCB3312B}"/>
    <dgm:cxn modelId="{DBF35D8B-DE2B-40F0-A5CC-5ABD1B949E47}" srcId="{7678A700-770E-41D4-8AFC-C6A3255A228F}" destId="{DF07900A-3C06-41E6-BE59-F0658303E9E9}" srcOrd="4" destOrd="0" parTransId="{06688BE0-0279-4369-9C18-0BA865FBAD51}" sibTransId="{0D11859C-A90B-4807-9489-241C79D13EB2}"/>
    <dgm:cxn modelId="{DD3FE8A0-FD7B-4E29-B315-80A5155A7F12}" type="presOf" srcId="{352401B7-4A33-4B95-9651-39A419A64143}" destId="{BF693499-AA9A-4C12-9BE0-AF84C5B89981}" srcOrd="0" destOrd="0" presId="urn:microsoft.com/office/officeart/2005/8/layout/vList2"/>
    <dgm:cxn modelId="{73723AF2-AF96-4BF7-B0EF-4C36AE7199C9}" srcId="{7678A700-770E-41D4-8AFC-C6A3255A228F}" destId="{624CB563-5AAE-4AD0-B3DE-1B76D36E7DB3}" srcOrd="0" destOrd="0" parTransId="{4B11E673-56DE-42BF-9EAB-148074460DFE}" sibTransId="{12FF30BD-D43B-492A-AC8A-6A4AA40AE387}"/>
    <dgm:cxn modelId="{F2C7CFDF-3C76-47F8-ACCE-944CFD14B98D}" type="presParOf" srcId="{B4828327-00CE-47F2-8329-81BC8F45F093}" destId="{3904D9FA-021E-4DDE-BDD4-816360BA7712}" srcOrd="0" destOrd="0" presId="urn:microsoft.com/office/officeart/2005/8/layout/vList2"/>
    <dgm:cxn modelId="{ABBF3925-8482-4D5E-BE51-F76BC17EAC7F}" type="presParOf" srcId="{B4828327-00CE-47F2-8329-81BC8F45F093}" destId="{44464FCD-5D6F-43F0-B0BC-DA26B26B68F4}" srcOrd="1" destOrd="0" presId="urn:microsoft.com/office/officeart/2005/8/layout/vList2"/>
    <dgm:cxn modelId="{FFBDA839-AEBF-45B4-A146-6E04B43A6C16}" type="presParOf" srcId="{B4828327-00CE-47F2-8329-81BC8F45F093}" destId="{BF693499-AA9A-4C12-9BE0-AF84C5B89981}" srcOrd="2" destOrd="0" presId="urn:microsoft.com/office/officeart/2005/8/layout/vList2"/>
    <dgm:cxn modelId="{0F8BB9A9-7B37-425B-BFDA-A1097841BE56}" type="presParOf" srcId="{B4828327-00CE-47F2-8329-81BC8F45F093}" destId="{3C9F358A-0093-4113-8419-DFD80DA6EC2E}" srcOrd="3" destOrd="0" presId="urn:microsoft.com/office/officeart/2005/8/layout/vList2"/>
    <dgm:cxn modelId="{9EC0D050-7CDF-47B4-A057-4DCEF776B5C0}" type="presParOf" srcId="{B4828327-00CE-47F2-8329-81BC8F45F093}" destId="{9BADF011-36BC-4B96-8EAC-E1399A589970}" srcOrd="4" destOrd="0" presId="urn:microsoft.com/office/officeart/2005/8/layout/vList2"/>
    <dgm:cxn modelId="{E1AABFEA-0BB9-4750-A9C2-B22BC0C3C0B6}" type="presParOf" srcId="{B4828327-00CE-47F2-8329-81BC8F45F093}" destId="{71EE10AE-987E-4307-A6A8-6C7D14A95AEF}" srcOrd="5" destOrd="0" presId="urn:microsoft.com/office/officeart/2005/8/layout/vList2"/>
    <dgm:cxn modelId="{AEE3701C-1482-4C77-987A-104E02CAD842}" type="presParOf" srcId="{B4828327-00CE-47F2-8329-81BC8F45F093}" destId="{825C8739-EFEE-45E9-9FE3-7EAB6838A832}" srcOrd="6" destOrd="0" presId="urn:microsoft.com/office/officeart/2005/8/layout/vList2"/>
    <dgm:cxn modelId="{4BD810AE-7538-4E05-9655-540A29B016DB}" type="presParOf" srcId="{B4828327-00CE-47F2-8329-81BC8F45F093}" destId="{CFD818AA-16C6-4495-8D2F-84EB83F1E3F8}" srcOrd="7" destOrd="0" presId="urn:microsoft.com/office/officeart/2005/8/layout/vList2"/>
    <dgm:cxn modelId="{2A4AF351-3FE7-4A16-ACA3-DA6168308283}" type="presParOf" srcId="{B4828327-00CE-47F2-8329-81BC8F45F093}" destId="{151C2979-DAB0-4E59-8C9E-A2C0F4F2EDB3}" srcOrd="8"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BFB21FF0-679A-4876-9058-E9C2791234DF}" type="doc">
      <dgm:prSet loTypeId="urn:microsoft.com/office/officeart/2005/8/layout/vList2" loCatId="list" qsTypeId="urn:microsoft.com/office/officeart/2005/8/quickstyle/simple3" qsCatId="simple" csTypeId="urn:microsoft.com/office/officeart/2005/8/colors/colorful4" csCatId="colorful"/>
      <dgm:spPr/>
      <dgm:t>
        <a:bodyPr/>
        <a:lstStyle/>
        <a:p>
          <a:endParaRPr lang="en-US"/>
        </a:p>
      </dgm:t>
    </dgm:pt>
    <dgm:pt modelId="{8B74AB29-ADDB-4275-8651-EEA756E0B0BA}">
      <dgm:prSet/>
      <dgm:spPr/>
      <dgm:t>
        <a:bodyPr/>
        <a:lstStyle/>
        <a:p>
          <a:pPr rtl="0"/>
          <a:r>
            <a:rPr lang="en-US" dirty="0"/>
            <a:t>Making a Dashboard</a:t>
          </a:r>
          <a:endParaRPr lang="en-IN" dirty="0"/>
        </a:p>
      </dgm:t>
    </dgm:pt>
    <dgm:pt modelId="{6646A240-BEA6-42AB-A9DF-38A8F6BF0120}" type="parTrans" cxnId="{A3B16590-1302-4B55-9B0D-A4EFA12CD36F}">
      <dgm:prSet/>
      <dgm:spPr/>
      <dgm:t>
        <a:bodyPr/>
        <a:lstStyle/>
        <a:p>
          <a:endParaRPr lang="en-US"/>
        </a:p>
      </dgm:t>
    </dgm:pt>
    <dgm:pt modelId="{6AB75302-A2B0-4052-9848-EE8F44A16CD9}" type="sibTrans" cxnId="{A3B16590-1302-4B55-9B0D-A4EFA12CD36F}">
      <dgm:prSet/>
      <dgm:spPr/>
      <dgm:t>
        <a:bodyPr/>
        <a:lstStyle/>
        <a:p>
          <a:endParaRPr lang="en-US"/>
        </a:p>
      </dgm:t>
    </dgm:pt>
    <dgm:pt modelId="{D467E192-ED08-48B0-98A3-B6F58DA6EDE0}" type="pres">
      <dgm:prSet presAssocID="{BFB21FF0-679A-4876-9058-E9C2791234DF}" presName="linear" presStyleCnt="0">
        <dgm:presLayoutVars>
          <dgm:animLvl val="lvl"/>
          <dgm:resizeHandles val="exact"/>
        </dgm:presLayoutVars>
      </dgm:prSet>
      <dgm:spPr/>
    </dgm:pt>
    <dgm:pt modelId="{C288BB79-E371-4368-828B-8F7B757ACBAB}" type="pres">
      <dgm:prSet presAssocID="{8B74AB29-ADDB-4275-8651-EEA756E0B0BA}" presName="parentText" presStyleLbl="node1" presStyleIdx="0" presStyleCnt="1" custLinFactNeighborY="69344">
        <dgm:presLayoutVars>
          <dgm:chMax val="0"/>
          <dgm:bulletEnabled val="1"/>
        </dgm:presLayoutVars>
      </dgm:prSet>
      <dgm:spPr/>
    </dgm:pt>
  </dgm:ptLst>
  <dgm:cxnLst>
    <dgm:cxn modelId="{7D86C207-0959-4354-B944-932E4571DAD1}" type="presOf" srcId="{8B74AB29-ADDB-4275-8651-EEA756E0B0BA}" destId="{C288BB79-E371-4368-828B-8F7B757ACBAB}" srcOrd="0" destOrd="0" presId="urn:microsoft.com/office/officeart/2005/8/layout/vList2"/>
    <dgm:cxn modelId="{A3B16590-1302-4B55-9B0D-A4EFA12CD36F}" srcId="{BFB21FF0-679A-4876-9058-E9C2791234DF}" destId="{8B74AB29-ADDB-4275-8651-EEA756E0B0BA}" srcOrd="0" destOrd="0" parTransId="{6646A240-BEA6-42AB-A9DF-38A8F6BF0120}" sibTransId="{6AB75302-A2B0-4052-9848-EE8F44A16CD9}"/>
    <dgm:cxn modelId="{887B30FB-8F24-4D5F-A512-65B444C0E8EA}" type="presOf" srcId="{BFB21FF0-679A-4876-9058-E9C2791234DF}" destId="{D467E192-ED08-48B0-98A3-B6F58DA6EDE0}" srcOrd="0" destOrd="0" presId="urn:microsoft.com/office/officeart/2005/8/layout/vList2"/>
    <dgm:cxn modelId="{C3EF7B9B-2C2B-442B-845A-FCF6FBF21EBB}" type="presParOf" srcId="{D467E192-ED08-48B0-98A3-B6F58DA6EDE0}" destId="{C288BB79-E371-4368-828B-8F7B757ACBAB}"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54BBC134-4288-464D-B47A-9749FC859F1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41A6A2F-79D5-4EA3-9887-D2B86DA81ED6}">
      <dgm:prSet/>
      <dgm:spPr/>
      <dgm:t>
        <a:bodyPr/>
        <a:lstStyle/>
        <a:p>
          <a:pPr rtl="0"/>
          <a:r>
            <a:rPr lang="en-IN" dirty="0"/>
            <a:t>Risks and Mitigations</a:t>
          </a:r>
        </a:p>
      </dgm:t>
    </dgm:pt>
    <dgm:pt modelId="{E6B467B7-9FEA-429B-89B8-9FC9848A3338}" type="parTrans" cxnId="{D310014A-BC30-4402-8F63-7F4959C52378}">
      <dgm:prSet/>
      <dgm:spPr/>
      <dgm:t>
        <a:bodyPr/>
        <a:lstStyle/>
        <a:p>
          <a:endParaRPr lang="en-US"/>
        </a:p>
      </dgm:t>
    </dgm:pt>
    <dgm:pt modelId="{F56D9388-5FBD-416B-A481-CBC10C68C62A}" type="sibTrans" cxnId="{D310014A-BC30-4402-8F63-7F4959C52378}">
      <dgm:prSet/>
      <dgm:spPr/>
      <dgm:t>
        <a:bodyPr/>
        <a:lstStyle/>
        <a:p>
          <a:endParaRPr lang="en-US"/>
        </a:p>
      </dgm:t>
    </dgm:pt>
    <dgm:pt modelId="{33360EAB-CCC3-484D-9778-3B28A07BC182}" type="pres">
      <dgm:prSet presAssocID="{54BBC134-4288-464D-B47A-9749FC859F1D}" presName="linear" presStyleCnt="0">
        <dgm:presLayoutVars>
          <dgm:animLvl val="lvl"/>
          <dgm:resizeHandles val="exact"/>
        </dgm:presLayoutVars>
      </dgm:prSet>
      <dgm:spPr/>
    </dgm:pt>
    <dgm:pt modelId="{7D2B70A8-7D89-49B0-8A61-165DCC8C4498}" type="pres">
      <dgm:prSet presAssocID="{B41A6A2F-79D5-4EA3-9887-D2B86DA81ED6}" presName="parentText" presStyleLbl="node1" presStyleIdx="0" presStyleCnt="1">
        <dgm:presLayoutVars>
          <dgm:chMax val="0"/>
          <dgm:bulletEnabled val="1"/>
        </dgm:presLayoutVars>
      </dgm:prSet>
      <dgm:spPr/>
    </dgm:pt>
  </dgm:ptLst>
  <dgm:cxnLst>
    <dgm:cxn modelId="{89597107-4401-4D76-B2F4-F4DDE5340FA4}" type="presOf" srcId="{B41A6A2F-79D5-4EA3-9887-D2B86DA81ED6}" destId="{7D2B70A8-7D89-49B0-8A61-165DCC8C4498}" srcOrd="0" destOrd="0" presId="urn:microsoft.com/office/officeart/2005/8/layout/vList2"/>
    <dgm:cxn modelId="{E35F710D-8376-4CA3-A952-1516C13D8764}" type="presOf" srcId="{54BBC134-4288-464D-B47A-9749FC859F1D}" destId="{33360EAB-CCC3-484D-9778-3B28A07BC182}" srcOrd="0" destOrd="0" presId="urn:microsoft.com/office/officeart/2005/8/layout/vList2"/>
    <dgm:cxn modelId="{D310014A-BC30-4402-8F63-7F4959C52378}" srcId="{54BBC134-4288-464D-B47A-9749FC859F1D}" destId="{B41A6A2F-79D5-4EA3-9887-D2B86DA81ED6}" srcOrd="0" destOrd="0" parTransId="{E6B467B7-9FEA-429B-89B8-9FC9848A3338}" sibTransId="{F56D9388-5FBD-416B-A481-CBC10C68C62A}"/>
    <dgm:cxn modelId="{9C613091-27F2-4D90-AC31-4A727EF1395D}" type="presParOf" srcId="{33360EAB-CCC3-484D-9778-3B28A07BC182}" destId="{7D2B70A8-7D89-49B0-8A61-165DCC8C449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289A266F-D144-4555-8883-F8635B6D65BC}" type="doc">
      <dgm:prSet loTypeId="urn:microsoft.com/office/officeart/2005/8/layout/hierarchy3" loCatId="hierarchy" qsTypeId="urn:microsoft.com/office/officeart/2005/8/quickstyle/simple3" qsCatId="simple" csTypeId="urn:microsoft.com/office/officeart/2005/8/colors/colorful1" csCatId="colorful"/>
      <dgm:spPr/>
      <dgm:t>
        <a:bodyPr/>
        <a:lstStyle/>
        <a:p>
          <a:endParaRPr lang="en-US"/>
        </a:p>
      </dgm:t>
    </dgm:pt>
    <dgm:pt modelId="{8DB31B1A-9B39-42BC-999E-4BFDF69B4ACF}">
      <dgm:prSet/>
      <dgm:spPr/>
      <dgm:t>
        <a:bodyPr/>
        <a:lstStyle/>
        <a:p>
          <a:pPr rtl="0"/>
          <a:r>
            <a:rPr lang="en-IN" dirty="0"/>
            <a:t>Imbalanced datasets: mitigated by using oversampling and under sampling techniques</a:t>
          </a:r>
        </a:p>
      </dgm:t>
    </dgm:pt>
    <dgm:pt modelId="{04A53E13-BD2C-4EB4-A9B3-7FBF0D47EDFD}" type="parTrans" cxnId="{B9CD1EAB-0486-4B0F-A8CA-AD0718C8794F}">
      <dgm:prSet/>
      <dgm:spPr/>
      <dgm:t>
        <a:bodyPr/>
        <a:lstStyle/>
        <a:p>
          <a:endParaRPr lang="en-US"/>
        </a:p>
      </dgm:t>
    </dgm:pt>
    <dgm:pt modelId="{F9EAA398-C6A5-46CF-9DE9-4FC402647990}" type="sibTrans" cxnId="{B9CD1EAB-0486-4B0F-A8CA-AD0718C8794F}">
      <dgm:prSet/>
      <dgm:spPr/>
      <dgm:t>
        <a:bodyPr/>
        <a:lstStyle/>
        <a:p>
          <a:endParaRPr lang="en-US"/>
        </a:p>
      </dgm:t>
    </dgm:pt>
    <dgm:pt modelId="{21ABD877-2224-4069-8F9C-3A625575A5CB}">
      <dgm:prSet/>
      <dgm:spPr/>
      <dgm:t>
        <a:bodyPr/>
        <a:lstStyle/>
        <a:p>
          <a:pPr rtl="0"/>
          <a:r>
            <a:rPr lang="en-IN"/>
            <a:t>High dimensionality: Dimensionality reduction techniques such as principal component analysis (PCA)</a:t>
          </a:r>
        </a:p>
      </dgm:t>
    </dgm:pt>
    <dgm:pt modelId="{1D7BAE73-A500-4C07-9045-949B88261F95}" type="parTrans" cxnId="{B41BD9EB-02FB-446F-9177-3A2633E9E4D2}">
      <dgm:prSet/>
      <dgm:spPr/>
      <dgm:t>
        <a:bodyPr/>
        <a:lstStyle/>
        <a:p>
          <a:endParaRPr lang="en-US"/>
        </a:p>
      </dgm:t>
    </dgm:pt>
    <dgm:pt modelId="{927DD028-7D33-4465-BFA1-9037B0553079}" type="sibTrans" cxnId="{B41BD9EB-02FB-446F-9177-3A2633E9E4D2}">
      <dgm:prSet/>
      <dgm:spPr/>
      <dgm:t>
        <a:bodyPr/>
        <a:lstStyle/>
        <a:p>
          <a:endParaRPr lang="en-US"/>
        </a:p>
      </dgm:t>
    </dgm:pt>
    <dgm:pt modelId="{B0B65AF4-1E0B-41F9-B940-F28994FDC9ED}">
      <dgm:prSet/>
      <dgm:spPr/>
      <dgm:t>
        <a:bodyPr/>
        <a:lstStyle/>
        <a:p>
          <a:pPr rtl="0"/>
          <a:r>
            <a:rPr lang="en-IN" dirty="0"/>
            <a:t>Variability in customer behaviour: Visualisation techniques can be used to identify patterns</a:t>
          </a:r>
        </a:p>
      </dgm:t>
    </dgm:pt>
    <dgm:pt modelId="{D54D025F-7F37-4FBB-8064-4B4A0A8AB0FF}" type="parTrans" cxnId="{A8FA7B8A-3BBE-45B6-B74F-AC7669EC4177}">
      <dgm:prSet/>
      <dgm:spPr/>
      <dgm:t>
        <a:bodyPr/>
        <a:lstStyle/>
        <a:p>
          <a:endParaRPr lang="en-US"/>
        </a:p>
      </dgm:t>
    </dgm:pt>
    <dgm:pt modelId="{8FA1190A-5128-4D3A-954E-3833E56E9122}" type="sibTrans" cxnId="{A8FA7B8A-3BBE-45B6-B74F-AC7669EC4177}">
      <dgm:prSet/>
      <dgm:spPr/>
      <dgm:t>
        <a:bodyPr/>
        <a:lstStyle/>
        <a:p>
          <a:endParaRPr lang="en-US"/>
        </a:p>
      </dgm:t>
    </dgm:pt>
    <dgm:pt modelId="{1B2B1828-1190-4261-94C7-5529634A2CAF}" type="pres">
      <dgm:prSet presAssocID="{289A266F-D144-4555-8883-F8635B6D65BC}" presName="diagram" presStyleCnt="0">
        <dgm:presLayoutVars>
          <dgm:chPref val="1"/>
          <dgm:dir/>
          <dgm:animOne val="branch"/>
          <dgm:animLvl val="lvl"/>
          <dgm:resizeHandles/>
        </dgm:presLayoutVars>
      </dgm:prSet>
      <dgm:spPr/>
    </dgm:pt>
    <dgm:pt modelId="{A92B6CEC-09A2-45EE-A928-CE5BC2CE0B07}" type="pres">
      <dgm:prSet presAssocID="{8DB31B1A-9B39-42BC-999E-4BFDF69B4ACF}" presName="root" presStyleCnt="0"/>
      <dgm:spPr/>
    </dgm:pt>
    <dgm:pt modelId="{7F108694-93BB-4CA1-BF92-F66CFCD67452}" type="pres">
      <dgm:prSet presAssocID="{8DB31B1A-9B39-42BC-999E-4BFDF69B4ACF}" presName="rootComposite" presStyleCnt="0"/>
      <dgm:spPr/>
    </dgm:pt>
    <dgm:pt modelId="{5EBDA2E7-79B8-4824-9BE3-228D07DB7385}" type="pres">
      <dgm:prSet presAssocID="{8DB31B1A-9B39-42BC-999E-4BFDF69B4ACF}" presName="rootText" presStyleLbl="node1" presStyleIdx="0" presStyleCnt="3"/>
      <dgm:spPr/>
    </dgm:pt>
    <dgm:pt modelId="{2E6E6831-1B61-48A1-ABF8-826BBC52D930}" type="pres">
      <dgm:prSet presAssocID="{8DB31B1A-9B39-42BC-999E-4BFDF69B4ACF}" presName="rootConnector" presStyleLbl="node1" presStyleIdx="0" presStyleCnt="3"/>
      <dgm:spPr/>
    </dgm:pt>
    <dgm:pt modelId="{59D26A9D-9126-4EF1-B689-778A52DE7804}" type="pres">
      <dgm:prSet presAssocID="{8DB31B1A-9B39-42BC-999E-4BFDF69B4ACF}" presName="childShape" presStyleCnt="0"/>
      <dgm:spPr/>
    </dgm:pt>
    <dgm:pt modelId="{EBE591B4-821C-40B9-837A-F15472C7F9CE}" type="pres">
      <dgm:prSet presAssocID="{21ABD877-2224-4069-8F9C-3A625575A5CB}" presName="root" presStyleCnt="0"/>
      <dgm:spPr/>
    </dgm:pt>
    <dgm:pt modelId="{34D2AE64-0095-42C3-B638-2F9AD69B43CC}" type="pres">
      <dgm:prSet presAssocID="{21ABD877-2224-4069-8F9C-3A625575A5CB}" presName="rootComposite" presStyleCnt="0"/>
      <dgm:spPr/>
    </dgm:pt>
    <dgm:pt modelId="{E71C1342-144A-4D43-A541-CC0629521A37}" type="pres">
      <dgm:prSet presAssocID="{21ABD877-2224-4069-8F9C-3A625575A5CB}" presName="rootText" presStyleLbl="node1" presStyleIdx="1" presStyleCnt="3"/>
      <dgm:spPr/>
    </dgm:pt>
    <dgm:pt modelId="{3BEF042D-02B7-41C4-8639-C76644163B91}" type="pres">
      <dgm:prSet presAssocID="{21ABD877-2224-4069-8F9C-3A625575A5CB}" presName="rootConnector" presStyleLbl="node1" presStyleIdx="1" presStyleCnt="3"/>
      <dgm:spPr/>
    </dgm:pt>
    <dgm:pt modelId="{D7127242-C4ED-48F3-89E3-649B1D873ACA}" type="pres">
      <dgm:prSet presAssocID="{21ABD877-2224-4069-8F9C-3A625575A5CB}" presName="childShape" presStyleCnt="0"/>
      <dgm:spPr/>
    </dgm:pt>
    <dgm:pt modelId="{E2E20E82-3290-40B4-B056-934B6A3420C7}" type="pres">
      <dgm:prSet presAssocID="{B0B65AF4-1E0B-41F9-B940-F28994FDC9ED}" presName="root" presStyleCnt="0"/>
      <dgm:spPr/>
    </dgm:pt>
    <dgm:pt modelId="{C218EF16-50CF-4922-B84F-C39D423C8BDA}" type="pres">
      <dgm:prSet presAssocID="{B0B65AF4-1E0B-41F9-B940-F28994FDC9ED}" presName="rootComposite" presStyleCnt="0"/>
      <dgm:spPr/>
    </dgm:pt>
    <dgm:pt modelId="{68BD7A27-33C7-4E6A-A436-7ED5B37DECFD}" type="pres">
      <dgm:prSet presAssocID="{B0B65AF4-1E0B-41F9-B940-F28994FDC9ED}" presName="rootText" presStyleLbl="node1" presStyleIdx="2" presStyleCnt="3"/>
      <dgm:spPr/>
    </dgm:pt>
    <dgm:pt modelId="{C84140E1-29CE-4CDD-8D6C-A5323FAB44DB}" type="pres">
      <dgm:prSet presAssocID="{B0B65AF4-1E0B-41F9-B940-F28994FDC9ED}" presName="rootConnector" presStyleLbl="node1" presStyleIdx="2" presStyleCnt="3"/>
      <dgm:spPr/>
    </dgm:pt>
    <dgm:pt modelId="{EEBEC1E7-A05F-484E-BE6A-EDC852A15DBE}" type="pres">
      <dgm:prSet presAssocID="{B0B65AF4-1E0B-41F9-B940-F28994FDC9ED}" presName="childShape" presStyleCnt="0"/>
      <dgm:spPr/>
    </dgm:pt>
  </dgm:ptLst>
  <dgm:cxnLst>
    <dgm:cxn modelId="{D1656320-2477-49B9-8AC0-AAE8E55C743B}" type="presOf" srcId="{21ABD877-2224-4069-8F9C-3A625575A5CB}" destId="{E71C1342-144A-4D43-A541-CC0629521A37}" srcOrd="0" destOrd="0" presId="urn:microsoft.com/office/officeart/2005/8/layout/hierarchy3"/>
    <dgm:cxn modelId="{799ED05A-3A4E-4B88-9B74-7D2DEA393909}" type="presOf" srcId="{21ABD877-2224-4069-8F9C-3A625575A5CB}" destId="{3BEF042D-02B7-41C4-8639-C76644163B91}" srcOrd="1" destOrd="0" presId="urn:microsoft.com/office/officeart/2005/8/layout/hierarchy3"/>
    <dgm:cxn modelId="{A8FA7B8A-3BBE-45B6-B74F-AC7669EC4177}" srcId="{289A266F-D144-4555-8883-F8635B6D65BC}" destId="{B0B65AF4-1E0B-41F9-B940-F28994FDC9ED}" srcOrd="2" destOrd="0" parTransId="{D54D025F-7F37-4FBB-8064-4B4A0A8AB0FF}" sibTransId="{8FA1190A-5128-4D3A-954E-3833E56E9122}"/>
    <dgm:cxn modelId="{7E1E7797-C4E4-4FFD-811A-D7E0B65CF710}" type="presOf" srcId="{B0B65AF4-1E0B-41F9-B940-F28994FDC9ED}" destId="{68BD7A27-33C7-4E6A-A436-7ED5B37DECFD}" srcOrd="0" destOrd="0" presId="urn:microsoft.com/office/officeart/2005/8/layout/hierarchy3"/>
    <dgm:cxn modelId="{6E95EC98-A63E-44AC-B4E5-1726E1AC988C}" type="presOf" srcId="{8DB31B1A-9B39-42BC-999E-4BFDF69B4ACF}" destId="{5EBDA2E7-79B8-4824-9BE3-228D07DB7385}" srcOrd="0" destOrd="0" presId="urn:microsoft.com/office/officeart/2005/8/layout/hierarchy3"/>
    <dgm:cxn modelId="{B9CD1EAB-0486-4B0F-A8CA-AD0718C8794F}" srcId="{289A266F-D144-4555-8883-F8635B6D65BC}" destId="{8DB31B1A-9B39-42BC-999E-4BFDF69B4ACF}" srcOrd="0" destOrd="0" parTransId="{04A53E13-BD2C-4EB4-A9B3-7FBF0D47EDFD}" sibTransId="{F9EAA398-C6A5-46CF-9DE9-4FC402647990}"/>
    <dgm:cxn modelId="{003982D0-4F54-4FC4-9FD6-D306EBA99CC3}" type="presOf" srcId="{289A266F-D144-4555-8883-F8635B6D65BC}" destId="{1B2B1828-1190-4261-94C7-5529634A2CAF}" srcOrd="0" destOrd="0" presId="urn:microsoft.com/office/officeart/2005/8/layout/hierarchy3"/>
    <dgm:cxn modelId="{9A0B2CE5-D1C7-43F3-9B63-BB6EE03D2E65}" type="presOf" srcId="{B0B65AF4-1E0B-41F9-B940-F28994FDC9ED}" destId="{C84140E1-29CE-4CDD-8D6C-A5323FAB44DB}" srcOrd="1" destOrd="0" presId="urn:microsoft.com/office/officeart/2005/8/layout/hierarchy3"/>
    <dgm:cxn modelId="{D0B75BE7-38E5-430D-94C5-6BCE779BF11C}" type="presOf" srcId="{8DB31B1A-9B39-42BC-999E-4BFDF69B4ACF}" destId="{2E6E6831-1B61-48A1-ABF8-826BBC52D930}" srcOrd="1" destOrd="0" presId="urn:microsoft.com/office/officeart/2005/8/layout/hierarchy3"/>
    <dgm:cxn modelId="{B41BD9EB-02FB-446F-9177-3A2633E9E4D2}" srcId="{289A266F-D144-4555-8883-F8635B6D65BC}" destId="{21ABD877-2224-4069-8F9C-3A625575A5CB}" srcOrd="1" destOrd="0" parTransId="{1D7BAE73-A500-4C07-9045-949B88261F95}" sibTransId="{927DD028-7D33-4465-BFA1-9037B0553079}"/>
    <dgm:cxn modelId="{5677C1D4-B76A-4FF6-A810-078FCAEFB3C4}" type="presParOf" srcId="{1B2B1828-1190-4261-94C7-5529634A2CAF}" destId="{A92B6CEC-09A2-45EE-A928-CE5BC2CE0B07}" srcOrd="0" destOrd="0" presId="urn:microsoft.com/office/officeart/2005/8/layout/hierarchy3"/>
    <dgm:cxn modelId="{0D7BCE68-90E0-416D-92BC-A8AA6F2659CC}" type="presParOf" srcId="{A92B6CEC-09A2-45EE-A928-CE5BC2CE0B07}" destId="{7F108694-93BB-4CA1-BF92-F66CFCD67452}" srcOrd="0" destOrd="0" presId="urn:microsoft.com/office/officeart/2005/8/layout/hierarchy3"/>
    <dgm:cxn modelId="{91C9D64A-5F44-415A-B74F-954482DB9972}" type="presParOf" srcId="{7F108694-93BB-4CA1-BF92-F66CFCD67452}" destId="{5EBDA2E7-79B8-4824-9BE3-228D07DB7385}" srcOrd="0" destOrd="0" presId="urn:microsoft.com/office/officeart/2005/8/layout/hierarchy3"/>
    <dgm:cxn modelId="{33564F3D-0EF5-4AC2-8130-04BE96F92D4F}" type="presParOf" srcId="{7F108694-93BB-4CA1-BF92-F66CFCD67452}" destId="{2E6E6831-1B61-48A1-ABF8-826BBC52D930}" srcOrd="1" destOrd="0" presId="urn:microsoft.com/office/officeart/2005/8/layout/hierarchy3"/>
    <dgm:cxn modelId="{3432F62F-87BD-443B-8C6E-6F4556DDB97A}" type="presParOf" srcId="{A92B6CEC-09A2-45EE-A928-CE5BC2CE0B07}" destId="{59D26A9D-9126-4EF1-B689-778A52DE7804}" srcOrd="1" destOrd="0" presId="urn:microsoft.com/office/officeart/2005/8/layout/hierarchy3"/>
    <dgm:cxn modelId="{1B788B25-8E9A-412A-A1F3-727CD5C25FD1}" type="presParOf" srcId="{1B2B1828-1190-4261-94C7-5529634A2CAF}" destId="{EBE591B4-821C-40B9-837A-F15472C7F9CE}" srcOrd="1" destOrd="0" presId="urn:microsoft.com/office/officeart/2005/8/layout/hierarchy3"/>
    <dgm:cxn modelId="{3B930557-ABD0-46EF-BCF8-A74AC5AD4EB5}" type="presParOf" srcId="{EBE591B4-821C-40B9-837A-F15472C7F9CE}" destId="{34D2AE64-0095-42C3-B638-2F9AD69B43CC}" srcOrd="0" destOrd="0" presId="urn:microsoft.com/office/officeart/2005/8/layout/hierarchy3"/>
    <dgm:cxn modelId="{925FE582-1DF8-4127-B6E1-BD33B9792D49}" type="presParOf" srcId="{34D2AE64-0095-42C3-B638-2F9AD69B43CC}" destId="{E71C1342-144A-4D43-A541-CC0629521A37}" srcOrd="0" destOrd="0" presId="urn:microsoft.com/office/officeart/2005/8/layout/hierarchy3"/>
    <dgm:cxn modelId="{96889D3B-4486-4997-94BC-48929E1AC5EA}" type="presParOf" srcId="{34D2AE64-0095-42C3-B638-2F9AD69B43CC}" destId="{3BEF042D-02B7-41C4-8639-C76644163B91}" srcOrd="1" destOrd="0" presId="urn:microsoft.com/office/officeart/2005/8/layout/hierarchy3"/>
    <dgm:cxn modelId="{A7807643-2775-4E16-82AD-CDC0983C0748}" type="presParOf" srcId="{EBE591B4-821C-40B9-837A-F15472C7F9CE}" destId="{D7127242-C4ED-48F3-89E3-649B1D873ACA}" srcOrd="1" destOrd="0" presId="urn:microsoft.com/office/officeart/2005/8/layout/hierarchy3"/>
    <dgm:cxn modelId="{B7253778-3FCE-4A68-889F-7DBCBABFF2D8}" type="presParOf" srcId="{1B2B1828-1190-4261-94C7-5529634A2CAF}" destId="{E2E20E82-3290-40B4-B056-934B6A3420C7}" srcOrd="2" destOrd="0" presId="urn:microsoft.com/office/officeart/2005/8/layout/hierarchy3"/>
    <dgm:cxn modelId="{16654B28-C8ED-4214-9D16-28C207F118AB}" type="presParOf" srcId="{E2E20E82-3290-40B4-B056-934B6A3420C7}" destId="{C218EF16-50CF-4922-B84F-C39D423C8BDA}" srcOrd="0" destOrd="0" presId="urn:microsoft.com/office/officeart/2005/8/layout/hierarchy3"/>
    <dgm:cxn modelId="{6553356F-B9FF-4878-B7E4-6FFD0143B2C8}" type="presParOf" srcId="{C218EF16-50CF-4922-B84F-C39D423C8BDA}" destId="{68BD7A27-33C7-4E6A-A436-7ED5B37DECFD}" srcOrd="0" destOrd="0" presId="urn:microsoft.com/office/officeart/2005/8/layout/hierarchy3"/>
    <dgm:cxn modelId="{763F6374-6130-43BC-B9F3-34F936F94FE0}" type="presParOf" srcId="{C218EF16-50CF-4922-B84F-C39D423C8BDA}" destId="{C84140E1-29CE-4CDD-8D6C-A5323FAB44DB}" srcOrd="1" destOrd="0" presId="urn:microsoft.com/office/officeart/2005/8/layout/hierarchy3"/>
    <dgm:cxn modelId="{AEA63FB0-C110-4C6B-985F-1929F6EA0857}" type="presParOf" srcId="{E2E20E82-3290-40B4-B056-934B6A3420C7}" destId="{EEBEC1E7-A05F-484E-BE6A-EDC852A15DBE}"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85EBAD-0162-4527-AC3C-3502EBBA0F36}" type="doc">
      <dgm:prSet loTypeId="urn:microsoft.com/office/officeart/2005/8/layout/vList2" loCatId="list" qsTypeId="urn:microsoft.com/office/officeart/2005/8/quickstyle/simple3" qsCatId="simple" csTypeId="urn:microsoft.com/office/officeart/2005/8/colors/colorful5" csCatId="colorful"/>
      <dgm:spPr/>
      <dgm:t>
        <a:bodyPr/>
        <a:lstStyle/>
        <a:p>
          <a:endParaRPr lang="en-US"/>
        </a:p>
      </dgm:t>
    </dgm:pt>
    <dgm:pt modelId="{9864E898-ED08-464C-9235-B061C696B214}">
      <dgm:prSet/>
      <dgm:spPr/>
      <dgm:t>
        <a:bodyPr/>
        <a:lstStyle/>
        <a:p>
          <a:pPr rtl="0"/>
          <a:r>
            <a:rPr lang="en-US" dirty="0"/>
            <a:t>The dataset used in this project is available in KAGGLE.</a:t>
          </a:r>
          <a:endParaRPr lang="en-IN" dirty="0"/>
        </a:p>
      </dgm:t>
    </dgm:pt>
    <dgm:pt modelId="{C7FDF160-9D5C-45BC-B4F6-B2A5ECDB6439}" type="parTrans" cxnId="{3FCE8587-F1BA-40D4-A64A-4DC3491B8C76}">
      <dgm:prSet/>
      <dgm:spPr/>
      <dgm:t>
        <a:bodyPr/>
        <a:lstStyle/>
        <a:p>
          <a:endParaRPr lang="en-US"/>
        </a:p>
      </dgm:t>
    </dgm:pt>
    <dgm:pt modelId="{8463793A-3245-4F69-9BEE-A1D4EEBF0949}" type="sibTrans" cxnId="{3FCE8587-F1BA-40D4-A64A-4DC3491B8C76}">
      <dgm:prSet/>
      <dgm:spPr/>
      <dgm:t>
        <a:bodyPr/>
        <a:lstStyle/>
        <a:p>
          <a:endParaRPr lang="en-US"/>
        </a:p>
      </dgm:t>
    </dgm:pt>
    <dgm:pt modelId="{23808A58-C246-4260-99B8-F658178E0AE7}">
      <dgm:prSet/>
      <dgm:spPr/>
      <dgm:t>
        <a:bodyPr/>
        <a:lstStyle/>
        <a:p>
          <a:pPr rtl="0"/>
          <a:r>
            <a:rPr lang="en-US"/>
            <a:t>In contains 19 (Independent variables) with 7043 rows that indicate the characteristics of the clients.</a:t>
          </a:r>
          <a:endParaRPr lang="en-IN"/>
        </a:p>
      </dgm:t>
    </dgm:pt>
    <dgm:pt modelId="{00EF134A-279C-4796-8463-42BF7E238EE5}" type="parTrans" cxnId="{DCCD951A-AB34-4E7C-88EA-DDAAC16820D2}">
      <dgm:prSet/>
      <dgm:spPr/>
      <dgm:t>
        <a:bodyPr/>
        <a:lstStyle/>
        <a:p>
          <a:endParaRPr lang="en-US"/>
        </a:p>
      </dgm:t>
    </dgm:pt>
    <dgm:pt modelId="{2EAC3D6A-CAE2-4752-8A49-E081F5641BE0}" type="sibTrans" cxnId="{DCCD951A-AB34-4E7C-88EA-DDAAC16820D2}">
      <dgm:prSet/>
      <dgm:spPr/>
      <dgm:t>
        <a:bodyPr/>
        <a:lstStyle/>
        <a:p>
          <a:endParaRPr lang="en-US"/>
        </a:p>
      </dgm:t>
    </dgm:pt>
    <dgm:pt modelId="{FA056D88-62F6-42DB-B3DF-798A7F9643C2}">
      <dgm:prSet/>
      <dgm:spPr/>
      <dgm:t>
        <a:bodyPr/>
        <a:lstStyle/>
        <a:p>
          <a:pPr rtl="0"/>
          <a:r>
            <a:rPr lang="en-US"/>
            <a:t>The churn column (Response variable) indicates whether the customer departed within the last month or not.</a:t>
          </a:r>
          <a:endParaRPr lang="en-IN"/>
        </a:p>
      </dgm:t>
    </dgm:pt>
    <dgm:pt modelId="{B781853A-DC17-45F4-89D4-903CC07AB424}" type="parTrans" cxnId="{0D62D7E9-3C26-4380-9B0B-C7690E9861B6}">
      <dgm:prSet/>
      <dgm:spPr/>
      <dgm:t>
        <a:bodyPr/>
        <a:lstStyle/>
        <a:p>
          <a:endParaRPr lang="en-US"/>
        </a:p>
      </dgm:t>
    </dgm:pt>
    <dgm:pt modelId="{6097F6F9-F1ED-4D9B-8D42-CF093A9C3F36}" type="sibTrans" cxnId="{0D62D7E9-3C26-4380-9B0B-C7690E9861B6}">
      <dgm:prSet/>
      <dgm:spPr/>
      <dgm:t>
        <a:bodyPr/>
        <a:lstStyle/>
        <a:p>
          <a:endParaRPr lang="en-US"/>
        </a:p>
      </dgm:t>
    </dgm:pt>
    <dgm:pt modelId="{1FD92697-F683-4476-8105-F7B89FDBB31B}">
      <dgm:prSet/>
      <dgm:spPr/>
      <dgm:t>
        <a:bodyPr/>
        <a:lstStyle/>
        <a:p>
          <a:pPr rtl="0"/>
          <a:r>
            <a:rPr lang="en-US"/>
            <a:t>The class No includes the clients that did not leave the company last month, while the Class Yes contains the clients that decided to terminate their relations with the company.</a:t>
          </a:r>
          <a:endParaRPr lang="en-IN"/>
        </a:p>
      </dgm:t>
    </dgm:pt>
    <dgm:pt modelId="{DB8B40EB-898C-4182-85D8-F2EDAB12B2D6}" type="parTrans" cxnId="{BA67FA36-EDE8-4A4F-995F-2C19BC395FB4}">
      <dgm:prSet/>
      <dgm:spPr/>
      <dgm:t>
        <a:bodyPr/>
        <a:lstStyle/>
        <a:p>
          <a:endParaRPr lang="en-US"/>
        </a:p>
      </dgm:t>
    </dgm:pt>
    <dgm:pt modelId="{4943C5AC-F974-4843-B9D4-5C3477F11776}" type="sibTrans" cxnId="{BA67FA36-EDE8-4A4F-995F-2C19BC395FB4}">
      <dgm:prSet/>
      <dgm:spPr/>
      <dgm:t>
        <a:bodyPr/>
        <a:lstStyle/>
        <a:p>
          <a:endParaRPr lang="en-US"/>
        </a:p>
      </dgm:t>
    </dgm:pt>
    <dgm:pt modelId="{230C2352-4933-41B3-8EC7-4380F3C864BC}">
      <dgm:prSet/>
      <dgm:spPr/>
      <dgm:t>
        <a:bodyPr/>
        <a:lstStyle/>
        <a:p>
          <a:pPr rtl="0"/>
          <a:r>
            <a:rPr lang="en-US"/>
            <a:t>The objective of the analysis is to obtain the relation between the customers' characteristics and the churn.</a:t>
          </a:r>
          <a:endParaRPr lang="en-IN"/>
        </a:p>
      </dgm:t>
    </dgm:pt>
    <dgm:pt modelId="{1C3BF997-E105-419D-BC69-73EA31A5760A}" type="parTrans" cxnId="{57AB4D0D-4DDC-4213-9148-F1CA99BF60D6}">
      <dgm:prSet/>
      <dgm:spPr/>
      <dgm:t>
        <a:bodyPr/>
        <a:lstStyle/>
        <a:p>
          <a:endParaRPr lang="en-US"/>
        </a:p>
      </dgm:t>
    </dgm:pt>
    <dgm:pt modelId="{4B7993E2-940F-4A67-8028-A83256567826}" type="sibTrans" cxnId="{57AB4D0D-4DDC-4213-9148-F1CA99BF60D6}">
      <dgm:prSet/>
      <dgm:spPr/>
      <dgm:t>
        <a:bodyPr/>
        <a:lstStyle/>
        <a:p>
          <a:endParaRPr lang="en-US"/>
        </a:p>
      </dgm:t>
    </dgm:pt>
    <dgm:pt modelId="{9E60D3EF-8000-41A7-A0F3-7FA7E2DD2544}" type="pres">
      <dgm:prSet presAssocID="{8F85EBAD-0162-4527-AC3C-3502EBBA0F36}" presName="linear" presStyleCnt="0">
        <dgm:presLayoutVars>
          <dgm:animLvl val="lvl"/>
          <dgm:resizeHandles val="exact"/>
        </dgm:presLayoutVars>
      </dgm:prSet>
      <dgm:spPr/>
    </dgm:pt>
    <dgm:pt modelId="{29EBA0BB-7F8D-4D00-8797-AD0E89BF7F4E}" type="pres">
      <dgm:prSet presAssocID="{9864E898-ED08-464C-9235-B061C696B214}" presName="parentText" presStyleLbl="node1" presStyleIdx="0" presStyleCnt="5">
        <dgm:presLayoutVars>
          <dgm:chMax val="0"/>
          <dgm:bulletEnabled val="1"/>
        </dgm:presLayoutVars>
      </dgm:prSet>
      <dgm:spPr/>
    </dgm:pt>
    <dgm:pt modelId="{0695CE75-F94A-4712-80B1-DA7B83F5A7F1}" type="pres">
      <dgm:prSet presAssocID="{8463793A-3245-4F69-9BEE-A1D4EEBF0949}" presName="spacer" presStyleCnt="0"/>
      <dgm:spPr/>
    </dgm:pt>
    <dgm:pt modelId="{EFB50552-ABCD-4EBF-9A97-015F5BD51CC0}" type="pres">
      <dgm:prSet presAssocID="{23808A58-C246-4260-99B8-F658178E0AE7}" presName="parentText" presStyleLbl="node1" presStyleIdx="1" presStyleCnt="5">
        <dgm:presLayoutVars>
          <dgm:chMax val="0"/>
          <dgm:bulletEnabled val="1"/>
        </dgm:presLayoutVars>
      </dgm:prSet>
      <dgm:spPr/>
    </dgm:pt>
    <dgm:pt modelId="{7E00D81C-ECB1-49FC-91EA-241B209D478E}" type="pres">
      <dgm:prSet presAssocID="{2EAC3D6A-CAE2-4752-8A49-E081F5641BE0}" presName="spacer" presStyleCnt="0"/>
      <dgm:spPr/>
    </dgm:pt>
    <dgm:pt modelId="{453A56D0-5A3A-4098-80B4-41EF87A4C357}" type="pres">
      <dgm:prSet presAssocID="{FA056D88-62F6-42DB-B3DF-798A7F9643C2}" presName="parentText" presStyleLbl="node1" presStyleIdx="2" presStyleCnt="5">
        <dgm:presLayoutVars>
          <dgm:chMax val="0"/>
          <dgm:bulletEnabled val="1"/>
        </dgm:presLayoutVars>
      </dgm:prSet>
      <dgm:spPr/>
    </dgm:pt>
    <dgm:pt modelId="{DBD41091-30E3-4507-BD4B-236701E43A89}" type="pres">
      <dgm:prSet presAssocID="{6097F6F9-F1ED-4D9B-8D42-CF093A9C3F36}" presName="spacer" presStyleCnt="0"/>
      <dgm:spPr/>
    </dgm:pt>
    <dgm:pt modelId="{F72C5328-E5B4-4DEC-9DC1-2BE258D68281}" type="pres">
      <dgm:prSet presAssocID="{1FD92697-F683-4476-8105-F7B89FDBB31B}" presName="parentText" presStyleLbl="node1" presStyleIdx="3" presStyleCnt="5">
        <dgm:presLayoutVars>
          <dgm:chMax val="0"/>
          <dgm:bulletEnabled val="1"/>
        </dgm:presLayoutVars>
      </dgm:prSet>
      <dgm:spPr/>
    </dgm:pt>
    <dgm:pt modelId="{979C1F45-B9AF-442A-BEE5-DE2FBFE88B99}" type="pres">
      <dgm:prSet presAssocID="{4943C5AC-F974-4843-B9D4-5C3477F11776}" presName="spacer" presStyleCnt="0"/>
      <dgm:spPr/>
    </dgm:pt>
    <dgm:pt modelId="{08BD9553-590F-4942-984F-6889D3168D7B}" type="pres">
      <dgm:prSet presAssocID="{230C2352-4933-41B3-8EC7-4380F3C864BC}" presName="parentText" presStyleLbl="node1" presStyleIdx="4" presStyleCnt="5">
        <dgm:presLayoutVars>
          <dgm:chMax val="0"/>
          <dgm:bulletEnabled val="1"/>
        </dgm:presLayoutVars>
      </dgm:prSet>
      <dgm:spPr/>
    </dgm:pt>
  </dgm:ptLst>
  <dgm:cxnLst>
    <dgm:cxn modelId="{8407AC09-80AC-427E-903E-86121D3374B9}" type="presOf" srcId="{230C2352-4933-41B3-8EC7-4380F3C864BC}" destId="{08BD9553-590F-4942-984F-6889D3168D7B}" srcOrd="0" destOrd="0" presId="urn:microsoft.com/office/officeart/2005/8/layout/vList2"/>
    <dgm:cxn modelId="{57AB4D0D-4DDC-4213-9148-F1CA99BF60D6}" srcId="{8F85EBAD-0162-4527-AC3C-3502EBBA0F36}" destId="{230C2352-4933-41B3-8EC7-4380F3C864BC}" srcOrd="4" destOrd="0" parTransId="{1C3BF997-E105-419D-BC69-73EA31A5760A}" sibTransId="{4B7993E2-940F-4A67-8028-A83256567826}"/>
    <dgm:cxn modelId="{EF78B110-9AC2-4C95-9FCF-AF9E912D6C62}" type="presOf" srcId="{9864E898-ED08-464C-9235-B061C696B214}" destId="{29EBA0BB-7F8D-4D00-8797-AD0E89BF7F4E}" srcOrd="0" destOrd="0" presId="urn:microsoft.com/office/officeart/2005/8/layout/vList2"/>
    <dgm:cxn modelId="{DCCD951A-AB34-4E7C-88EA-DDAAC16820D2}" srcId="{8F85EBAD-0162-4527-AC3C-3502EBBA0F36}" destId="{23808A58-C246-4260-99B8-F658178E0AE7}" srcOrd="1" destOrd="0" parTransId="{00EF134A-279C-4796-8463-42BF7E238EE5}" sibTransId="{2EAC3D6A-CAE2-4752-8A49-E081F5641BE0}"/>
    <dgm:cxn modelId="{BA67FA36-EDE8-4A4F-995F-2C19BC395FB4}" srcId="{8F85EBAD-0162-4527-AC3C-3502EBBA0F36}" destId="{1FD92697-F683-4476-8105-F7B89FDBB31B}" srcOrd="3" destOrd="0" parTransId="{DB8B40EB-898C-4182-85D8-F2EDAB12B2D6}" sibTransId="{4943C5AC-F974-4843-B9D4-5C3477F11776}"/>
    <dgm:cxn modelId="{7F6EC36E-3344-4954-BC57-53C02F009E30}" type="presOf" srcId="{1FD92697-F683-4476-8105-F7B89FDBB31B}" destId="{F72C5328-E5B4-4DEC-9DC1-2BE258D68281}" srcOrd="0" destOrd="0" presId="urn:microsoft.com/office/officeart/2005/8/layout/vList2"/>
    <dgm:cxn modelId="{3FCE8587-F1BA-40D4-A64A-4DC3491B8C76}" srcId="{8F85EBAD-0162-4527-AC3C-3502EBBA0F36}" destId="{9864E898-ED08-464C-9235-B061C696B214}" srcOrd="0" destOrd="0" parTransId="{C7FDF160-9D5C-45BC-B4F6-B2A5ECDB6439}" sibTransId="{8463793A-3245-4F69-9BEE-A1D4EEBF0949}"/>
    <dgm:cxn modelId="{D1E50B98-43C4-4A0A-9B4C-C555D6C6D883}" type="presOf" srcId="{FA056D88-62F6-42DB-B3DF-798A7F9643C2}" destId="{453A56D0-5A3A-4098-80B4-41EF87A4C357}" srcOrd="0" destOrd="0" presId="urn:microsoft.com/office/officeart/2005/8/layout/vList2"/>
    <dgm:cxn modelId="{EB6C7CBC-2148-487D-AD13-AFE9071FEC72}" type="presOf" srcId="{23808A58-C246-4260-99B8-F658178E0AE7}" destId="{EFB50552-ABCD-4EBF-9A97-015F5BD51CC0}" srcOrd="0" destOrd="0" presId="urn:microsoft.com/office/officeart/2005/8/layout/vList2"/>
    <dgm:cxn modelId="{0D62D7E9-3C26-4380-9B0B-C7690E9861B6}" srcId="{8F85EBAD-0162-4527-AC3C-3502EBBA0F36}" destId="{FA056D88-62F6-42DB-B3DF-798A7F9643C2}" srcOrd="2" destOrd="0" parTransId="{B781853A-DC17-45F4-89D4-903CC07AB424}" sibTransId="{6097F6F9-F1ED-4D9B-8D42-CF093A9C3F36}"/>
    <dgm:cxn modelId="{6115EBF3-43FB-4789-A4CC-B1E3E76906DB}" type="presOf" srcId="{8F85EBAD-0162-4527-AC3C-3502EBBA0F36}" destId="{9E60D3EF-8000-41A7-A0F3-7FA7E2DD2544}" srcOrd="0" destOrd="0" presId="urn:microsoft.com/office/officeart/2005/8/layout/vList2"/>
    <dgm:cxn modelId="{69551C6A-33DF-4782-9CAA-527993293717}" type="presParOf" srcId="{9E60D3EF-8000-41A7-A0F3-7FA7E2DD2544}" destId="{29EBA0BB-7F8D-4D00-8797-AD0E89BF7F4E}" srcOrd="0" destOrd="0" presId="urn:microsoft.com/office/officeart/2005/8/layout/vList2"/>
    <dgm:cxn modelId="{A8EDE754-7CFF-4E0D-AE2D-960CC4E8CE87}" type="presParOf" srcId="{9E60D3EF-8000-41A7-A0F3-7FA7E2DD2544}" destId="{0695CE75-F94A-4712-80B1-DA7B83F5A7F1}" srcOrd="1" destOrd="0" presId="urn:microsoft.com/office/officeart/2005/8/layout/vList2"/>
    <dgm:cxn modelId="{A15DACCE-26B7-444F-8425-6DF402FB8B97}" type="presParOf" srcId="{9E60D3EF-8000-41A7-A0F3-7FA7E2DD2544}" destId="{EFB50552-ABCD-4EBF-9A97-015F5BD51CC0}" srcOrd="2" destOrd="0" presId="urn:microsoft.com/office/officeart/2005/8/layout/vList2"/>
    <dgm:cxn modelId="{5076C0FB-8746-47D0-BF94-502A4F2AA1C1}" type="presParOf" srcId="{9E60D3EF-8000-41A7-A0F3-7FA7E2DD2544}" destId="{7E00D81C-ECB1-49FC-91EA-241B209D478E}" srcOrd="3" destOrd="0" presId="urn:microsoft.com/office/officeart/2005/8/layout/vList2"/>
    <dgm:cxn modelId="{F458FC2A-A51E-4913-8811-1CE87B1232F3}" type="presParOf" srcId="{9E60D3EF-8000-41A7-A0F3-7FA7E2DD2544}" destId="{453A56D0-5A3A-4098-80B4-41EF87A4C357}" srcOrd="4" destOrd="0" presId="urn:microsoft.com/office/officeart/2005/8/layout/vList2"/>
    <dgm:cxn modelId="{46C7D85B-2E94-41ED-8D8A-C730B9830E98}" type="presParOf" srcId="{9E60D3EF-8000-41A7-A0F3-7FA7E2DD2544}" destId="{DBD41091-30E3-4507-BD4B-236701E43A89}" srcOrd="5" destOrd="0" presId="urn:microsoft.com/office/officeart/2005/8/layout/vList2"/>
    <dgm:cxn modelId="{6BB93482-28A6-4D17-9E60-A445884F284A}" type="presParOf" srcId="{9E60D3EF-8000-41A7-A0F3-7FA7E2DD2544}" destId="{F72C5328-E5B4-4DEC-9DC1-2BE258D68281}" srcOrd="6" destOrd="0" presId="urn:microsoft.com/office/officeart/2005/8/layout/vList2"/>
    <dgm:cxn modelId="{5A569BC3-3E1A-404C-ADDC-E6BAB8920DB8}" type="presParOf" srcId="{9E60D3EF-8000-41A7-A0F3-7FA7E2DD2544}" destId="{979C1F45-B9AF-442A-BEE5-DE2FBFE88B99}" srcOrd="7" destOrd="0" presId="urn:microsoft.com/office/officeart/2005/8/layout/vList2"/>
    <dgm:cxn modelId="{0D46DB52-51D5-49B5-9B4B-B3A74C2C7159}" type="presParOf" srcId="{9E60D3EF-8000-41A7-A0F3-7FA7E2DD2544}" destId="{08BD9553-590F-4942-984F-6889D3168D7B}" srcOrd="8" destOrd="0" presId="urn:microsoft.com/office/officeart/2005/8/layout/vList2"/>
  </dgm:cxnLst>
  <dgm:bg>
    <a:solidFill>
      <a:schemeClr val="tx2">
        <a:lumMod val="20000"/>
        <a:lumOff val="80000"/>
      </a:schemeClr>
    </a:solid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BDCEA82A-F191-49C4-94FA-6DA64459D3DD}"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en-US"/>
        </a:p>
      </dgm:t>
    </dgm:pt>
    <dgm:pt modelId="{D830BE69-18F6-4EB7-820C-A0E9339AFEAA}">
      <dgm:prSet custT="1"/>
      <dgm:spPr/>
      <dgm:t>
        <a:bodyPr/>
        <a:lstStyle/>
        <a:p>
          <a:pPr rtl="0"/>
          <a:r>
            <a:rPr lang="en-IN" sz="2800"/>
            <a:t>Issues</a:t>
          </a:r>
        </a:p>
      </dgm:t>
    </dgm:pt>
    <dgm:pt modelId="{E978B67A-0894-43CE-953A-0CD1AE989C32}" type="parTrans" cxnId="{2F02C519-0606-4544-8B65-54C4533ECB16}">
      <dgm:prSet/>
      <dgm:spPr/>
      <dgm:t>
        <a:bodyPr/>
        <a:lstStyle/>
        <a:p>
          <a:endParaRPr lang="en-US" sz="2800"/>
        </a:p>
      </dgm:t>
    </dgm:pt>
    <dgm:pt modelId="{79826F46-D64D-40FF-BF0A-E7BF8E2C455E}" type="sibTrans" cxnId="{2F02C519-0606-4544-8B65-54C4533ECB16}">
      <dgm:prSet/>
      <dgm:spPr/>
      <dgm:t>
        <a:bodyPr/>
        <a:lstStyle/>
        <a:p>
          <a:endParaRPr lang="en-US" sz="2800"/>
        </a:p>
      </dgm:t>
    </dgm:pt>
    <dgm:pt modelId="{43B06CF6-C3B3-4654-95B8-FE178BE9BCB5}" type="pres">
      <dgm:prSet presAssocID="{BDCEA82A-F191-49C4-94FA-6DA64459D3DD}" presName="linear" presStyleCnt="0">
        <dgm:presLayoutVars>
          <dgm:animLvl val="lvl"/>
          <dgm:resizeHandles val="exact"/>
        </dgm:presLayoutVars>
      </dgm:prSet>
      <dgm:spPr/>
    </dgm:pt>
    <dgm:pt modelId="{3AF13FD1-2031-46DD-AB26-7386DD8D4BB8}" type="pres">
      <dgm:prSet presAssocID="{D830BE69-18F6-4EB7-820C-A0E9339AFEAA}" presName="parentText" presStyleLbl="node1" presStyleIdx="0" presStyleCnt="1">
        <dgm:presLayoutVars>
          <dgm:chMax val="0"/>
          <dgm:bulletEnabled val="1"/>
        </dgm:presLayoutVars>
      </dgm:prSet>
      <dgm:spPr/>
    </dgm:pt>
  </dgm:ptLst>
  <dgm:cxnLst>
    <dgm:cxn modelId="{2F02C519-0606-4544-8B65-54C4533ECB16}" srcId="{BDCEA82A-F191-49C4-94FA-6DA64459D3DD}" destId="{D830BE69-18F6-4EB7-820C-A0E9339AFEAA}" srcOrd="0" destOrd="0" parTransId="{E978B67A-0894-43CE-953A-0CD1AE989C32}" sibTransId="{79826F46-D64D-40FF-BF0A-E7BF8E2C455E}"/>
    <dgm:cxn modelId="{8E21A61E-C756-45C1-9D55-650F296141FF}" type="presOf" srcId="{BDCEA82A-F191-49C4-94FA-6DA64459D3DD}" destId="{43B06CF6-C3B3-4654-95B8-FE178BE9BCB5}" srcOrd="0" destOrd="0" presId="urn:microsoft.com/office/officeart/2005/8/layout/vList2"/>
    <dgm:cxn modelId="{2F53CE35-0D27-4765-813A-E4C811A8BA3D}" type="presOf" srcId="{D830BE69-18F6-4EB7-820C-A0E9339AFEAA}" destId="{3AF13FD1-2031-46DD-AB26-7386DD8D4BB8}" srcOrd="0" destOrd="0" presId="urn:microsoft.com/office/officeart/2005/8/layout/vList2"/>
    <dgm:cxn modelId="{C09AE78D-6205-41DD-8DC7-EF934A6BF596}" type="presParOf" srcId="{43B06CF6-C3B3-4654-95B8-FE178BE9BCB5}" destId="{3AF13FD1-2031-46DD-AB26-7386DD8D4BB8}"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3B1B09F7-0A0E-4377-B6B6-D363D04AC29E}" type="doc">
      <dgm:prSet loTypeId="urn:microsoft.com/office/officeart/2005/8/layout/vList2" loCatId="list" qsTypeId="urn:microsoft.com/office/officeart/2005/8/quickstyle/simple3" qsCatId="simple" csTypeId="urn:microsoft.com/office/officeart/2005/8/colors/accent2_2" csCatId="accent2"/>
      <dgm:spPr/>
      <dgm:t>
        <a:bodyPr/>
        <a:lstStyle/>
        <a:p>
          <a:endParaRPr lang="en-US"/>
        </a:p>
      </dgm:t>
    </dgm:pt>
    <dgm:pt modelId="{2BD75322-1075-4287-AD00-73D3FB45B287}">
      <dgm:prSet/>
      <dgm:spPr/>
      <dgm:t>
        <a:bodyPr/>
        <a:lstStyle/>
        <a:p>
          <a:pPr rtl="0"/>
          <a:r>
            <a:rPr lang="en-IN" dirty="0"/>
            <a:t>Poor quality data (noise, missing values, and inconsistencies)</a:t>
          </a:r>
        </a:p>
      </dgm:t>
    </dgm:pt>
    <dgm:pt modelId="{2E888D4C-87DF-49E0-A19D-011CB1472079}" type="parTrans" cxnId="{565D053F-257F-4F11-B7BB-1D61C9875E12}">
      <dgm:prSet/>
      <dgm:spPr/>
      <dgm:t>
        <a:bodyPr/>
        <a:lstStyle/>
        <a:p>
          <a:endParaRPr lang="en-US"/>
        </a:p>
      </dgm:t>
    </dgm:pt>
    <dgm:pt modelId="{5EFE76FD-BD2D-4763-8BDC-551ADE277C82}" type="sibTrans" cxnId="{565D053F-257F-4F11-B7BB-1D61C9875E12}">
      <dgm:prSet/>
      <dgm:spPr/>
      <dgm:t>
        <a:bodyPr/>
        <a:lstStyle/>
        <a:p>
          <a:endParaRPr lang="en-US"/>
        </a:p>
      </dgm:t>
    </dgm:pt>
    <dgm:pt modelId="{4E57A200-B867-4B0A-9A03-1F9E82045F67}">
      <dgm:prSet/>
      <dgm:spPr/>
      <dgm:t>
        <a:bodyPr/>
        <a:lstStyle/>
        <a:p>
          <a:pPr rtl="0"/>
          <a:r>
            <a:rPr lang="en-IN"/>
            <a:t>Data Representation (Choosing the right features and representing data)</a:t>
          </a:r>
        </a:p>
      </dgm:t>
    </dgm:pt>
    <dgm:pt modelId="{A9C72E8A-89AB-4B85-A5D2-AB86F93C41AE}" type="parTrans" cxnId="{1640B2EF-AB95-41BD-BA52-093843178A58}">
      <dgm:prSet/>
      <dgm:spPr/>
      <dgm:t>
        <a:bodyPr/>
        <a:lstStyle/>
        <a:p>
          <a:endParaRPr lang="en-US"/>
        </a:p>
      </dgm:t>
    </dgm:pt>
    <dgm:pt modelId="{25203622-0175-40B4-BD55-FE22F2152B37}" type="sibTrans" cxnId="{1640B2EF-AB95-41BD-BA52-093843178A58}">
      <dgm:prSet/>
      <dgm:spPr/>
      <dgm:t>
        <a:bodyPr/>
        <a:lstStyle/>
        <a:p>
          <a:endParaRPr lang="en-US"/>
        </a:p>
      </dgm:t>
    </dgm:pt>
    <dgm:pt modelId="{C30451F6-6317-4FE0-868F-73A8C69F4CBF}">
      <dgm:prSet/>
      <dgm:spPr/>
      <dgm:t>
        <a:bodyPr/>
        <a:lstStyle/>
        <a:p>
          <a:pPr rtl="0"/>
          <a:r>
            <a:rPr lang="en-IN"/>
            <a:t>Data Bias</a:t>
          </a:r>
        </a:p>
      </dgm:t>
    </dgm:pt>
    <dgm:pt modelId="{AE49B155-A010-4A8B-91BF-A6C6DF3E408B}" type="parTrans" cxnId="{2E34DA0F-08D4-4BD6-9449-99A660777E8B}">
      <dgm:prSet/>
      <dgm:spPr/>
      <dgm:t>
        <a:bodyPr/>
        <a:lstStyle/>
        <a:p>
          <a:endParaRPr lang="en-US"/>
        </a:p>
      </dgm:t>
    </dgm:pt>
    <dgm:pt modelId="{020A2308-FF45-4229-B526-36273A779F87}" type="sibTrans" cxnId="{2E34DA0F-08D4-4BD6-9449-99A660777E8B}">
      <dgm:prSet/>
      <dgm:spPr/>
      <dgm:t>
        <a:bodyPr/>
        <a:lstStyle/>
        <a:p>
          <a:endParaRPr lang="en-US"/>
        </a:p>
      </dgm:t>
    </dgm:pt>
    <dgm:pt modelId="{C090BE89-1750-4413-847F-1BDFFA745596}" type="pres">
      <dgm:prSet presAssocID="{3B1B09F7-0A0E-4377-B6B6-D363D04AC29E}" presName="linear" presStyleCnt="0">
        <dgm:presLayoutVars>
          <dgm:animLvl val="lvl"/>
          <dgm:resizeHandles val="exact"/>
        </dgm:presLayoutVars>
      </dgm:prSet>
      <dgm:spPr/>
    </dgm:pt>
    <dgm:pt modelId="{A945FD8C-7C47-4B1E-BC8C-7C0E89F1E95E}" type="pres">
      <dgm:prSet presAssocID="{2BD75322-1075-4287-AD00-73D3FB45B287}" presName="parentText" presStyleLbl="node1" presStyleIdx="0" presStyleCnt="3">
        <dgm:presLayoutVars>
          <dgm:chMax val="0"/>
          <dgm:bulletEnabled val="1"/>
        </dgm:presLayoutVars>
      </dgm:prSet>
      <dgm:spPr/>
    </dgm:pt>
    <dgm:pt modelId="{709E5E9E-B7E5-4DD7-9A37-1D36152AE3C5}" type="pres">
      <dgm:prSet presAssocID="{5EFE76FD-BD2D-4763-8BDC-551ADE277C82}" presName="spacer" presStyleCnt="0"/>
      <dgm:spPr/>
    </dgm:pt>
    <dgm:pt modelId="{5C3136B6-A48E-4423-AF89-0E9724FE13CD}" type="pres">
      <dgm:prSet presAssocID="{4E57A200-B867-4B0A-9A03-1F9E82045F67}" presName="parentText" presStyleLbl="node1" presStyleIdx="1" presStyleCnt="3">
        <dgm:presLayoutVars>
          <dgm:chMax val="0"/>
          <dgm:bulletEnabled val="1"/>
        </dgm:presLayoutVars>
      </dgm:prSet>
      <dgm:spPr/>
    </dgm:pt>
    <dgm:pt modelId="{6B5C69B7-2EAB-48CF-8E5F-DAE978BBA202}" type="pres">
      <dgm:prSet presAssocID="{25203622-0175-40B4-BD55-FE22F2152B37}" presName="spacer" presStyleCnt="0"/>
      <dgm:spPr/>
    </dgm:pt>
    <dgm:pt modelId="{21EF43F1-0344-454C-AE47-F93C8B2E8B54}" type="pres">
      <dgm:prSet presAssocID="{C30451F6-6317-4FE0-868F-73A8C69F4CBF}" presName="parentText" presStyleLbl="node1" presStyleIdx="2" presStyleCnt="3">
        <dgm:presLayoutVars>
          <dgm:chMax val="0"/>
          <dgm:bulletEnabled val="1"/>
        </dgm:presLayoutVars>
      </dgm:prSet>
      <dgm:spPr/>
    </dgm:pt>
  </dgm:ptLst>
  <dgm:cxnLst>
    <dgm:cxn modelId="{2E34DA0F-08D4-4BD6-9449-99A660777E8B}" srcId="{3B1B09F7-0A0E-4377-B6B6-D363D04AC29E}" destId="{C30451F6-6317-4FE0-868F-73A8C69F4CBF}" srcOrd="2" destOrd="0" parTransId="{AE49B155-A010-4A8B-91BF-A6C6DF3E408B}" sibTransId="{020A2308-FF45-4229-B526-36273A779F87}"/>
    <dgm:cxn modelId="{0143401A-DD00-4BF9-8EDF-3552DD320920}" type="presOf" srcId="{C30451F6-6317-4FE0-868F-73A8C69F4CBF}" destId="{21EF43F1-0344-454C-AE47-F93C8B2E8B54}" srcOrd="0" destOrd="0" presId="urn:microsoft.com/office/officeart/2005/8/layout/vList2"/>
    <dgm:cxn modelId="{81BEFE20-EAE4-4377-8507-BB73C0E039C9}" type="presOf" srcId="{2BD75322-1075-4287-AD00-73D3FB45B287}" destId="{A945FD8C-7C47-4B1E-BC8C-7C0E89F1E95E}" srcOrd="0" destOrd="0" presId="urn:microsoft.com/office/officeart/2005/8/layout/vList2"/>
    <dgm:cxn modelId="{565D053F-257F-4F11-B7BB-1D61C9875E12}" srcId="{3B1B09F7-0A0E-4377-B6B6-D363D04AC29E}" destId="{2BD75322-1075-4287-AD00-73D3FB45B287}" srcOrd="0" destOrd="0" parTransId="{2E888D4C-87DF-49E0-A19D-011CB1472079}" sibTransId="{5EFE76FD-BD2D-4763-8BDC-551ADE277C82}"/>
    <dgm:cxn modelId="{705F7E54-D646-4574-8533-5F8BE587B7F4}" type="presOf" srcId="{3B1B09F7-0A0E-4377-B6B6-D363D04AC29E}" destId="{C090BE89-1750-4413-847F-1BDFFA745596}" srcOrd="0" destOrd="0" presId="urn:microsoft.com/office/officeart/2005/8/layout/vList2"/>
    <dgm:cxn modelId="{A18C40BF-542B-4ED8-B584-D2D9B062A6AD}" type="presOf" srcId="{4E57A200-B867-4B0A-9A03-1F9E82045F67}" destId="{5C3136B6-A48E-4423-AF89-0E9724FE13CD}" srcOrd="0" destOrd="0" presId="urn:microsoft.com/office/officeart/2005/8/layout/vList2"/>
    <dgm:cxn modelId="{1640B2EF-AB95-41BD-BA52-093843178A58}" srcId="{3B1B09F7-0A0E-4377-B6B6-D363D04AC29E}" destId="{4E57A200-B867-4B0A-9A03-1F9E82045F67}" srcOrd="1" destOrd="0" parTransId="{A9C72E8A-89AB-4B85-A5D2-AB86F93C41AE}" sibTransId="{25203622-0175-40B4-BD55-FE22F2152B37}"/>
    <dgm:cxn modelId="{40B88C89-7706-40DB-A924-9FA8DAFA12DD}" type="presParOf" srcId="{C090BE89-1750-4413-847F-1BDFFA745596}" destId="{A945FD8C-7C47-4B1E-BC8C-7C0E89F1E95E}" srcOrd="0" destOrd="0" presId="urn:microsoft.com/office/officeart/2005/8/layout/vList2"/>
    <dgm:cxn modelId="{844E019F-06B9-4284-B5D3-9D6DB79FE19C}" type="presParOf" srcId="{C090BE89-1750-4413-847F-1BDFFA745596}" destId="{709E5E9E-B7E5-4DD7-9A37-1D36152AE3C5}" srcOrd="1" destOrd="0" presId="urn:microsoft.com/office/officeart/2005/8/layout/vList2"/>
    <dgm:cxn modelId="{EC09AADF-EF33-4549-BCB8-A10E73881678}" type="presParOf" srcId="{C090BE89-1750-4413-847F-1BDFFA745596}" destId="{5C3136B6-A48E-4423-AF89-0E9724FE13CD}" srcOrd="2" destOrd="0" presId="urn:microsoft.com/office/officeart/2005/8/layout/vList2"/>
    <dgm:cxn modelId="{513FF82C-268C-4B88-ADCB-7BCD3C5C41EC}" type="presParOf" srcId="{C090BE89-1750-4413-847F-1BDFFA745596}" destId="{6B5C69B7-2EAB-48CF-8E5F-DAE978BBA202}" srcOrd="3" destOrd="0" presId="urn:microsoft.com/office/officeart/2005/8/layout/vList2"/>
    <dgm:cxn modelId="{A3CEAD4C-18A0-427C-8B57-4EEEF9C8FA83}" type="presParOf" srcId="{C090BE89-1750-4413-847F-1BDFFA745596}" destId="{21EF43F1-0344-454C-AE47-F93C8B2E8B54}" srcOrd="4" destOrd="0" presId="urn:microsoft.com/office/officeart/2005/8/layout/vList2"/>
  </dgm:cxnLst>
  <dgm:bg>
    <a:solidFill>
      <a:schemeClr val="bg1"/>
    </a:solidFill>
  </dgm:bg>
  <dgm:whole/>
  <dgm:extLst>
    <a:ext uri="http://schemas.microsoft.com/office/drawing/2008/diagram">
      <dsp:dataModelExt xmlns:dsp="http://schemas.microsoft.com/office/drawing/2008/diagram" relId="rId21"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8CB8150E-2B7A-46AC-8DAA-F7A802BEE394}" type="doc">
      <dgm:prSet loTypeId="urn:microsoft.com/office/officeart/2005/8/layout/vList2" loCatId="list" qsTypeId="urn:microsoft.com/office/officeart/2005/8/quickstyle/simple3" qsCatId="simple" csTypeId="urn:microsoft.com/office/officeart/2005/8/colors/accent6_2" csCatId="accent6" phldr="1"/>
      <dgm:spPr/>
      <dgm:t>
        <a:bodyPr/>
        <a:lstStyle/>
        <a:p>
          <a:endParaRPr lang="en-US"/>
        </a:p>
      </dgm:t>
    </dgm:pt>
    <dgm:pt modelId="{C3A3451B-A5D7-4FD5-AA31-FF53A1931135}">
      <dgm:prSet custT="1"/>
      <dgm:spPr/>
      <dgm:t>
        <a:bodyPr/>
        <a:lstStyle/>
        <a:p>
          <a:pPr rtl="0"/>
          <a:r>
            <a:rPr lang="en-IN" sz="1800" dirty="0"/>
            <a:t>Resolutions</a:t>
          </a:r>
        </a:p>
      </dgm:t>
    </dgm:pt>
    <dgm:pt modelId="{CE3792B4-1CAA-41E7-8462-5B838BE9BE25}" type="parTrans" cxnId="{7A6E5337-EEB3-4DCC-B293-675A53AE71E5}">
      <dgm:prSet/>
      <dgm:spPr/>
      <dgm:t>
        <a:bodyPr/>
        <a:lstStyle/>
        <a:p>
          <a:endParaRPr lang="en-US"/>
        </a:p>
      </dgm:t>
    </dgm:pt>
    <dgm:pt modelId="{69A9B6D6-11FF-4345-B84E-C2F6B27526A6}" type="sibTrans" cxnId="{7A6E5337-EEB3-4DCC-B293-675A53AE71E5}">
      <dgm:prSet/>
      <dgm:spPr/>
      <dgm:t>
        <a:bodyPr/>
        <a:lstStyle/>
        <a:p>
          <a:endParaRPr lang="en-US"/>
        </a:p>
      </dgm:t>
    </dgm:pt>
    <dgm:pt modelId="{BF806F95-1032-4216-828F-B146547B6D73}" type="pres">
      <dgm:prSet presAssocID="{8CB8150E-2B7A-46AC-8DAA-F7A802BEE394}" presName="linear" presStyleCnt="0">
        <dgm:presLayoutVars>
          <dgm:animLvl val="lvl"/>
          <dgm:resizeHandles val="exact"/>
        </dgm:presLayoutVars>
      </dgm:prSet>
      <dgm:spPr/>
    </dgm:pt>
    <dgm:pt modelId="{BB5D932B-71A5-48A4-A20F-FD80CFAEF4D9}" type="pres">
      <dgm:prSet presAssocID="{C3A3451B-A5D7-4FD5-AA31-FF53A1931135}" presName="parentText" presStyleLbl="node1" presStyleIdx="0" presStyleCnt="1" custScaleY="100073">
        <dgm:presLayoutVars>
          <dgm:chMax val="0"/>
          <dgm:bulletEnabled val="1"/>
        </dgm:presLayoutVars>
      </dgm:prSet>
      <dgm:spPr/>
    </dgm:pt>
  </dgm:ptLst>
  <dgm:cxnLst>
    <dgm:cxn modelId="{17FD1C2F-E4E4-428C-A6FF-31638DCDD28A}" type="presOf" srcId="{8CB8150E-2B7A-46AC-8DAA-F7A802BEE394}" destId="{BF806F95-1032-4216-828F-B146547B6D73}" srcOrd="0" destOrd="0" presId="urn:microsoft.com/office/officeart/2005/8/layout/vList2"/>
    <dgm:cxn modelId="{7A6E5337-EEB3-4DCC-B293-675A53AE71E5}" srcId="{8CB8150E-2B7A-46AC-8DAA-F7A802BEE394}" destId="{C3A3451B-A5D7-4FD5-AA31-FF53A1931135}" srcOrd="0" destOrd="0" parTransId="{CE3792B4-1CAA-41E7-8462-5B838BE9BE25}" sibTransId="{69A9B6D6-11FF-4345-B84E-C2F6B27526A6}"/>
    <dgm:cxn modelId="{0DEE6F8D-B6A2-4761-8971-FA56ACFB398F}" type="presOf" srcId="{C3A3451B-A5D7-4FD5-AA31-FF53A1931135}" destId="{BB5D932B-71A5-48A4-A20F-FD80CFAEF4D9}" srcOrd="0" destOrd="0" presId="urn:microsoft.com/office/officeart/2005/8/layout/vList2"/>
    <dgm:cxn modelId="{6876E709-32F4-45C1-97F4-2ACB5AF67057}" type="presParOf" srcId="{BF806F95-1032-4216-828F-B146547B6D73}" destId="{BB5D932B-71A5-48A4-A20F-FD80CFAEF4D9}"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AB694DAC-FB58-4C33-A644-DEA98B6AE9C8}" type="doc">
      <dgm:prSet loTypeId="urn:microsoft.com/office/officeart/2005/8/layout/vList2" loCatId="list" qsTypeId="urn:microsoft.com/office/officeart/2005/8/quickstyle/simple3" qsCatId="simple" csTypeId="urn:microsoft.com/office/officeart/2005/8/colors/accent6_2" csCatId="accent6"/>
      <dgm:spPr/>
      <dgm:t>
        <a:bodyPr/>
        <a:lstStyle/>
        <a:p>
          <a:endParaRPr lang="en-US"/>
        </a:p>
      </dgm:t>
    </dgm:pt>
    <dgm:pt modelId="{01FFFE4B-9670-448A-B72C-6631CA5288DF}">
      <dgm:prSet/>
      <dgm:spPr/>
      <dgm:t>
        <a:bodyPr/>
        <a:lstStyle/>
        <a:p>
          <a:pPr rtl="0"/>
          <a:r>
            <a:rPr lang="en-IN" dirty="0"/>
            <a:t>Data pre-processing, mean/median imputation, forward/backward fill, or interpolation methods.</a:t>
          </a:r>
        </a:p>
      </dgm:t>
    </dgm:pt>
    <dgm:pt modelId="{13B57D3D-EE56-4C2C-8A99-9B7B9BD9AD14}" type="parTrans" cxnId="{1949C566-5E16-4D70-838A-5E911E9E179E}">
      <dgm:prSet/>
      <dgm:spPr/>
      <dgm:t>
        <a:bodyPr/>
        <a:lstStyle/>
        <a:p>
          <a:endParaRPr lang="en-US"/>
        </a:p>
      </dgm:t>
    </dgm:pt>
    <dgm:pt modelId="{F32E0723-0547-455D-A4B4-7B729B6387E2}" type="sibTrans" cxnId="{1949C566-5E16-4D70-838A-5E911E9E179E}">
      <dgm:prSet/>
      <dgm:spPr/>
      <dgm:t>
        <a:bodyPr/>
        <a:lstStyle/>
        <a:p>
          <a:endParaRPr lang="en-US"/>
        </a:p>
      </dgm:t>
    </dgm:pt>
    <dgm:pt modelId="{CC1C2A38-9EE8-43BF-BBE3-68B24DBA7CFB}">
      <dgm:prSet/>
      <dgm:spPr/>
      <dgm:t>
        <a:bodyPr/>
        <a:lstStyle/>
        <a:p>
          <a:pPr rtl="0"/>
          <a:r>
            <a:rPr lang="en-IN"/>
            <a:t>Performing Exploratory data analysis</a:t>
          </a:r>
        </a:p>
      </dgm:t>
    </dgm:pt>
    <dgm:pt modelId="{643F8FEC-67C9-4DE9-ADD2-89F13D731AE1}" type="parTrans" cxnId="{8BE52537-C9AC-4E4B-8F53-7960E82AB8DA}">
      <dgm:prSet/>
      <dgm:spPr/>
      <dgm:t>
        <a:bodyPr/>
        <a:lstStyle/>
        <a:p>
          <a:endParaRPr lang="en-US"/>
        </a:p>
      </dgm:t>
    </dgm:pt>
    <dgm:pt modelId="{6BA659E8-8963-4DD7-9813-37F693C7423A}" type="sibTrans" cxnId="{8BE52537-C9AC-4E4B-8F53-7960E82AB8DA}">
      <dgm:prSet/>
      <dgm:spPr/>
      <dgm:t>
        <a:bodyPr/>
        <a:lstStyle/>
        <a:p>
          <a:endParaRPr lang="en-US"/>
        </a:p>
      </dgm:t>
    </dgm:pt>
    <dgm:pt modelId="{421F2FF0-CD31-474D-A6C7-992CE389D9C5}">
      <dgm:prSet/>
      <dgm:spPr/>
      <dgm:t>
        <a:bodyPr/>
        <a:lstStyle/>
        <a:p>
          <a:pPr rtl="0"/>
          <a:r>
            <a:rPr lang="en-IN"/>
            <a:t>Cross-validation, Ensemble methods</a:t>
          </a:r>
        </a:p>
      </dgm:t>
    </dgm:pt>
    <dgm:pt modelId="{DA02FAB2-4055-4CB0-9DF8-20F95A8AEDC2}" type="parTrans" cxnId="{03EFE3F3-F605-45BE-B35C-EF1D1E29B80C}">
      <dgm:prSet/>
      <dgm:spPr/>
      <dgm:t>
        <a:bodyPr/>
        <a:lstStyle/>
        <a:p>
          <a:endParaRPr lang="en-US"/>
        </a:p>
      </dgm:t>
    </dgm:pt>
    <dgm:pt modelId="{1654610A-4663-442F-9866-7DFA42EB7C8F}" type="sibTrans" cxnId="{03EFE3F3-F605-45BE-B35C-EF1D1E29B80C}">
      <dgm:prSet/>
      <dgm:spPr/>
      <dgm:t>
        <a:bodyPr/>
        <a:lstStyle/>
        <a:p>
          <a:endParaRPr lang="en-US"/>
        </a:p>
      </dgm:t>
    </dgm:pt>
    <dgm:pt modelId="{B0721C41-9AAA-406E-94A8-A7DEF98A1DAA}" type="pres">
      <dgm:prSet presAssocID="{AB694DAC-FB58-4C33-A644-DEA98B6AE9C8}" presName="linear" presStyleCnt="0">
        <dgm:presLayoutVars>
          <dgm:animLvl val="lvl"/>
          <dgm:resizeHandles val="exact"/>
        </dgm:presLayoutVars>
      </dgm:prSet>
      <dgm:spPr/>
    </dgm:pt>
    <dgm:pt modelId="{C62AF582-D49A-415A-878F-0FB678C3F8C9}" type="pres">
      <dgm:prSet presAssocID="{01FFFE4B-9670-448A-B72C-6631CA5288DF}" presName="parentText" presStyleLbl="node1" presStyleIdx="0" presStyleCnt="3">
        <dgm:presLayoutVars>
          <dgm:chMax val="0"/>
          <dgm:bulletEnabled val="1"/>
        </dgm:presLayoutVars>
      </dgm:prSet>
      <dgm:spPr/>
    </dgm:pt>
    <dgm:pt modelId="{C9023E60-3665-4460-BB3F-001A68175611}" type="pres">
      <dgm:prSet presAssocID="{F32E0723-0547-455D-A4B4-7B729B6387E2}" presName="spacer" presStyleCnt="0"/>
      <dgm:spPr/>
    </dgm:pt>
    <dgm:pt modelId="{2254C23E-ADDE-4F47-87D0-7668C81DB662}" type="pres">
      <dgm:prSet presAssocID="{CC1C2A38-9EE8-43BF-BBE3-68B24DBA7CFB}" presName="parentText" presStyleLbl="node1" presStyleIdx="1" presStyleCnt="3">
        <dgm:presLayoutVars>
          <dgm:chMax val="0"/>
          <dgm:bulletEnabled val="1"/>
        </dgm:presLayoutVars>
      </dgm:prSet>
      <dgm:spPr/>
    </dgm:pt>
    <dgm:pt modelId="{1C30CD76-82FD-4FC9-9E17-F6EC09EA3533}" type="pres">
      <dgm:prSet presAssocID="{6BA659E8-8963-4DD7-9813-37F693C7423A}" presName="spacer" presStyleCnt="0"/>
      <dgm:spPr/>
    </dgm:pt>
    <dgm:pt modelId="{A16D8823-9532-4DE7-A95B-1C26D2831A64}" type="pres">
      <dgm:prSet presAssocID="{421F2FF0-CD31-474D-A6C7-992CE389D9C5}" presName="parentText" presStyleLbl="node1" presStyleIdx="2" presStyleCnt="3" custLinFactNeighborX="701">
        <dgm:presLayoutVars>
          <dgm:chMax val="0"/>
          <dgm:bulletEnabled val="1"/>
        </dgm:presLayoutVars>
      </dgm:prSet>
      <dgm:spPr/>
    </dgm:pt>
  </dgm:ptLst>
  <dgm:cxnLst>
    <dgm:cxn modelId="{8BE52537-C9AC-4E4B-8F53-7960E82AB8DA}" srcId="{AB694DAC-FB58-4C33-A644-DEA98B6AE9C8}" destId="{CC1C2A38-9EE8-43BF-BBE3-68B24DBA7CFB}" srcOrd="1" destOrd="0" parTransId="{643F8FEC-67C9-4DE9-ADD2-89F13D731AE1}" sibTransId="{6BA659E8-8963-4DD7-9813-37F693C7423A}"/>
    <dgm:cxn modelId="{741CEA3A-6EFE-494C-9166-1F5A936009B8}" type="presOf" srcId="{AB694DAC-FB58-4C33-A644-DEA98B6AE9C8}" destId="{B0721C41-9AAA-406E-94A8-A7DEF98A1DAA}" srcOrd="0" destOrd="0" presId="urn:microsoft.com/office/officeart/2005/8/layout/vList2"/>
    <dgm:cxn modelId="{1949C566-5E16-4D70-838A-5E911E9E179E}" srcId="{AB694DAC-FB58-4C33-A644-DEA98B6AE9C8}" destId="{01FFFE4B-9670-448A-B72C-6631CA5288DF}" srcOrd="0" destOrd="0" parTransId="{13B57D3D-EE56-4C2C-8A99-9B7B9BD9AD14}" sibTransId="{F32E0723-0547-455D-A4B4-7B729B6387E2}"/>
    <dgm:cxn modelId="{B00E7380-F0AD-434C-93F5-7DB5F2ABF286}" type="presOf" srcId="{CC1C2A38-9EE8-43BF-BBE3-68B24DBA7CFB}" destId="{2254C23E-ADDE-4F47-87D0-7668C81DB662}" srcOrd="0" destOrd="0" presId="urn:microsoft.com/office/officeart/2005/8/layout/vList2"/>
    <dgm:cxn modelId="{4745E8A8-B27D-46FE-8D2F-A52B8C5630FB}" type="presOf" srcId="{01FFFE4B-9670-448A-B72C-6631CA5288DF}" destId="{C62AF582-D49A-415A-878F-0FB678C3F8C9}" srcOrd="0" destOrd="0" presId="urn:microsoft.com/office/officeart/2005/8/layout/vList2"/>
    <dgm:cxn modelId="{B9DE1AE3-C564-4DA8-A4FE-C4B271AC427E}" type="presOf" srcId="{421F2FF0-CD31-474D-A6C7-992CE389D9C5}" destId="{A16D8823-9532-4DE7-A95B-1C26D2831A64}" srcOrd="0" destOrd="0" presId="urn:microsoft.com/office/officeart/2005/8/layout/vList2"/>
    <dgm:cxn modelId="{03EFE3F3-F605-45BE-B35C-EF1D1E29B80C}" srcId="{AB694DAC-FB58-4C33-A644-DEA98B6AE9C8}" destId="{421F2FF0-CD31-474D-A6C7-992CE389D9C5}" srcOrd="2" destOrd="0" parTransId="{DA02FAB2-4055-4CB0-9DF8-20F95A8AEDC2}" sibTransId="{1654610A-4663-442F-9866-7DFA42EB7C8F}"/>
    <dgm:cxn modelId="{DB8BC6DE-F139-4944-B567-EB66271FC217}" type="presParOf" srcId="{B0721C41-9AAA-406E-94A8-A7DEF98A1DAA}" destId="{C62AF582-D49A-415A-878F-0FB678C3F8C9}" srcOrd="0" destOrd="0" presId="urn:microsoft.com/office/officeart/2005/8/layout/vList2"/>
    <dgm:cxn modelId="{AA2BB98B-9D96-4C0F-B5AF-FC7576EB92DA}" type="presParOf" srcId="{B0721C41-9AAA-406E-94A8-A7DEF98A1DAA}" destId="{C9023E60-3665-4460-BB3F-001A68175611}" srcOrd="1" destOrd="0" presId="urn:microsoft.com/office/officeart/2005/8/layout/vList2"/>
    <dgm:cxn modelId="{71C55D6C-92CC-45EC-BD1E-8341DC056F62}" type="presParOf" srcId="{B0721C41-9AAA-406E-94A8-A7DEF98A1DAA}" destId="{2254C23E-ADDE-4F47-87D0-7668C81DB662}" srcOrd="2" destOrd="0" presId="urn:microsoft.com/office/officeart/2005/8/layout/vList2"/>
    <dgm:cxn modelId="{82FB24EF-7FA7-4311-A0F2-06B3E2EE2B97}" type="presParOf" srcId="{B0721C41-9AAA-406E-94A8-A7DEF98A1DAA}" destId="{1C30CD76-82FD-4FC9-9E17-F6EC09EA3533}" srcOrd="3" destOrd="0" presId="urn:microsoft.com/office/officeart/2005/8/layout/vList2"/>
    <dgm:cxn modelId="{622074FD-937E-4170-AAA5-32E281412448}" type="presParOf" srcId="{B0721C41-9AAA-406E-94A8-A7DEF98A1DAA}" destId="{A16D8823-9532-4DE7-A95B-1C26D2831A64}" srcOrd="4"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0762B6CE-DF3F-4687-8EF1-E19ADDE223E5}" type="doc">
      <dgm:prSet loTypeId="urn:microsoft.com/office/officeart/2005/8/layout/vList2" loCatId="list" qsTypeId="urn:microsoft.com/office/officeart/2005/8/quickstyle/simple3" qsCatId="simple" csTypeId="urn:microsoft.com/office/officeart/2005/8/colors/colorful1" csCatId="colorful"/>
      <dgm:spPr/>
      <dgm:t>
        <a:bodyPr/>
        <a:lstStyle/>
        <a:p>
          <a:endParaRPr lang="en-US"/>
        </a:p>
      </dgm:t>
    </dgm:pt>
    <dgm:pt modelId="{4EC1DE06-57FC-4EDD-97E3-A9958351603C}">
      <dgm:prSet/>
      <dgm:spPr/>
      <dgm:t>
        <a:bodyPr/>
        <a:lstStyle/>
        <a:p>
          <a:pPr rtl="0"/>
          <a:r>
            <a:rPr lang="en-IN" dirty="0"/>
            <a:t>The churn prediction is a critical task for businesses looking to improve customer retention and reduce the impact of churn on their bottom line. Churn prediction enables businesses to proactively identify and retain customers at risk of leaving, leading to improved customer retention, reduced acquisition costs, and sustained business growth. </a:t>
          </a:r>
        </a:p>
      </dgm:t>
    </dgm:pt>
    <dgm:pt modelId="{FC672F9A-C08B-4461-8B84-6E1866E81537}" type="parTrans" cxnId="{0DFCFEEB-DCE7-45DC-B0B7-97964FE4AD89}">
      <dgm:prSet/>
      <dgm:spPr/>
      <dgm:t>
        <a:bodyPr/>
        <a:lstStyle/>
        <a:p>
          <a:endParaRPr lang="en-US"/>
        </a:p>
      </dgm:t>
    </dgm:pt>
    <dgm:pt modelId="{648BB795-5149-4972-AD22-9AAB144526C3}" type="sibTrans" cxnId="{0DFCFEEB-DCE7-45DC-B0B7-97964FE4AD89}">
      <dgm:prSet/>
      <dgm:spPr/>
      <dgm:t>
        <a:bodyPr/>
        <a:lstStyle/>
        <a:p>
          <a:endParaRPr lang="en-US"/>
        </a:p>
      </dgm:t>
    </dgm:pt>
    <dgm:pt modelId="{20C4B0EE-F65A-4E25-9E44-D904268F342C}">
      <dgm:prSet/>
      <dgm:spPr/>
      <dgm:t>
        <a:bodyPr/>
        <a:lstStyle/>
        <a:p>
          <a:pPr rtl="0"/>
          <a:r>
            <a:rPr lang="en-IN"/>
            <a:t>A successful churn prediction project requires careful data collection, preprocessing, feature engineering, model selection, hyperparameter tuning, model evaluation, and deployment. By following these steps, businesses can build accurate and effective churn prediction models that can be used to identify at-risk customers and take targeted actions 	to reduce churn. </a:t>
          </a:r>
        </a:p>
      </dgm:t>
    </dgm:pt>
    <dgm:pt modelId="{D94FBB65-DF3F-4151-815B-CB871DB2EABE}" type="parTrans" cxnId="{08DBF73F-5D23-4543-A843-9584B6591E54}">
      <dgm:prSet/>
      <dgm:spPr/>
      <dgm:t>
        <a:bodyPr/>
        <a:lstStyle/>
        <a:p>
          <a:endParaRPr lang="en-US"/>
        </a:p>
      </dgm:t>
    </dgm:pt>
    <dgm:pt modelId="{0101FA42-00E5-4FF1-9AAB-10B1632EE868}" type="sibTrans" cxnId="{08DBF73F-5D23-4543-A843-9584B6591E54}">
      <dgm:prSet/>
      <dgm:spPr/>
      <dgm:t>
        <a:bodyPr/>
        <a:lstStyle/>
        <a:p>
          <a:endParaRPr lang="en-US"/>
        </a:p>
      </dgm:t>
    </dgm:pt>
    <dgm:pt modelId="{3BB43510-DFDA-440A-8B2F-4ED23EB687AA}">
      <dgm:prSet/>
      <dgm:spPr/>
      <dgm:t>
        <a:bodyPr/>
        <a:lstStyle/>
        <a:p>
          <a:pPr rtl="0"/>
          <a:r>
            <a:rPr lang="en-IN"/>
            <a:t>Churn prediction provides insights into customer behaviour and preferences, 	allowing businesses to make more informed decisions about product development, marketing, and customer service.  Overall, churn prediction is an essential tool for businesses looking to improve customer retention, reduce churn, and maximize revenue. By leveraging advanced analytics techniques and machine learning algorithms, businesses can stay ahead of the competition and achieve long-term success.</a:t>
          </a:r>
        </a:p>
      </dgm:t>
    </dgm:pt>
    <dgm:pt modelId="{AB2F0B51-AEA7-4BE9-91B8-849C29BCAACD}" type="parTrans" cxnId="{2397545F-B37E-4821-86D6-97F1F0C7D6F1}">
      <dgm:prSet/>
      <dgm:spPr/>
      <dgm:t>
        <a:bodyPr/>
        <a:lstStyle/>
        <a:p>
          <a:endParaRPr lang="en-US"/>
        </a:p>
      </dgm:t>
    </dgm:pt>
    <dgm:pt modelId="{F6248B32-E162-4E9C-85B7-E336BC44825E}" type="sibTrans" cxnId="{2397545F-B37E-4821-86D6-97F1F0C7D6F1}">
      <dgm:prSet/>
      <dgm:spPr/>
      <dgm:t>
        <a:bodyPr/>
        <a:lstStyle/>
        <a:p>
          <a:endParaRPr lang="en-US"/>
        </a:p>
      </dgm:t>
    </dgm:pt>
    <dgm:pt modelId="{77F77B45-B9B4-4A0E-8457-9C8A625AD518}" type="pres">
      <dgm:prSet presAssocID="{0762B6CE-DF3F-4687-8EF1-E19ADDE223E5}" presName="linear" presStyleCnt="0">
        <dgm:presLayoutVars>
          <dgm:animLvl val="lvl"/>
          <dgm:resizeHandles val="exact"/>
        </dgm:presLayoutVars>
      </dgm:prSet>
      <dgm:spPr/>
    </dgm:pt>
    <dgm:pt modelId="{03E98E63-14F8-4996-BB71-7FF7D46B9E0B}" type="pres">
      <dgm:prSet presAssocID="{4EC1DE06-57FC-4EDD-97E3-A9958351603C}" presName="parentText" presStyleLbl="node1" presStyleIdx="0" presStyleCnt="3">
        <dgm:presLayoutVars>
          <dgm:chMax val="0"/>
          <dgm:bulletEnabled val="1"/>
        </dgm:presLayoutVars>
      </dgm:prSet>
      <dgm:spPr/>
    </dgm:pt>
    <dgm:pt modelId="{2F76DD84-BB15-402E-8E90-DFED1AA9FACD}" type="pres">
      <dgm:prSet presAssocID="{648BB795-5149-4972-AD22-9AAB144526C3}" presName="spacer" presStyleCnt="0"/>
      <dgm:spPr/>
    </dgm:pt>
    <dgm:pt modelId="{CEF3984A-5A10-44B7-B18D-41CA10FA6619}" type="pres">
      <dgm:prSet presAssocID="{20C4B0EE-F65A-4E25-9E44-D904268F342C}" presName="parentText" presStyleLbl="node1" presStyleIdx="1" presStyleCnt="3">
        <dgm:presLayoutVars>
          <dgm:chMax val="0"/>
          <dgm:bulletEnabled val="1"/>
        </dgm:presLayoutVars>
      </dgm:prSet>
      <dgm:spPr/>
    </dgm:pt>
    <dgm:pt modelId="{223B8D79-0106-4199-817F-08D78FEA54E7}" type="pres">
      <dgm:prSet presAssocID="{0101FA42-00E5-4FF1-9AAB-10B1632EE868}" presName="spacer" presStyleCnt="0"/>
      <dgm:spPr/>
    </dgm:pt>
    <dgm:pt modelId="{5ED65BDF-C866-4875-86D4-C711EBCE9D75}" type="pres">
      <dgm:prSet presAssocID="{3BB43510-DFDA-440A-8B2F-4ED23EB687AA}" presName="parentText" presStyleLbl="node1" presStyleIdx="2" presStyleCnt="3">
        <dgm:presLayoutVars>
          <dgm:chMax val="0"/>
          <dgm:bulletEnabled val="1"/>
        </dgm:presLayoutVars>
      </dgm:prSet>
      <dgm:spPr/>
    </dgm:pt>
  </dgm:ptLst>
  <dgm:cxnLst>
    <dgm:cxn modelId="{1E18321B-3AFF-4B47-8134-118DD069C787}" type="presOf" srcId="{20C4B0EE-F65A-4E25-9E44-D904268F342C}" destId="{CEF3984A-5A10-44B7-B18D-41CA10FA6619}" srcOrd="0" destOrd="0" presId="urn:microsoft.com/office/officeart/2005/8/layout/vList2"/>
    <dgm:cxn modelId="{08DBF73F-5D23-4543-A843-9584B6591E54}" srcId="{0762B6CE-DF3F-4687-8EF1-E19ADDE223E5}" destId="{20C4B0EE-F65A-4E25-9E44-D904268F342C}" srcOrd="1" destOrd="0" parTransId="{D94FBB65-DF3F-4151-815B-CB871DB2EABE}" sibTransId="{0101FA42-00E5-4FF1-9AAB-10B1632EE868}"/>
    <dgm:cxn modelId="{12645140-8004-4120-834F-EEBCA4CD19DE}" type="presOf" srcId="{0762B6CE-DF3F-4687-8EF1-E19ADDE223E5}" destId="{77F77B45-B9B4-4A0E-8457-9C8A625AD518}" srcOrd="0" destOrd="0" presId="urn:microsoft.com/office/officeart/2005/8/layout/vList2"/>
    <dgm:cxn modelId="{2397545F-B37E-4821-86D6-97F1F0C7D6F1}" srcId="{0762B6CE-DF3F-4687-8EF1-E19ADDE223E5}" destId="{3BB43510-DFDA-440A-8B2F-4ED23EB687AA}" srcOrd="2" destOrd="0" parTransId="{AB2F0B51-AEA7-4BE9-91B8-849C29BCAACD}" sibTransId="{F6248B32-E162-4E9C-85B7-E336BC44825E}"/>
    <dgm:cxn modelId="{F406E2B5-7CC7-4B1C-B1FA-84E5761C9F83}" type="presOf" srcId="{4EC1DE06-57FC-4EDD-97E3-A9958351603C}" destId="{03E98E63-14F8-4996-BB71-7FF7D46B9E0B}" srcOrd="0" destOrd="0" presId="urn:microsoft.com/office/officeart/2005/8/layout/vList2"/>
    <dgm:cxn modelId="{3A1812DC-F652-45D5-A734-BC80AE6A4AD0}" type="presOf" srcId="{3BB43510-DFDA-440A-8B2F-4ED23EB687AA}" destId="{5ED65BDF-C866-4875-86D4-C711EBCE9D75}" srcOrd="0" destOrd="0" presId="urn:microsoft.com/office/officeart/2005/8/layout/vList2"/>
    <dgm:cxn modelId="{0DFCFEEB-DCE7-45DC-B0B7-97964FE4AD89}" srcId="{0762B6CE-DF3F-4687-8EF1-E19ADDE223E5}" destId="{4EC1DE06-57FC-4EDD-97E3-A9958351603C}" srcOrd="0" destOrd="0" parTransId="{FC672F9A-C08B-4461-8B84-6E1866E81537}" sibTransId="{648BB795-5149-4972-AD22-9AAB144526C3}"/>
    <dgm:cxn modelId="{FAF6A92F-2B7F-4879-8C5C-5840ACFE3669}" type="presParOf" srcId="{77F77B45-B9B4-4A0E-8457-9C8A625AD518}" destId="{03E98E63-14F8-4996-BB71-7FF7D46B9E0B}" srcOrd="0" destOrd="0" presId="urn:microsoft.com/office/officeart/2005/8/layout/vList2"/>
    <dgm:cxn modelId="{79730213-39CE-4B73-A120-9924F60A46CE}" type="presParOf" srcId="{77F77B45-B9B4-4A0E-8457-9C8A625AD518}" destId="{2F76DD84-BB15-402E-8E90-DFED1AA9FACD}" srcOrd="1" destOrd="0" presId="urn:microsoft.com/office/officeart/2005/8/layout/vList2"/>
    <dgm:cxn modelId="{0F4A7F46-7ED0-4DE8-B265-63AE5F4E82DF}" type="presParOf" srcId="{77F77B45-B9B4-4A0E-8457-9C8A625AD518}" destId="{CEF3984A-5A10-44B7-B18D-41CA10FA6619}" srcOrd="2" destOrd="0" presId="urn:microsoft.com/office/officeart/2005/8/layout/vList2"/>
    <dgm:cxn modelId="{0BB2AEBB-9527-487B-983C-2017755CEF9F}" type="presParOf" srcId="{77F77B45-B9B4-4A0E-8457-9C8A625AD518}" destId="{223B8D79-0106-4199-817F-08D78FEA54E7}" srcOrd="3" destOrd="0" presId="urn:microsoft.com/office/officeart/2005/8/layout/vList2"/>
    <dgm:cxn modelId="{FA79B3D4-E709-4A90-A337-34C03187E07C}" type="presParOf" srcId="{77F77B45-B9B4-4A0E-8457-9C8A625AD518}" destId="{5ED65BDF-C866-4875-86D4-C711EBCE9D7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C7C74AFD-A434-466A-A90E-47B195980303}" type="doc">
      <dgm:prSet loTypeId="urn:microsoft.com/office/officeart/2005/8/layout/vList2" loCatId="list" qsTypeId="urn:microsoft.com/office/officeart/2005/8/quickstyle/simple3" qsCatId="simple" csTypeId="urn:microsoft.com/office/officeart/2005/8/colors/colorful5" csCatId="colorful"/>
      <dgm:spPr/>
      <dgm:t>
        <a:bodyPr/>
        <a:lstStyle/>
        <a:p>
          <a:endParaRPr lang="en-US"/>
        </a:p>
      </dgm:t>
    </dgm:pt>
    <dgm:pt modelId="{D986E263-AF80-4E2B-B55D-8DF5FDB48681}">
      <dgm:prSet/>
      <dgm:spPr/>
      <dgm:t>
        <a:bodyPr/>
        <a:lstStyle/>
        <a:p>
          <a:pPr rtl="0"/>
          <a:r>
            <a:rPr lang="en-IN" b="1" dirty="0"/>
            <a:t>Conclusions</a:t>
          </a:r>
          <a:endParaRPr lang="en-IN" dirty="0"/>
        </a:p>
      </dgm:t>
    </dgm:pt>
    <dgm:pt modelId="{23A8AA02-2DC7-452A-AFCE-B9F1E8BBB37E}" type="parTrans" cxnId="{28789027-8F74-4116-9E73-91FEFC0F322C}">
      <dgm:prSet/>
      <dgm:spPr/>
      <dgm:t>
        <a:bodyPr/>
        <a:lstStyle/>
        <a:p>
          <a:endParaRPr lang="en-US"/>
        </a:p>
      </dgm:t>
    </dgm:pt>
    <dgm:pt modelId="{E70EFFD5-22D8-4D87-9D85-FB2CD1747169}" type="sibTrans" cxnId="{28789027-8F74-4116-9E73-91FEFC0F322C}">
      <dgm:prSet/>
      <dgm:spPr/>
      <dgm:t>
        <a:bodyPr/>
        <a:lstStyle/>
        <a:p>
          <a:endParaRPr lang="en-US"/>
        </a:p>
      </dgm:t>
    </dgm:pt>
    <dgm:pt modelId="{87BE46CF-2104-466A-8DEC-6C7934D5F28F}" type="pres">
      <dgm:prSet presAssocID="{C7C74AFD-A434-466A-A90E-47B195980303}" presName="linear" presStyleCnt="0">
        <dgm:presLayoutVars>
          <dgm:animLvl val="lvl"/>
          <dgm:resizeHandles val="exact"/>
        </dgm:presLayoutVars>
      </dgm:prSet>
      <dgm:spPr/>
    </dgm:pt>
    <dgm:pt modelId="{6F116098-9CE2-47CE-8115-67C60156354E}" type="pres">
      <dgm:prSet presAssocID="{D986E263-AF80-4E2B-B55D-8DF5FDB48681}" presName="parentText" presStyleLbl="node1" presStyleIdx="0" presStyleCnt="1">
        <dgm:presLayoutVars>
          <dgm:chMax val="0"/>
          <dgm:bulletEnabled val="1"/>
        </dgm:presLayoutVars>
      </dgm:prSet>
      <dgm:spPr/>
    </dgm:pt>
  </dgm:ptLst>
  <dgm:cxnLst>
    <dgm:cxn modelId="{28789027-8F74-4116-9E73-91FEFC0F322C}" srcId="{C7C74AFD-A434-466A-A90E-47B195980303}" destId="{D986E263-AF80-4E2B-B55D-8DF5FDB48681}" srcOrd="0" destOrd="0" parTransId="{23A8AA02-2DC7-452A-AFCE-B9F1E8BBB37E}" sibTransId="{E70EFFD5-22D8-4D87-9D85-FB2CD1747169}"/>
    <dgm:cxn modelId="{6B7E5030-80EF-49CD-A513-B58C04783D18}" type="presOf" srcId="{D986E263-AF80-4E2B-B55D-8DF5FDB48681}" destId="{6F116098-9CE2-47CE-8115-67C60156354E}" srcOrd="0" destOrd="0" presId="urn:microsoft.com/office/officeart/2005/8/layout/vList2"/>
    <dgm:cxn modelId="{124D733A-723F-41F9-9494-AFBE4AC48306}" type="presOf" srcId="{C7C74AFD-A434-466A-A90E-47B195980303}" destId="{87BE46CF-2104-466A-8DEC-6C7934D5F28F}" srcOrd="0" destOrd="0" presId="urn:microsoft.com/office/officeart/2005/8/layout/vList2"/>
    <dgm:cxn modelId="{E88C715A-0947-4C7D-89E9-8665E7E859C0}" type="presParOf" srcId="{87BE46CF-2104-466A-8DEC-6C7934D5F28F}" destId="{6F116098-9CE2-47CE-8115-67C60156354E}"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C9E65A8-0EE9-4B5F-AC6A-17C514E5EBEE}" type="doc">
      <dgm:prSet loTypeId="urn:microsoft.com/office/officeart/2005/8/layout/vList2" loCatId="list" qsTypeId="urn:microsoft.com/office/officeart/2005/8/quickstyle/simple3" qsCatId="simple" csTypeId="urn:microsoft.com/office/officeart/2005/8/colors/colorful3" csCatId="colorful"/>
      <dgm:spPr/>
      <dgm:t>
        <a:bodyPr/>
        <a:lstStyle/>
        <a:p>
          <a:endParaRPr lang="en-US"/>
        </a:p>
      </dgm:t>
    </dgm:pt>
    <dgm:pt modelId="{43228E8D-1A92-4299-AE70-DE8A95E58366}">
      <dgm:prSet/>
      <dgm:spPr/>
      <dgm:t>
        <a:bodyPr/>
        <a:lstStyle/>
        <a:p>
          <a:pPr rtl="0"/>
          <a:r>
            <a:rPr lang="en-US" b="0" dirty="0"/>
            <a:t>Data Preprocessing</a:t>
          </a:r>
          <a:endParaRPr lang="en-IN" b="0" dirty="0"/>
        </a:p>
      </dgm:t>
    </dgm:pt>
    <dgm:pt modelId="{F4C7E8E8-2349-446B-8E06-F2DDD26DB5AC}" type="parTrans" cxnId="{F75DE39D-4489-4F48-BF93-F5031A44FC8C}">
      <dgm:prSet/>
      <dgm:spPr/>
      <dgm:t>
        <a:bodyPr/>
        <a:lstStyle/>
        <a:p>
          <a:endParaRPr lang="en-US"/>
        </a:p>
      </dgm:t>
    </dgm:pt>
    <dgm:pt modelId="{AF2501A9-60EB-4B35-8160-DF284F01049A}" type="sibTrans" cxnId="{F75DE39D-4489-4F48-BF93-F5031A44FC8C}">
      <dgm:prSet/>
      <dgm:spPr/>
      <dgm:t>
        <a:bodyPr/>
        <a:lstStyle/>
        <a:p>
          <a:endParaRPr lang="en-US"/>
        </a:p>
      </dgm:t>
    </dgm:pt>
    <dgm:pt modelId="{C67E82BD-6C06-44A4-9EE9-83D080B81D8B}" type="pres">
      <dgm:prSet presAssocID="{0C9E65A8-0EE9-4B5F-AC6A-17C514E5EBEE}" presName="linear" presStyleCnt="0">
        <dgm:presLayoutVars>
          <dgm:animLvl val="lvl"/>
          <dgm:resizeHandles val="exact"/>
        </dgm:presLayoutVars>
      </dgm:prSet>
      <dgm:spPr/>
    </dgm:pt>
    <dgm:pt modelId="{28CB2A46-53F6-46E6-A808-27E40F8D5B1B}" type="pres">
      <dgm:prSet presAssocID="{43228E8D-1A92-4299-AE70-DE8A95E58366}" presName="parentText" presStyleLbl="node1" presStyleIdx="0" presStyleCnt="1">
        <dgm:presLayoutVars>
          <dgm:chMax val="0"/>
          <dgm:bulletEnabled val="1"/>
        </dgm:presLayoutVars>
      </dgm:prSet>
      <dgm:spPr/>
    </dgm:pt>
  </dgm:ptLst>
  <dgm:cxnLst>
    <dgm:cxn modelId="{F75DE39D-4489-4F48-BF93-F5031A44FC8C}" srcId="{0C9E65A8-0EE9-4B5F-AC6A-17C514E5EBEE}" destId="{43228E8D-1A92-4299-AE70-DE8A95E58366}" srcOrd="0" destOrd="0" parTransId="{F4C7E8E8-2349-446B-8E06-F2DDD26DB5AC}" sibTransId="{AF2501A9-60EB-4B35-8160-DF284F01049A}"/>
    <dgm:cxn modelId="{A19835BC-8D4C-4E38-9818-394FB397F913}" type="presOf" srcId="{0C9E65A8-0EE9-4B5F-AC6A-17C514E5EBEE}" destId="{C67E82BD-6C06-44A4-9EE9-83D080B81D8B}" srcOrd="0" destOrd="0" presId="urn:microsoft.com/office/officeart/2005/8/layout/vList2"/>
    <dgm:cxn modelId="{5DEC40EE-5FA2-4ED5-BC06-11466F3F3B68}" type="presOf" srcId="{43228E8D-1A92-4299-AE70-DE8A95E58366}" destId="{28CB2A46-53F6-46E6-A808-27E40F8D5B1B}" srcOrd="0" destOrd="0" presId="urn:microsoft.com/office/officeart/2005/8/layout/vList2"/>
    <dgm:cxn modelId="{1B5E4C1D-17B9-4132-9022-D783696674D5}" type="presParOf" srcId="{C67E82BD-6C06-44A4-9EE9-83D080B81D8B}" destId="{28CB2A46-53F6-46E6-A808-27E40F8D5B1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62392BD-8833-4E6E-B315-D87C29DB9186}"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en-US"/>
        </a:p>
      </dgm:t>
    </dgm:pt>
    <dgm:pt modelId="{E3E6947E-1CEA-46DB-BC42-2691DA46C50E}">
      <dgm:prSet/>
      <dgm:spPr/>
      <dgm:t>
        <a:bodyPr/>
        <a:lstStyle/>
        <a:p>
          <a:pPr rtl="0"/>
          <a:r>
            <a:rPr lang="en-US" dirty="0"/>
            <a:t>Internet service, Device protection, Streaming TV and movies, Online backup, Online security, Tech support, Multiple lines, Phone : Services provided by company </a:t>
          </a:r>
          <a:endParaRPr lang="en-IN" dirty="0"/>
        </a:p>
      </dgm:t>
    </dgm:pt>
    <dgm:pt modelId="{760567A0-AB24-4E7A-8BFB-12668296135F}" type="parTrans" cxnId="{849CB300-5486-4137-94F9-D670070933DB}">
      <dgm:prSet/>
      <dgm:spPr/>
      <dgm:t>
        <a:bodyPr/>
        <a:lstStyle/>
        <a:p>
          <a:endParaRPr lang="en-US"/>
        </a:p>
      </dgm:t>
    </dgm:pt>
    <dgm:pt modelId="{3EAD6574-558E-4364-90F3-E7AF72E3C3E2}" type="sibTrans" cxnId="{849CB300-5486-4137-94F9-D670070933DB}">
      <dgm:prSet/>
      <dgm:spPr/>
      <dgm:t>
        <a:bodyPr/>
        <a:lstStyle/>
        <a:p>
          <a:endParaRPr lang="en-US"/>
        </a:p>
      </dgm:t>
    </dgm:pt>
    <dgm:pt modelId="{324E698F-8137-4F2B-A42A-6BD159624432}">
      <dgm:prSet/>
      <dgm:spPr/>
      <dgm:t>
        <a:bodyPr/>
        <a:lstStyle/>
        <a:p>
          <a:pPr rtl="0"/>
          <a:r>
            <a:rPr lang="en-US" dirty="0"/>
            <a:t>Customer tenure, Payment method, Monthly charges, Paperless billing, Total charges : Customer's behavioral information</a:t>
          </a:r>
          <a:endParaRPr lang="en-IN" dirty="0"/>
        </a:p>
      </dgm:t>
    </dgm:pt>
    <dgm:pt modelId="{44B2E9CA-FE3A-4516-ACD5-98397142208F}" type="parTrans" cxnId="{87C8B826-C953-49E2-8D3A-7CBF846E3C12}">
      <dgm:prSet/>
      <dgm:spPr/>
      <dgm:t>
        <a:bodyPr/>
        <a:lstStyle/>
        <a:p>
          <a:endParaRPr lang="en-US"/>
        </a:p>
      </dgm:t>
    </dgm:pt>
    <dgm:pt modelId="{9FA767F5-C69C-4BE7-B883-DB6707D5FEAF}" type="sibTrans" cxnId="{87C8B826-C953-49E2-8D3A-7CBF846E3C12}">
      <dgm:prSet/>
      <dgm:spPr/>
      <dgm:t>
        <a:bodyPr/>
        <a:lstStyle/>
        <a:p>
          <a:endParaRPr lang="en-US"/>
        </a:p>
      </dgm:t>
    </dgm:pt>
    <dgm:pt modelId="{4C053812-6FE5-43A3-812C-8FE39EC36083}">
      <dgm:prSet/>
      <dgm:spPr/>
      <dgm:t>
        <a:bodyPr/>
        <a:lstStyle/>
        <a:p>
          <a:pPr rtl="0"/>
          <a:r>
            <a:rPr lang="en-US"/>
            <a:t>If customer has partner and dependent, gender, Senior citizen : Customer's Demographic information</a:t>
          </a:r>
          <a:endParaRPr lang="en-IN"/>
        </a:p>
      </dgm:t>
    </dgm:pt>
    <dgm:pt modelId="{99904E96-DF48-4242-9358-2D8A457CFABB}" type="parTrans" cxnId="{9AB7A617-8ACD-441A-A5AB-E971BECCD49D}">
      <dgm:prSet/>
      <dgm:spPr/>
      <dgm:t>
        <a:bodyPr/>
        <a:lstStyle/>
        <a:p>
          <a:endParaRPr lang="en-US"/>
        </a:p>
      </dgm:t>
    </dgm:pt>
    <dgm:pt modelId="{479EC680-B47B-4D6F-9290-A0F372515153}" type="sibTrans" cxnId="{9AB7A617-8ACD-441A-A5AB-E971BECCD49D}">
      <dgm:prSet/>
      <dgm:spPr/>
      <dgm:t>
        <a:bodyPr/>
        <a:lstStyle/>
        <a:p>
          <a:endParaRPr lang="en-US"/>
        </a:p>
      </dgm:t>
    </dgm:pt>
    <dgm:pt modelId="{6664CBDB-38D5-4BFE-ABDE-FABAF4350FE6}" type="pres">
      <dgm:prSet presAssocID="{362392BD-8833-4E6E-B315-D87C29DB9186}" presName="linear" presStyleCnt="0">
        <dgm:presLayoutVars>
          <dgm:animLvl val="lvl"/>
          <dgm:resizeHandles val="exact"/>
        </dgm:presLayoutVars>
      </dgm:prSet>
      <dgm:spPr/>
    </dgm:pt>
    <dgm:pt modelId="{D00C43DD-4027-44FB-A275-A96F0214F2A0}" type="pres">
      <dgm:prSet presAssocID="{E3E6947E-1CEA-46DB-BC42-2691DA46C50E}" presName="parentText" presStyleLbl="node1" presStyleIdx="0" presStyleCnt="3">
        <dgm:presLayoutVars>
          <dgm:chMax val="0"/>
          <dgm:bulletEnabled val="1"/>
        </dgm:presLayoutVars>
      </dgm:prSet>
      <dgm:spPr/>
    </dgm:pt>
    <dgm:pt modelId="{B97B351A-C077-495E-B86D-9B2D84973D05}" type="pres">
      <dgm:prSet presAssocID="{3EAD6574-558E-4364-90F3-E7AF72E3C3E2}" presName="spacer" presStyleCnt="0"/>
      <dgm:spPr/>
    </dgm:pt>
    <dgm:pt modelId="{0DA19CD8-C295-4520-B681-56828A6F2AF7}" type="pres">
      <dgm:prSet presAssocID="{324E698F-8137-4F2B-A42A-6BD159624432}" presName="parentText" presStyleLbl="node1" presStyleIdx="1" presStyleCnt="3">
        <dgm:presLayoutVars>
          <dgm:chMax val="0"/>
          <dgm:bulletEnabled val="1"/>
        </dgm:presLayoutVars>
      </dgm:prSet>
      <dgm:spPr/>
    </dgm:pt>
    <dgm:pt modelId="{4FC772E0-FA30-4A33-8460-A665F0051FCF}" type="pres">
      <dgm:prSet presAssocID="{9FA767F5-C69C-4BE7-B883-DB6707D5FEAF}" presName="spacer" presStyleCnt="0"/>
      <dgm:spPr/>
    </dgm:pt>
    <dgm:pt modelId="{85FAA3E4-842B-4227-871B-697C4C7EC546}" type="pres">
      <dgm:prSet presAssocID="{4C053812-6FE5-43A3-812C-8FE39EC36083}" presName="parentText" presStyleLbl="node1" presStyleIdx="2" presStyleCnt="3">
        <dgm:presLayoutVars>
          <dgm:chMax val="0"/>
          <dgm:bulletEnabled val="1"/>
        </dgm:presLayoutVars>
      </dgm:prSet>
      <dgm:spPr/>
    </dgm:pt>
  </dgm:ptLst>
  <dgm:cxnLst>
    <dgm:cxn modelId="{849CB300-5486-4137-94F9-D670070933DB}" srcId="{362392BD-8833-4E6E-B315-D87C29DB9186}" destId="{E3E6947E-1CEA-46DB-BC42-2691DA46C50E}" srcOrd="0" destOrd="0" parTransId="{760567A0-AB24-4E7A-8BFB-12668296135F}" sibTransId="{3EAD6574-558E-4364-90F3-E7AF72E3C3E2}"/>
    <dgm:cxn modelId="{9AB7A617-8ACD-441A-A5AB-E971BECCD49D}" srcId="{362392BD-8833-4E6E-B315-D87C29DB9186}" destId="{4C053812-6FE5-43A3-812C-8FE39EC36083}" srcOrd="2" destOrd="0" parTransId="{99904E96-DF48-4242-9358-2D8A457CFABB}" sibTransId="{479EC680-B47B-4D6F-9290-A0F372515153}"/>
    <dgm:cxn modelId="{87C8B826-C953-49E2-8D3A-7CBF846E3C12}" srcId="{362392BD-8833-4E6E-B315-D87C29DB9186}" destId="{324E698F-8137-4F2B-A42A-6BD159624432}" srcOrd="1" destOrd="0" parTransId="{44B2E9CA-FE3A-4516-ACD5-98397142208F}" sibTransId="{9FA767F5-C69C-4BE7-B883-DB6707D5FEAF}"/>
    <dgm:cxn modelId="{FDF7CC65-64E4-4721-A687-E044808B0E77}" type="presOf" srcId="{324E698F-8137-4F2B-A42A-6BD159624432}" destId="{0DA19CD8-C295-4520-B681-56828A6F2AF7}" srcOrd="0" destOrd="0" presId="urn:microsoft.com/office/officeart/2005/8/layout/vList2"/>
    <dgm:cxn modelId="{64190C48-D8C5-4CAD-8C8D-1BA8A4ADA399}" type="presOf" srcId="{362392BD-8833-4E6E-B315-D87C29DB9186}" destId="{6664CBDB-38D5-4BFE-ABDE-FABAF4350FE6}" srcOrd="0" destOrd="0" presId="urn:microsoft.com/office/officeart/2005/8/layout/vList2"/>
    <dgm:cxn modelId="{395B98FB-E43F-4133-BC30-025401896BAA}" type="presOf" srcId="{E3E6947E-1CEA-46DB-BC42-2691DA46C50E}" destId="{D00C43DD-4027-44FB-A275-A96F0214F2A0}" srcOrd="0" destOrd="0" presId="urn:microsoft.com/office/officeart/2005/8/layout/vList2"/>
    <dgm:cxn modelId="{E2B43FFD-BA9F-434B-A15F-ED56803607F6}" type="presOf" srcId="{4C053812-6FE5-43A3-812C-8FE39EC36083}" destId="{85FAA3E4-842B-4227-871B-697C4C7EC546}" srcOrd="0" destOrd="0" presId="urn:microsoft.com/office/officeart/2005/8/layout/vList2"/>
    <dgm:cxn modelId="{F9C7F30B-672C-403D-92CE-DFF661C83E45}" type="presParOf" srcId="{6664CBDB-38D5-4BFE-ABDE-FABAF4350FE6}" destId="{D00C43DD-4027-44FB-A275-A96F0214F2A0}" srcOrd="0" destOrd="0" presId="urn:microsoft.com/office/officeart/2005/8/layout/vList2"/>
    <dgm:cxn modelId="{1FACCAAD-3DFE-4A50-8A00-4380BAE8EC02}" type="presParOf" srcId="{6664CBDB-38D5-4BFE-ABDE-FABAF4350FE6}" destId="{B97B351A-C077-495E-B86D-9B2D84973D05}" srcOrd="1" destOrd="0" presId="urn:microsoft.com/office/officeart/2005/8/layout/vList2"/>
    <dgm:cxn modelId="{B349E39A-1C3B-4F9E-A08B-AC49D12A3620}" type="presParOf" srcId="{6664CBDB-38D5-4BFE-ABDE-FABAF4350FE6}" destId="{0DA19CD8-C295-4520-B681-56828A6F2AF7}" srcOrd="2" destOrd="0" presId="urn:microsoft.com/office/officeart/2005/8/layout/vList2"/>
    <dgm:cxn modelId="{58C6FC54-ED56-4353-A95D-2F93E31E72B9}" type="presParOf" srcId="{6664CBDB-38D5-4BFE-ABDE-FABAF4350FE6}" destId="{4FC772E0-FA30-4A33-8460-A665F0051FCF}" srcOrd="3" destOrd="0" presId="urn:microsoft.com/office/officeart/2005/8/layout/vList2"/>
    <dgm:cxn modelId="{8636C876-3649-4D1A-A128-0C3BE01308E2}" type="presParOf" srcId="{6664CBDB-38D5-4BFE-ABDE-FABAF4350FE6}" destId="{85FAA3E4-842B-4227-871B-697C4C7EC546}"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B2BF5F5-BB25-420E-B2AC-CC6DD98846B3}" type="doc">
      <dgm:prSet loTypeId="urn:microsoft.com/office/officeart/2005/8/layout/vList2" loCatId="list" qsTypeId="urn:microsoft.com/office/officeart/2005/8/quickstyle/simple3" qsCatId="simple" csTypeId="urn:microsoft.com/office/officeart/2005/8/colors/colorful4" csCatId="colorful" phldr="1"/>
      <dgm:spPr/>
      <dgm:t>
        <a:bodyPr/>
        <a:lstStyle/>
        <a:p>
          <a:endParaRPr lang="en-US"/>
        </a:p>
      </dgm:t>
    </dgm:pt>
    <dgm:pt modelId="{B236225F-BF49-406E-82B7-F16C6C288AE3}">
      <dgm:prSet/>
      <dgm:spPr/>
      <dgm:t>
        <a:bodyPr/>
        <a:lstStyle/>
        <a:p>
          <a:pPr rtl="0"/>
          <a:r>
            <a:rPr lang="en-US" dirty="0"/>
            <a:t>The data Contains 19 independent variables, which can be classified into 3 categories</a:t>
          </a:r>
          <a:endParaRPr lang="en-IN" dirty="0"/>
        </a:p>
      </dgm:t>
    </dgm:pt>
    <dgm:pt modelId="{3464D5D8-F532-4134-9B9A-7897980AA8EC}" type="parTrans" cxnId="{0F818352-A685-4A35-8B49-185318D29CB0}">
      <dgm:prSet/>
      <dgm:spPr/>
      <dgm:t>
        <a:bodyPr/>
        <a:lstStyle/>
        <a:p>
          <a:endParaRPr lang="en-US">
            <a:solidFill>
              <a:schemeClr val="tx1"/>
            </a:solidFill>
          </a:endParaRPr>
        </a:p>
      </dgm:t>
    </dgm:pt>
    <dgm:pt modelId="{5942EB9B-B424-42F7-BF60-5FF072E1F8A9}" type="sibTrans" cxnId="{0F818352-A685-4A35-8B49-185318D29CB0}">
      <dgm:prSet/>
      <dgm:spPr/>
      <dgm:t>
        <a:bodyPr/>
        <a:lstStyle/>
        <a:p>
          <a:endParaRPr lang="en-US">
            <a:solidFill>
              <a:schemeClr val="tx1"/>
            </a:solidFill>
          </a:endParaRPr>
        </a:p>
      </dgm:t>
    </dgm:pt>
    <dgm:pt modelId="{2C7D2B98-10C0-494F-BF61-C7080C0A66D7}" type="pres">
      <dgm:prSet presAssocID="{0B2BF5F5-BB25-420E-B2AC-CC6DD98846B3}" presName="linear" presStyleCnt="0">
        <dgm:presLayoutVars>
          <dgm:animLvl val="lvl"/>
          <dgm:resizeHandles val="exact"/>
        </dgm:presLayoutVars>
      </dgm:prSet>
      <dgm:spPr/>
    </dgm:pt>
    <dgm:pt modelId="{F0C8AF63-AF78-428A-9D56-E277741E0689}" type="pres">
      <dgm:prSet presAssocID="{B236225F-BF49-406E-82B7-F16C6C288AE3}" presName="parentText" presStyleLbl="node1" presStyleIdx="0" presStyleCnt="1">
        <dgm:presLayoutVars>
          <dgm:chMax val="0"/>
          <dgm:bulletEnabled val="1"/>
        </dgm:presLayoutVars>
      </dgm:prSet>
      <dgm:spPr/>
    </dgm:pt>
  </dgm:ptLst>
  <dgm:cxnLst>
    <dgm:cxn modelId="{0F818352-A685-4A35-8B49-185318D29CB0}" srcId="{0B2BF5F5-BB25-420E-B2AC-CC6DD98846B3}" destId="{B236225F-BF49-406E-82B7-F16C6C288AE3}" srcOrd="0" destOrd="0" parTransId="{3464D5D8-F532-4134-9B9A-7897980AA8EC}" sibTransId="{5942EB9B-B424-42F7-BF60-5FF072E1F8A9}"/>
    <dgm:cxn modelId="{75DBA1B1-85B4-4D7B-B60B-2A0E3EC127B7}" type="presOf" srcId="{B236225F-BF49-406E-82B7-F16C6C288AE3}" destId="{F0C8AF63-AF78-428A-9D56-E277741E0689}" srcOrd="0" destOrd="0" presId="urn:microsoft.com/office/officeart/2005/8/layout/vList2"/>
    <dgm:cxn modelId="{CF8386FE-5568-45BB-AB75-605349FE4048}" type="presOf" srcId="{0B2BF5F5-BB25-420E-B2AC-CC6DD98846B3}" destId="{2C7D2B98-10C0-494F-BF61-C7080C0A66D7}" srcOrd="0" destOrd="0" presId="urn:microsoft.com/office/officeart/2005/8/layout/vList2"/>
    <dgm:cxn modelId="{71C04703-0A3C-43FD-8866-7C59696A5D98}" type="presParOf" srcId="{2C7D2B98-10C0-494F-BF61-C7080C0A66D7}" destId="{F0C8AF63-AF78-428A-9D56-E277741E0689}"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1FB9517-17E7-4829-A677-58466B94D4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5CC94A7-64D9-49B0-A0A0-85E1791A0F65}">
      <dgm:prSet/>
      <dgm:spPr>
        <a:solidFill>
          <a:schemeClr val="accent6">
            <a:lumMod val="75000"/>
          </a:schemeClr>
        </a:solidFill>
        <a:ln>
          <a:solidFill>
            <a:schemeClr val="tx1"/>
          </a:solidFill>
        </a:ln>
      </dgm:spPr>
      <dgm:t>
        <a:bodyPr/>
        <a:lstStyle/>
        <a:p>
          <a:pPr rtl="0"/>
          <a:r>
            <a:rPr lang="en-US" dirty="0"/>
            <a:t>Data Cleaning and exploratory data analysis</a:t>
          </a:r>
          <a:endParaRPr lang="en-IN" dirty="0"/>
        </a:p>
      </dgm:t>
    </dgm:pt>
    <dgm:pt modelId="{F764D607-8894-457C-9386-95A6F96607AF}" type="parTrans" cxnId="{992B0D0A-26C3-49C9-8E99-AB4DEA75BDF4}">
      <dgm:prSet/>
      <dgm:spPr/>
      <dgm:t>
        <a:bodyPr/>
        <a:lstStyle/>
        <a:p>
          <a:endParaRPr lang="en-US"/>
        </a:p>
      </dgm:t>
    </dgm:pt>
    <dgm:pt modelId="{9ED02076-80BB-449A-BCC4-6789A025CA28}" type="sibTrans" cxnId="{992B0D0A-26C3-49C9-8E99-AB4DEA75BDF4}">
      <dgm:prSet/>
      <dgm:spPr/>
      <dgm:t>
        <a:bodyPr/>
        <a:lstStyle/>
        <a:p>
          <a:endParaRPr lang="en-US"/>
        </a:p>
      </dgm:t>
    </dgm:pt>
    <dgm:pt modelId="{FB9B3AF6-65ED-4DB7-B022-5AFD9480CCCB}" type="pres">
      <dgm:prSet presAssocID="{91FB9517-17E7-4829-A677-58466B94D418}" presName="linear" presStyleCnt="0">
        <dgm:presLayoutVars>
          <dgm:animLvl val="lvl"/>
          <dgm:resizeHandles val="exact"/>
        </dgm:presLayoutVars>
      </dgm:prSet>
      <dgm:spPr/>
    </dgm:pt>
    <dgm:pt modelId="{3AF0E256-C3E9-4F9C-892C-8C3DFCB1FB40}" type="pres">
      <dgm:prSet presAssocID="{65CC94A7-64D9-49B0-A0A0-85E1791A0F65}" presName="parentText" presStyleLbl="node1" presStyleIdx="0" presStyleCnt="1" custLinFactNeighborX="2954" custLinFactNeighborY="10446">
        <dgm:presLayoutVars>
          <dgm:chMax val="0"/>
          <dgm:bulletEnabled val="1"/>
        </dgm:presLayoutVars>
      </dgm:prSet>
      <dgm:spPr/>
    </dgm:pt>
  </dgm:ptLst>
  <dgm:cxnLst>
    <dgm:cxn modelId="{992B0D0A-26C3-49C9-8E99-AB4DEA75BDF4}" srcId="{91FB9517-17E7-4829-A677-58466B94D418}" destId="{65CC94A7-64D9-49B0-A0A0-85E1791A0F65}" srcOrd="0" destOrd="0" parTransId="{F764D607-8894-457C-9386-95A6F96607AF}" sibTransId="{9ED02076-80BB-449A-BCC4-6789A025CA28}"/>
    <dgm:cxn modelId="{541C9C2D-1399-4745-B00D-8B293F79F633}" type="presOf" srcId="{91FB9517-17E7-4829-A677-58466B94D418}" destId="{FB9B3AF6-65ED-4DB7-B022-5AFD9480CCCB}" srcOrd="0" destOrd="0" presId="urn:microsoft.com/office/officeart/2005/8/layout/vList2"/>
    <dgm:cxn modelId="{70346AA3-2920-4B44-AB73-E335834F7A5B}" type="presOf" srcId="{65CC94A7-64D9-49B0-A0A0-85E1791A0F65}" destId="{3AF0E256-C3E9-4F9C-892C-8C3DFCB1FB40}" srcOrd="0" destOrd="0" presId="urn:microsoft.com/office/officeart/2005/8/layout/vList2"/>
    <dgm:cxn modelId="{13B76AA0-EB0D-4106-96BC-1F717750416D}" type="presParOf" srcId="{FB9B3AF6-65ED-4DB7-B022-5AFD9480CCCB}" destId="{3AF0E256-C3E9-4F9C-892C-8C3DFCB1FB40}"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AC19F5-CF14-4DC2-9F08-BF40256A8138}">
      <dsp:nvSpPr>
        <dsp:cNvPr id="0" name=""/>
        <dsp:cNvSpPr/>
      </dsp:nvSpPr>
      <dsp:spPr>
        <a:xfrm>
          <a:off x="0" y="2"/>
          <a:ext cx="4672584" cy="5236076"/>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t>The dataset used in this project is available in the KAGGLE and contains 19 columns (Independent variables) that indicate the characteristics of the clients of a fictional telecommunications corporations. The churn column (Response variable) indicates whether the customer departed within the last month or not. The Class No includes the clients that did not leave the company last month, while the class Yes contains the clients that decided to terminate their relationship with the company. The objective of the analysis is to obtain the relationship between the customer’s characteristics and the churn.</a:t>
          </a:r>
          <a:endParaRPr lang="en-IN" sz="1600" kern="1200" dirty="0"/>
        </a:p>
      </dsp:txBody>
      <dsp:txXfrm>
        <a:off x="228097" y="228099"/>
        <a:ext cx="4216390" cy="477988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C8081-99B1-4AD5-A3D1-C04ED6FFFD0A}">
      <dsp:nvSpPr>
        <dsp:cNvPr id="0" name=""/>
        <dsp:cNvSpPr/>
      </dsp:nvSpPr>
      <dsp:spPr>
        <a:xfrm>
          <a:off x="-1078176" y="-170021"/>
          <a:ext cx="1297141" cy="1297141"/>
        </a:xfrm>
        <a:prstGeom prst="blockArc">
          <a:avLst>
            <a:gd name="adj1" fmla="val 18900000"/>
            <a:gd name="adj2" fmla="val 2700000"/>
            <a:gd name="adj3" fmla="val 1665"/>
          </a:avLst>
        </a:pr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0C546A-85E8-4702-8F65-D31B10BC062B}">
      <dsp:nvSpPr>
        <dsp:cNvPr id="0" name=""/>
        <dsp:cNvSpPr/>
      </dsp:nvSpPr>
      <dsp:spPr>
        <a:xfrm>
          <a:off x="175938" y="136731"/>
          <a:ext cx="4464164" cy="273424"/>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7030" tIns="35560" rIns="35560" bIns="35560" numCol="1" spcCol="1270" anchor="ctr" anchorCtr="0">
          <a:noAutofit/>
        </a:bodyPr>
        <a:lstStyle/>
        <a:p>
          <a:pPr marL="0" lvl="0" indent="0" algn="l" defTabSz="622300" rtl="0">
            <a:lnSpc>
              <a:spcPct val="90000"/>
            </a:lnSpc>
            <a:spcBef>
              <a:spcPct val="0"/>
            </a:spcBef>
            <a:spcAft>
              <a:spcPct val="35000"/>
            </a:spcAft>
            <a:buNone/>
          </a:pPr>
          <a:r>
            <a:rPr lang="en-US" sz="1400" kern="1200" dirty="0"/>
            <a:t>Dealing with missing values</a:t>
          </a:r>
          <a:endParaRPr lang="en-IN" sz="1400" kern="1200" dirty="0"/>
        </a:p>
      </dsp:txBody>
      <dsp:txXfrm>
        <a:off x="175938" y="136731"/>
        <a:ext cx="4464164" cy="273424"/>
      </dsp:txXfrm>
    </dsp:sp>
    <dsp:sp modelId="{1EB845AD-27A6-4CBC-8DFF-B048E96D0946}">
      <dsp:nvSpPr>
        <dsp:cNvPr id="0" name=""/>
        <dsp:cNvSpPr/>
      </dsp:nvSpPr>
      <dsp:spPr>
        <a:xfrm>
          <a:off x="5048" y="102553"/>
          <a:ext cx="341780" cy="341780"/>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CE2B23B6-82D3-48E0-ABEA-B68CB5284E1B}">
      <dsp:nvSpPr>
        <dsp:cNvPr id="0" name=""/>
        <dsp:cNvSpPr/>
      </dsp:nvSpPr>
      <dsp:spPr>
        <a:xfrm>
          <a:off x="175938" y="546943"/>
          <a:ext cx="4464164" cy="273424"/>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7030" tIns="35560" rIns="35560" bIns="35560" numCol="1" spcCol="1270" anchor="ctr" anchorCtr="0">
          <a:noAutofit/>
        </a:bodyPr>
        <a:lstStyle/>
        <a:p>
          <a:pPr marL="0" lvl="0" indent="0" algn="l" defTabSz="622300" rtl="0">
            <a:lnSpc>
              <a:spcPct val="90000"/>
            </a:lnSpc>
            <a:spcBef>
              <a:spcPct val="0"/>
            </a:spcBef>
            <a:spcAft>
              <a:spcPct val="35000"/>
            </a:spcAft>
            <a:buNone/>
          </a:pPr>
          <a:r>
            <a:rPr lang="en-US" sz="1400" kern="1200"/>
            <a:t>Remove Customer ID, Total charges Columns</a:t>
          </a:r>
          <a:endParaRPr lang="en-IN" sz="1400" kern="1200"/>
        </a:p>
      </dsp:txBody>
      <dsp:txXfrm>
        <a:off x="175938" y="546943"/>
        <a:ext cx="4464164" cy="273424"/>
      </dsp:txXfrm>
    </dsp:sp>
    <dsp:sp modelId="{11624D98-F428-4D4A-BFAD-62CFDAB45418}">
      <dsp:nvSpPr>
        <dsp:cNvPr id="0" name=""/>
        <dsp:cNvSpPr/>
      </dsp:nvSpPr>
      <dsp:spPr>
        <a:xfrm>
          <a:off x="5048" y="512765"/>
          <a:ext cx="341780" cy="341780"/>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65C9C-6C5E-42FA-A902-E9A1915007BA}">
      <dsp:nvSpPr>
        <dsp:cNvPr id="0" name=""/>
        <dsp:cNvSpPr/>
      </dsp:nvSpPr>
      <dsp:spPr>
        <a:xfrm>
          <a:off x="0" y="10176"/>
          <a:ext cx="3319272" cy="52767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Data Visualization</a:t>
          </a:r>
          <a:endParaRPr lang="en-IN" sz="2200" kern="1200" dirty="0"/>
        </a:p>
      </dsp:txBody>
      <dsp:txXfrm>
        <a:off x="25759" y="35935"/>
        <a:ext cx="3267754" cy="47615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802C5-0F80-41A7-9651-33F55BECD752}">
      <dsp:nvSpPr>
        <dsp:cNvPr id="0" name=""/>
        <dsp:cNvSpPr/>
      </dsp:nvSpPr>
      <dsp:spPr>
        <a:xfrm>
          <a:off x="356" y="583132"/>
          <a:ext cx="1553201" cy="77660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kern="1200" dirty="0"/>
            <a:t>Pivot Tables</a:t>
          </a:r>
          <a:endParaRPr lang="en-IN" sz="1500" kern="1200" dirty="0"/>
        </a:p>
      </dsp:txBody>
      <dsp:txXfrm>
        <a:off x="356" y="583132"/>
        <a:ext cx="1553201" cy="776600"/>
      </dsp:txXfrm>
    </dsp:sp>
    <dsp:sp modelId="{37FAF8F8-6C72-4535-AB0F-C120D98DB8B3}">
      <dsp:nvSpPr>
        <dsp:cNvPr id="0" name=""/>
        <dsp:cNvSpPr/>
      </dsp:nvSpPr>
      <dsp:spPr>
        <a:xfrm>
          <a:off x="1879731" y="583132"/>
          <a:ext cx="1553201" cy="77660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l" defTabSz="666750" rtl="0">
            <a:lnSpc>
              <a:spcPct val="90000"/>
            </a:lnSpc>
            <a:spcBef>
              <a:spcPct val="0"/>
            </a:spcBef>
            <a:spcAft>
              <a:spcPct val="35000"/>
            </a:spcAft>
            <a:buNone/>
          </a:pPr>
          <a:r>
            <a:rPr lang="en-US" sz="1500" kern="1200" dirty="0"/>
            <a:t>Bar Charts</a:t>
          </a:r>
        </a:p>
        <a:p>
          <a:pPr marL="0" lvl="0" indent="0" algn="l" defTabSz="666750" rtl="0">
            <a:lnSpc>
              <a:spcPct val="90000"/>
            </a:lnSpc>
            <a:spcBef>
              <a:spcPct val="0"/>
            </a:spcBef>
            <a:spcAft>
              <a:spcPct val="35000"/>
            </a:spcAft>
            <a:buNone/>
          </a:pPr>
          <a:r>
            <a:rPr lang="en-IN" sz="1500" kern="1200" dirty="0"/>
            <a:t>Count plots (Churn values separated)</a:t>
          </a:r>
        </a:p>
      </dsp:txBody>
      <dsp:txXfrm>
        <a:off x="1879731" y="583132"/>
        <a:ext cx="1553201" cy="776600"/>
      </dsp:txXfrm>
    </dsp:sp>
    <dsp:sp modelId="{46A890B1-A7E5-4153-A23B-A247C056C328}">
      <dsp:nvSpPr>
        <dsp:cNvPr id="0" name=""/>
        <dsp:cNvSpPr/>
      </dsp:nvSpPr>
      <dsp:spPr>
        <a:xfrm>
          <a:off x="3759105" y="583132"/>
          <a:ext cx="1553201" cy="776600"/>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l" defTabSz="666750" rtl="0">
            <a:lnSpc>
              <a:spcPct val="90000"/>
            </a:lnSpc>
            <a:spcBef>
              <a:spcPct val="0"/>
            </a:spcBef>
            <a:spcAft>
              <a:spcPct val="35000"/>
            </a:spcAft>
            <a:buNone/>
          </a:pPr>
          <a:r>
            <a:rPr lang="en-US" sz="1500" kern="1200" dirty="0"/>
            <a:t>Clustered Columns Stacked columns</a:t>
          </a:r>
          <a:endParaRPr lang="en-IN" sz="1500" kern="1200" dirty="0"/>
        </a:p>
      </dsp:txBody>
      <dsp:txXfrm>
        <a:off x="3759105" y="583132"/>
        <a:ext cx="1553201" cy="7766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27DEDB-FDE4-4A81-8FA6-04516507E453}">
      <dsp:nvSpPr>
        <dsp:cNvPr id="0" name=""/>
        <dsp:cNvSpPr/>
      </dsp:nvSpPr>
      <dsp:spPr>
        <a:xfrm>
          <a:off x="0" y="287"/>
          <a:ext cx="5341556" cy="767520"/>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kern="1200"/>
            <a:t>Accessing Multiple algorithm</a:t>
          </a:r>
          <a:endParaRPr lang="en-IN" sz="3200" kern="1200"/>
        </a:p>
      </dsp:txBody>
      <dsp:txXfrm>
        <a:off x="37467" y="37754"/>
        <a:ext cx="5266622" cy="69258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9A5EA-0AAD-4B9B-A33E-1D2A682EB3A6}">
      <dsp:nvSpPr>
        <dsp:cNvPr id="0" name=""/>
        <dsp:cNvSpPr/>
      </dsp:nvSpPr>
      <dsp:spPr>
        <a:xfrm>
          <a:off x="0" y="45337"/>
          <a:ext cx="4783772" cy="503685"/>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We have prepared 4 different algorithms</a:t>
          </a:r>
          <a:endParaRPr lang="en-IN" sz="2100" kern="1200" dirty="0"/>
        </a:p>
      </dsp:txBody>
      <dsp:txXfrm>
        <a:off x="24588" y="69925"/>
        <a:ext cx="4734596" cy="45450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8B7911-9A68-4623-8295-ACF29C60F40A}">
      <dsp:nvSpPr>
        <dsp:cNvPr id="0" name=""/>
        <dsp:cNvSpPr/>
      </dsp:nvSpPr>
      <dsp:spPr>
        <a:xfrm>
          <a:off x="985032" y="30484"/>
          <a:ext cx="2389875" cy="230155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t>Logistic regression is used in customer churn prediction because it's a suitable statistical technique for predicting binary outcomes providing probabilities for each class, like whether a customer will churn or stay.</a:t>
          </a:r>
          <a:endParaRPr lang="en-IN" sz="1400" kern="1200" dirty="0"/>
        </a:p>
      </dsp:txBody>
      <dsp:txXfrm>
        <a:off x="1097385" y="142837"/>
        <a:ext cx="2165169" cy="2076849"/>
      </dsp:txXfrm>
    </dsp:sp>
    <dsp:sp modelId="{12D44256-1752-4B71-ADCD-92CE4A4E5228}">
      <dsp:nvSpPr>
        <dsp:cNvPr id="0" name=""/>
        <dsp:cNvSpPr/>
      </dsp:nvSpPr>
      <dsp:spPr>
        <a:xfrm>
          <a:off x="1035387" y="2416748"/>
          <a:ext cx="2389875" cy="2301555"/>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t>Support vector machines is used in customer churn prediction because it finds the boundary between Churn and Non-churn customers, making it effective for binary classification task.</a:t>
          </a:r>
          <a:endParaRPr lang="en-IN" sz="1400" kern="1200" dirty="0"/>
        </a:p>
      </dsp:txBody>
      <dsp:txXfrm>
        <a:off x="1147740" y="2529101"/>
        <a:ext cx="2165169" cy="207684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1F2E07-E9A8-45BD-B5E6-3CFA8AF2BC17}">
      <dsp:nvSpPr>
        <dsp:cNvPr id="0" name=""/>
        <dsp:cNvSpPr/>
      </dsp:nvSpPr>
      <dsp:spPr>
        <a:xfrm>
          <a:off x="0" y="182776"/>
          <a:ext cx="2532888" cy="2250787"/>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dirty="0"/>
            <a:t>Decision tree classifier are used in customer churn prediction because they create straightforward "If-then" tree to predict churn, making it interpretable and suitable for understanding customer behavior.</a:t>
          </a:r>
          <a:endParaRPr lang="en-IN" sz="1500" kern="1200" dirty="0"/>
        </a:p>
      </dsp:txBody>
      <dsp:txXfrm>
        <a:off x="109874" y="292650"/>
        <a:ext cx="2313140" cy="2031039"/>
      </dsp:txXfrm>
    </dsp:sp>
    <dsp:sp modelId="{2AA58EE9-ECE4-4A35-89E3-E00E317D9132}">
      <dsp:nvSpPr>
        <dsp:cNvPr id="0" name=""/>
        <dsp:cNvSpPr/>
      </dsp:nvSpPr>
      <dsp:spPr>
        <a:xfrm>
          <a:off x="0" y="2563809"/>
          <a:ext cx="2532888" cy="2250787"/>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dirty="0"/>
            <a:t>Random forest classifier are used in customer churn prediction because they combine multiple decision trees reducing  overfitting and improving accuracy by considering various aspects of customer </a:t>
          </a:r>
          <a:r>
            <a:rPr lang="en-US" sz="1500" kern="1200" dirty="0" err="1"/>
            <a:t>behaviour</a:t>
          </a:r>
          <a:r>
            <a:rPr lang="en-US" sz="1500" kern="1200" dirty="0"/>
            <a:t> for robust predictions.</a:t>
          </a:r>
          <a:endParaRPr lang="en-IN" sz="1500" kern="1200" dirty="0"/>
        </a:p>
      </dsp:txBody>
      <dsp:txXfrm>
        <a:off x="109874" y="2673683"/>
        <a:ext cx="2313140" cy="203103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E460F-8625-4BFF-8745-85F32BC6740F}">
      <dsp:nvSpPr>
        <dsp:cNvPr id="0" name=""/>
        <dsp:cNvSpPr/>
      </dsp:nvSpPr>
      <dsp:spPr>
        <a:xfrm>
          <a:off x="0" y="0"/>
          <a:ext cx="4756340" cy="756260"/>
        </a:xfrm>
        <a:prstGeom prst="round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IN" sz="3100" b="0" kern="1200" dirty="0"/>
            <a:t>Random Forest Classifier</a:t>
          </a:r>
        </a:p>
      </dsp:txBody>
      <dsp:txXfrm>
        <a:off x="36918" y="36918"/>
        <a:ext cx="4682504" cy="68242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0A6F1-C52E-408D-8266-B6F2777134E2}">
      <dsp:nvSpPr>
        <dsp:cNvPr id="0" name=""/>
        <dsp:cNvSpPr/>
      </dsp:nvSpPr>
      <dsp:spPr>
        <a:xfrm>
          <a:off x="0" y="194386"/>
          <a:ext cx="5511450" cy="407745"/>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IN" sz="1700" kern="1200" dirty="0" err="1"/>
            <a:t>n_estimators</a:t>
          </a:r>
          <a:r>
            <a:rPr lang="en-IN" sz="1700" kern="1200" dirty="0"/>
            <a:t>: No of decision trees to produce in modelling</a:t>
          </a:r>
        </a:p>
      </dsp:txBody>
      <dsp:txXfrm>
        <a:off x="19904" y="214290"/>
        <a:ext cx="5471642" cy="367937"/>
      </dsp:txXfrm>
    </dsp:sp>
    <dsp:sp modelId="{B75DC306-741A-4D25-A796-4EEE28E8009B}">
      <dsp:nvSpPr>
        <dsp:cNvPr id="0" name=""/>
        <dsp:cNvSpPr/>
      </dsp:nvSpPr>
      <dsp:spPr>
        <a:xfrm>
          <a:off x="0" y="651091"/>
          <a:ext cx="5511450" cy="407745"/>
        </a:xfrm>
        <a:prstGeom prst="roundRect">
          <a:avLst/>
        </a:prstGeom>
        <a:gradFill rotWithShape="0">
          <a:gsLst>
            <a:gs pos="0">
              <a:schemeClr val="accent2">
                <a:hueOff val="-727682"/>
                <a:satOff val="-41964"/>
                <a:lumOff val="4314"/>
                <a:alphaOff val="0"/>
                <a:lumMod val="110000"/>
                <a:satMod val="105000"/>
                <a:tint val="67000"/>
              </a:schemeClr>
            </a:gs>
            <a:gs pos="50000">
              <a:schemeClr val="accent2">
                <a:hueOff val="-727682"/>
                <a:satOff val="-41964"/>
                <a:lumOff val="4314"/>
                <a:alphaOff val="0"/>
                <a:lumMod val="105000"/>
                <a:satMod val="103000"/>
                <a:tint val="73000"/>
              </a:schemeClr>
            </a:gs>
            <a:gs pos="100000">
              <a:schemeClr val="accent2">
                <a:hueOff val="-727682"/>
                <a:satOff val="-41964"/>
                <a:lumOff val="431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IN" sz="1700" kern="1200" dirty="0" err="1"/>
            <a:t>max_features</a:t>
          </a:r>
          <a:r>
            <a:rPr lang="en-IN" sz="1700" kern="1200" dirty="0"/>
            <a:t> : No. of features to use for each decision tree</a:t>
          </a:r>
        </a:p>
      </dsp:txBody>
      <dsp:txXfrm>
        <a:off x="19904" y="670995"/>
        <a:ext cx="5471642" cy="367937"/>
      </dsp:txXfrm>
    </dsp:sp>
    <dsp:sp modelId="{C71ECDC1-4199-48B6-8C75-E3119A81938C}">
      <dsp:nvSpPr>
        <dsp:cNvPr id="0" name=""/>
        <dsp:cNvSpPr/>
      </dsp:nvSpPr>
      <dsp:spPr>
        <a:xfrm>
          <a:off x="0" y="1107796"/>
          <a:ext cx="5511450" cy="407745"/>
        </a:xfrm>
        <a:prstGeom prst="roundRect">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IN" sz="1700" kern="1200"/>
            <a:t>bootstrap : Whether to use bootstrapping or not</a:t>
          </a:r>
        </a:p>
      </dsp:txBody>
      <dsp:txXfrm>
        <a:off x="19904" y="1127700"/>
        <a:ext cx="5471642" cy="36793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8A717-6746-4CA5-A4DE-0E7939A10683}">
      <dsp:nvSpPr>
        <dsp:cNvPr id="0" name=""/>
        <dsp:cNvSpPr/>
      </dsp:nvSpPr>
      <dsp:spPr>
        <a:xfrm>
          <a:off x="0" y="101132"/>
          <a:ext cx="3218688" cy="626603"/>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Hyper parameters used:</a:t>
          </a:r>
          <a:endParaRPr lang="en-IN" sz="2400" kern="1200" dirty="0"/>
        </a:p>
      </dsp:txBody>
      <dsp:txXfrm>
        <a:off x="30588" y="131720"/>
        <a:ext cx="3157512" cy="5654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09510F-1736-4650-818E-8ADA8FD507D6}">
      <dsp:nvSpPr>
        <dsp:cNvPr id="0" name=""/>
        <dsp:cNvSpPr/>
      </dsp:nvSpPr>
      <dsp:spPr>
        <a:xfrm>
          <a:off x="0" y="0"/>
          <a:ext cx="4360544" cy="7915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b="1" kern="1200" dirty="0"/>
            <a:t>PROBLEM STATEMENT</a:t>
          </a:r>
          <a:endParaRPr lang="en-IN" sz="3300" kern="1200" dirty="0"/>
        </a:p>
      </dsp:txBody>
      <dsp:txXfrm>
        <a:off x="38638" y="38638"/>
        <a:ext cx="4283268" cy="71422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3E43A-B50A-4EAC-869C-A677C1B3C400}">
      <dsp:nvSpPr>
        <dsp:cNvPr id="0" name=""/>
        <dsp:cNvSpPr/>
      </dsp:nvSpPr>
      <dsp:spPr>
        <a:xfrm>
          <a:off x="0" y="9431"/>
          <a:ext cx="1216151" cy="443196"/>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Results</a:t>
          </a:r>
          <a:endParaRPr lang="en-IN" sz="1800" kern="1200" dirty="0"/>
        </a:p>
      </dsp:txBody>
      <dsp:txXfrm>
        <a:off x="21635" y="31066"/>
        <a:ext cx="1172881" cy="39992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8410A2-F825-4E15-A80B-041EC80A776B}">
      <dsp:nvSpPr>
        <dsp:cNvPr id="0" name=""/>
        <dsp:cNvSpPr/>
      </dsp:nvSpPr>
      <dsp:spPr>
        <a:xfrm>
          <a:off x="0" y="7708"/>
          <a:ext cx="5687568"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IN" sz="3100" b="0" kern="1200" dirty="0"/>
            <a:t>Support Vector Machines</a:t>
          </a:r>
        </a:p>
      </dsp:txBody>
      <dsp:txXfrm>
        <a:off x="36296" y="44004"/>
        <a:ext cx="5614976" cy="67094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32BB93-E106-4D6F-ADEE-1106480BF89E}">
      <dsp:nvSpPr>
        <dsp:cNvPr id="0" name=""/>
        <dsp:cNvSpPr/>
      </dsp:nvSpPr>
      <dsp:spPr>
        <a:xfrm>
          <a:off x="0" y="199016"/>
          <a:ext cx="3732212" cy="479700"/>
        </a:xfrm>
        <a:prstGeom prst="round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t>C value : Soft margin adjustment</a:t>
          </a:r>
          <a:endParaRPr lang="en-IN" sz="2000" kern="1200" dirty="0"/>
        </a:p>
      </dsp:txBody>
      <dsp:txXfrm>
        <a:off x="23417" y="222433"/>
        <a:ext cx="3685378" cy="432866"/>
      </dsp:txXfrm>
    </dsp:sp>
    <dsp:sp modelId="{0916A5C3-BA53-49C7-B4EA-AD1C3BF12258}">
      <dsp:nvSpPr>
        <dsp:cNvPr id="0" name=""/>
        <dsp:cNvSpPr/>
      </dsp:nvSpPr>
      <dsp:spPr>
        <a:xfrm>
          <a:off x="0" y="736316"/>
          <a:ext cx="3732212" cy="479700"/>
        </a:xfrm>
        <a:prstGeom prst="round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kern="1200"/>
            <a:t>Gamma : Weighing parameter</a:t>
          </a:r>
        </a:p>
      </dsp:txBody>
      <dsp:txXfrm>
        <a:off x="23417" y="759733"/>
        <a:ext cx="3685378" cy="43286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8A717-6746-4CA5-A4DE-0E7939A10683}">
      <dsp:nvSpPr>
        <dsp:cNvPr id="0" name=""/>
        <dsp:cNvSpPr/>
      </dsp:nvSpPr>
      <dsp:spPr>
        <a:xfrm>
          <a:off x="0" y="132348"/>
          <a:ext cx="3218688" cy="626603"/>
        </a:xfrm>
        <a:prstGeom prst="roundRect">
          <a:avLst/>
        </a:prstGeom>
        <a:gradFill rotWithShape="0">
          <a:gsLst>
            <a:gs pos="0">
              <a:schemeClr val="accent6">
                <a:shade val="50000"/>
                <a:hueOff val="0"/>
                <a:satOff val="0"/>
                <a:lumOff val="0"/>
                <a:alphaOff val="0"/>
                <a:lumMod val="110000"/>
                <a:satMod val="105000"/>
                <a:tint val="67000"/>
              </a:schemeClr>
            </a:gs>
            <a:gs pos="50000">
              <a:schemeClr val="accent6">
                <a:shade val="50000"/>
                <a:hueOff val="0"/>
                <a:satOff val="0"/>
                <a:lumOff val="0"/>
                <a:alphaOff val="0"/>
                <a:lumMod val="105000"/>
                <a:satMod val="103000"/>
                <a:tint val="73000"/>
              </a:schemeClr>
            </a:gs>
            <a:gs pos="100000">
              <a:schemeClr val="accent6">
                <a:shade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Hyper parameters used:</a:t>
          </a:r>
          <a:endParaRPr lang="en-IN" sz="2400" kern="1200" dirty="0"/>
        </a:p>
      </dsp:txBody>
      <dsp:txXfrm>
        <a:off x="30588" y="162936"/>
        <a:ext cx="3157512" cy="56542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3E43A-B50A-4EAC-869C-A677C1B3C400}">
      <dsp:nvSpPr>
        <dsp:cNvPr id="0" name=""/>
        <dsp:cNvSpPr/>
      </dsp:nvSpPr>
      <dsp:spPr>
        <a:xfrm>
          <a:off x="0" y="9431"/>
          <a:ext cx="1216151" cy="443196"/>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Results</a:t>
          </a:r>
          <a:endParaRPr lang="en-IN" sz="1800" kern="1200" dirty="0"/>
        </a:p>
      </dsp:txBody>
      <dsp:txXfrm>
        <a:off x="21635" y="31066"/>
        <a:ext cx="1172881" cy="399926"/>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6397FB-D7C0-4373-A2D6-53D235481258}">
      <dsp:nvSpPr>
        <dsp:cNvPr id="0" name=""/>
        <dsp:cNvSpPr/>
      </dsp:nvSpPr>
      <dsp:spPr>
        <a:xfrm>
          <a:off x="0" y="2537"/>
          <a:ext cx="4061396" cy="671580"/>
        </a:xfrm>
        <a:prstGeom prst="round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IN" sz="2800" kern="1200" dirty="0"/>
            <a:t>Logistic regression </a:t>
          </a:r>
        </a:p>
      </dsp:txBody>
      <dsp:txXfrm>
        <a:off x="32784" y="35321"/>
        <a:ext cx="3995828" cy="60601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1BB9F-96CD-4E2B-B232-C24D5E7F58D4}">
      <dsp:nvSpPr>
        <dsp:cNvPr id="0" name=""/>
        <dsp:cNvSpPr/>
      </dsp:nvSpPr>
      <dsp:spPr>
        <a:xfrm>
          <a:off x="0" y="33688"/>
          <a:ext cx="3723068" cy="43173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Regularization methods</a:t>
          </a:r>
          <a:endParaRPr lang="en-IN" sz="1800" kern="1200" dirty="0"/>
        </a:p>
      </dsp:txBody>
      <dsp:txXfrm>
        <a:off x="21075" y="54763"/>
        <a:ext cx="3680918" cy="389580"/>
      </dsp:txXfrm>
    </dsp:sp>
    <dsp:sp modelId="{6E1FF6F8-1321-4A89-ABF8-F18C320B0097}">
      <dsp:nvSpPr>
        <dsp:cNvPr id="0" name=""/>
        <dsp:cNvSpPr/>
      </dsp:nvSpPr>
      <dsp:spPr>
        <a:xfrm>
          <a:off x="0" y="517259"/>
          <a:ext cx="3723068" cy="431730"/>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IN" sz="1800" kern="1200" dirty="0"/>
            <a:t>Ridge Regression</a:t>
          </a:r>
        </a:p>
      </dsp:txBody>
      <dsp:txXfrm>
        <a:off x="21075" y="538334"/>
        <a:ext cx="3680918" cy="389580"/>
      </dsp:txXfrm>
    </dsp:sp>
    <dsp:sp modelId="{A1AD5D7D-37A7-4BD7-A2F5-7AB9D3D1880C}">
      <dsp:nvSpPr>
        <dsp:cNvPr id="0" name=""/>
        <dsp:cNvSpPr/>
      </dsp:nvSpPr>
      <dsp:spPr>
        <a:xfrm>
          <a:off x="0" y="1000829"/>
          <a:ext cx="3723068" cy="431730"/>
        </a:xfrm>
        <a:prstGeom prst="roundRect">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IN" sz="1800" kern="1200"/>
            <a:t>Lasso Regression</a:t>
          </a:r>
        </a:p>
      </dsp:txBody>
      <dsp:txXfrm>
        <a:off x="21075" y="1021904"/>
        <a:ext cx="3680918" cy="38958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2F98C-8ABD-43BB-B61B-01D88C663B7E}">
      <dsp:nvSpPr>
        <dsp:cNvPr id="0" name=""/>
        <dsp:cNvSpPr/>
      </dsp:nvSpPr>
      <dsp:spPr>
        <a:xfrm>
          <a:off x="0" y="12487"/>
          <a:ext cx="3915092" cy="4557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C : </a:t>
          </a:r>
          <a:r>
            <a:rPr lang="en-IN" sz="1900" kern="1200" dirty="0"/>
            <a:t>Regularization strength</a:t>
          </a:r>
        </a:p>
      </dsp:txBody>
      <dsp:txXfrm>
        <a:off x="22246" y="34733"/>
        <a:ext cx="3870600" cy="411223"/>
      </dsp:txXfrm>
    </dsp:sp>
    <dsp:sp modelId="{C3C922E2-D62C-4753-86C9-A66106EF0DE1}">
      <dsp:nvSpPr>
        <dsp:cNvPr id="0" name=""/>
        <dsp:cNvSpPr/>
      </dsp:nvSpPr>
      <dsp:spPr>
        <a:xfrm>
          <a:off x="0" y="522922"/>
          <a:ext cx="3915092" cy="45571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a:t>Penalty: </a:t>
          </a:r>
          <a:r>
            <a:rPr lang="en-IN" sz="1900" kern="1200"/>
            <a:t>Regularization Type</a:t>
          </a:r>
        </a:p>
      </dsp:txBody>
      <dsp:txXfrm>
        <a:off x="22246" y="545168"/>
        <a:ext cx="3870600" cy="411223"/>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58A717-6746-4CA5-A4DE-0E7939A10683}">
      <dsp:nvSpPr>
        <dsp:cNvPr id="0" name=""/>
        <dsp:cNvSpPr/>
      </dsp:nvSpPr>
      <dsp:spPr>
        <a:xfrm>
          <a:off x="0" y="132348"/>
          <a:ext cx="3218688" cy="626603"/>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Hyper parameters used:</a:t>
          </a:r>
          <a:endParaRPr lang="en-IN" sz="2400" kern="1200" dirty="0"/>
        </a:p>
      </dsp:txBody>
      <dsp:txXfrm>
        <a:off x="30588" y="162936"/>
        <a:ext cx="3157512" cy="565427"/>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3E43A-B50A-4EAC-869C-A677C1B3C400}">
      <dsp:nvSpPr>
        <dsp:cNvPr id="0" name=""/>
        <dsp:cNvSpPr/>
      </dsp:nvSpPr>
      <dsp:spPr>
        <a:xfrm>
          <a:off x="0" y="9431"/>
          <a:ext cx="1216151" cy="443196"/>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Results</a:t>
          </a:r>
          <a:endParaRPr lang="en-IN" sz="1800" kern="1200" dirty="0"/>
        </a:p>
      </dsp:txBody>
      <dsp:txXfrm>
        <a:off x="21635" y="31066"/>
        <a:ext cx="1172881" cy="3999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E054A-1E4A-4F93-909D-A1E420E5E223}">
      <dsp:nvSpPr>
        <dsp:cNvPr id="0" name=""/>
        <dsp:cNvSpPr/>
      </dsp:nvSpPr>
      <dsp:spPr>
        <a:xfrm>
          <a:off x="0" y="406541"/>
          <a:ext cx="6821424" cy="10998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t" anchorCtr="0">
          <a:noAutofit/>
        </a:bodyPr>
        <a:lstStyle/>
        <a:p>
          <a:pPr marL="0" lvl="0" indent="0" algn="ctr" defTabSz="889000" rtl="0">
            <a:lnSpc>
              <a:spcPct val="90000"/>
            </a:lnSpc>
            <a:spcBef>
              <a:spcPct val="0"/>
            </a:spcBef>
            <a:spcAft>
              <a:spcPct val="35000"/>
            </a:spcAft>
            <a:buNone/>
          </a:pPr>
          <a:r>
            <a:rPr lang="en-US" sz="2000" kern="1200" dirty="0"/>
            <a:t>Predicting customer churn is critical for telecommunication companies to be able to effectively retain customers. It is more costly to acquire new customers than to retain existing ones.</a:t>
          </a:r>
          <a:endParaRPr lang="en-IN" sz="2000" kern="1200" dirty="0"/>
        </a:p>
      </dsp:txBody>
      <dsp:txXfrm>
        <a:off x="53688" y="460229"/>
        <a:ext cx="6714048" cy="992424"/>
      </dsp:txXfrm>
    </dsp:sp>
    <dsp:sp modelId="{891557B9-3B56-4081-BBC2-98B00858C496}">
      <dsp:nvSpPr>
        <dsp:cNvPr id="0" name=""/>
        <dsp:cNvSpPr/>
      </dsp:nvSpPr>
      <dsp:spPr>
        <a:xfrm>
          <a:off x="0" y="1563941"/>
          <a:ext cx="6821424" cy="10998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kern="1200"/>
            <a:t>The problem statement involves selection of the appropriate machine learning techniques that can handle large amount of datasets to identify different types of customer behaviours. </a:t>
          </a:r>
        </a:p>
      </dsp:txBody>
      <dsp:txXfrm>
        <a:off x="53688" y="1617629"/>
        <a:ext cx="6714048" cy="992424"/>
      </dsp:txXfrm>
    </dsp:sp>
    <dsp:sp modelId="{4C2948AA-8793-419A-8FD2-82A745B9E5B2}">
      <dsp:nvSpPr>
        <dsp:cNvPr id="0" name=""/>
        <dsp:cNvSpPr/>
      </dsp:nvSpPr>
      <dsp:spPr>
        <a:xfrm>
          <a:off x="0" y="2721342"/>
          <a:ext cx="6821424" cy="10998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kern="1200"/>
            <a:t>The challenge is to develop models that can effectively analyse and make sense of the vast amounts of customer data generated by telecom service providers.</a:t>
          </a:r>
        </a:p>
      </dsp:txBody>
      <dsp:txXfrm>
        <a:off x="53688" y="2775030"/>
        <a:ext cx="6714048" cy="992424"/>
      </dsp:txXfrm>
    </dsp:sp>
    <dsp:sp modelId="{5FE7970A-61E7-42CD-B231-7DB546134997}">
      <dsp:nvSpPr>
        <dsp:cNvPr id="0" name=""/>
        <dsp:cNvSpPr/>
      </dsp:nvSpPr>
      <dsp:spPr>
        <a:xfrm>
          <a:off x="0" y="3878742"/>
          <a:ext cx="6821424" cy="10998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IN" sz="2000" kern="1200"/>
            <a:t>The objective is to obtain a data-driven solution that will allow us to reduce customer churn rates and as a consequence, to increase customer satisfaction and corporation revenue. </a:t>
          </a:r>
        </a:p>
      </dsp:txBody>
      <dsp:txXfrm>
        <a:off x="53688" y="3932430"/>
        <a:ext cx="6714048" cy="99242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FA81B-0209-49B6-B8F6-9E9692C49385}">
      <dsp:nvSpPr>
        <dsp:cNvPr id="0" name=""/>
        <dsp:cNvSpPr/>
      </dsp:nvSpPr>
      <dsp:spPr>
        <a:xfrm>
          <a:off x="0" y="814"/>
          <a:ext cx="3932237" cy="647595"/>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t>Model deployment</a:t>
          </a:r>
          <a:endParaRPr lang="en-IN" sz="2700" kern="1200" dirty="0"/>
        </a:p>
      </dsp:txBody>
      <dsp:txXfrm>
        <a:off x="31613" y="32427"/>
        <a:ext cx="3869011" cy="584369"/>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D2989-B9A8-457A-B8E0-E4D073ECD306}">
      <dsp:nvSpPr>
        <dsp:cNvPr id="0" name=""/>
        <dsp:cNvSpPr/>
      </dsp:nvSpPr>
      <dsp:spPr>
        <a:xfrm>
          <a:off x="3826" y="485692"/>
          <a:ext cx="1672864" cy="1003718"/>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Select the best performing model</a:t>
          </a:r>
          <a:endParaRPr lang="en-IN" sz="1800" kern="1200" dirty="0"/>
        </a:p>
      </dsp:txBody>
      <dsp:txXfrm>
        <a:off x="33224" y="515090"/>
        <a:ext cx="1614068" cy="944922"/>
      </dsp:txXfrm>
    </dsp:sp>
    <dsp:sp modelId="{4AED592F-5CB5-4A12-AD0A-27954C30E848}">
      <dsp:nvSpPr>
        <dsp:cNvPr id="0" name=""/>
        <dsp:cNvSpPr/>
      </dsp:nvSpPr>
      <dsp:spPr>
        <a:xfrm>
          <a:off x="1843977" y="780116"/>
          <a:ext cx="354647" cy="414870"/>
        </a:xfrm>
        <a:prstGeom prst="righ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843977" y="863090"/>
        <a:ext cx="248253" cy="248922"/>
      </dsp:txXfrm>
    </dsp:sp>
    <dsp:sp modelId="{E813DDBC-1CE8-4B5E-A47D-903EC732E45D}">
      <dsp:nvSpPr>
        <dsp:cNvPr id="0" name=""/>
        <dsp:cNvSpPr/>
      </dsp:nvSpPr>
      <dsp:spPr>
        <a:xfrm>
          <a:off x="2345836" y="485692"/>
          <a:ext cx="1672864" cy="1003718"/>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Fit the model with the dataset</a:t>
          </a:r>
          <a:endParaRPr lang="en-IN" sz="1800" kern="1200" dirty="0"/>
        </a:p>
      </dsp:txBody>
      <dsp:txXfrm>
        <a:off x="2375234" y="515090"/>
        <a:ext cx="1614068" cy="944922"/>
      </dsp:txXfrm>
    </dsp:sp>
    <dsp:sp modelId="{C27D297B-10AA-46DD-88B9-664A8C89BFB0}">
      <dsp:nvSpPr>
        <dsp:cNvPr id="0" name=""/>
        <dsp:cNvSpPr/>
      </dsp:nvSpPr>
      <dsp:spPr>
        <a:xfrm>
          <a:off x="4185987" y="780116"/>
          <a:ext cx="354647" cy="414870"/>
        </a:xfrm>
        <a:prstGeom prst="righ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185987" y="863090"/>
        <a:ext cx="248253" cy="248922"/>
      </dsp:txXfrm>
    </dsp:sp>
    <dsp:sp modelId="{F561E0AC-9877-40CF-BCDA-BBEEB3B56F9C}">
      <dsp:nvSpPr>
        <dsp:cNvPr id="0" name=""/>
        <dsp:cNvSpPr/>
      </dsp:nvSpPr>
      <dsp:spPr>
        <a:xfrm>
          <a:off x="4687846" y="485692"/>
          <a:ext cx="1672864" cy="1003718"/>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Dump and save the model with </a:t>
          </a:r>
          <a:r>
            <a:rPr lang="en-US" sz="1800" kern="1200" dirty="0" err="1"/>
            <a:t>Joblib</a:t>
          </a:r>
          <a:endParaRPr lang="en-IN" sz="1800" kern="1200" dirty="0"/>
        </a:p>
      </dsp:txBody>
      <dsp:txXfrm>
        <a:off x="4717244" y="515090"/>
        <a:ext cx="1614068" cy="944922"/>
      </dsp:txXfrm>
    </dsp:sp>
    <dsp:sp modelId="{33C963B6-20BC-4C0D-BF07-5BBEA291D49D}">
      <dsp:nvSpPr>
        <dsp:cNvPr id="0" name=""/>
        <dsp:cNvSpPr/>
      </dsp:nvSpPr>
      <dsp:spPr>
        <a:xfrm>
          <a:off x="6527997" y="780116"/>
          <a:ext cx="354647" cy="414870"/>
        </a:xfrm>
        <a:prstGeom prst="rightArrow">
          <a:avLst>
            <a:gd name="adj1" fmla="val 60000"/>
            <a:gd name="adj2" fmla="val 50000"/>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527997" y="863090"/>
        <a:ext cx="248253" cy="248922"/>
      </dsp:txXfrm>
    </dsp:sp>
    <dsp:sp modelId="{5C36873A-1700-44CC-92B7-6FCA59109C67}">
      <dsp:nvSpPr>
        <dsp:cNvPr id="0" name=""/>
        <dsp:cNvSpPr/>
      </dsp:nvSpPr>
      <dsp:spPr>
        <a:xfrm>
          <a:off x="7029857" y="485692"/>
          <a:ext cx="1672864" cy="1003718"/>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Provide inputs to the model.</a:t>
          </a:r>
          <a:endParaRPr lang="en-IN" sz="1800" kern="1200"/>
        </a:p>
      </dsp:txBody>
      <dsp:txXfrm>
        <a:off x="7059255" y="515090"/>
        <a:ext cx="1614068" cy="944922"/>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18699-0C0D-42A8-B881-2800ABA99543}">
      <dsp:nvSpPr>
        <dsp:cNvPr id="0" name=""/>
        <dsp:cNvSpPr/>
      </dsp:nvSpPr>
      <dsp:spPr>
        <a:xfrm>
          <a:off x="0" y="1141"/>
          <a:ext cx="4555172" cy="678945"/>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t>Steps for model Deployment</a:t>
          </a:r>
          <a:endParaRPr lang="en-IN" sz="2700" kern="1200" dirty="0"/>
        </a:p>
      </dsp:txBody>
      <dsp:txXfrm>
        <a:off x="33143" y="34284"/>
        <a:ext cx="4488886" cy="61265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4B851A-25DB-46D1-9767-52651775F9D6}">
      <dsp:nvSpPr>
        <dsp:cNvPr id="0" name=""/>
        <dsp:cNvSpPr/>
      </dsp:nvSpPr>
      <dsp:spPr>
        <a:xfrm>
          <a:off x="0" y="9958"/>
          <a:ext cx="5167820" cy="647595"/>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t>PCA Analysis</a:t>
          </a:r>
          <a:endParaRPr lang="en-IN" sz="2700" kern="1200" dirty="0"/>
        </a:p>
      </dsp:txBody>
      <dsp:txXfrm>
        <a:off x="31613" y="41571"/>
        <a:ext cx="5104594" cy="584369"/>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C507B-3264-4F78-B4E1-F7B4AAD0B8D6}">
      <dsp:nvSpPr>
        <dsp:cNvPr id="0" name=""/>
        <dsp:cNvSpPr/>
      </dsp:nvSpPr>
      <dsp:spPr>
        <a:xfrm>
          <a:off x="0" y="30756"/>
          <a:ext cx="5368989" cy="675327"/>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t>1. Helps in reducing </a:t>
          </a:r>
          <a:r>
            <a:rPr lang="en-IN" sz="1700" kern="1200"/>
            <a:t>the curse of dimensionality.</a:t>
          </a:r>
        </a:p>
      </dsp:txBody>
      <dsp:txXfrm>
        <a:off x="32967" y="63723"/>
        <a:ext cx="5303055" cy="609393"/>
      </dsp:txXfrm>
    </dsp:sp>
    <dsp:sp modelId="{54680E0E-2176-45F5-A8E3-FD06C4A35CA1}">
      <dsp:nvSpPr>
        <dsp:cNvPr id="0" name=""/>
        <dsp:cNvSpPr/>
      </dsp:nvSpPr>
      <dsp:spPr>
        <a:xfrm>
          <a:off x="0" y="755044"/>
          <a:ext cx="5368989" cy="675327"/>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IN" sz="1700" kern="1200"/>
            <a:t>2. Transforms high-dimensional data into a lower-dimensional.</a:t>
          </a:r>
        </a:p>
      </dsp:txBody>
      <dsp:txXfrm>
        <a:off x="32967" y="788011"/>
        <a:ext cx="5303055" cy="609393"/>
      </dsp:txXfrm>
    </dsp:sp>
    <dsp:sp modelId="{A4ED6836-26C0-4C91-AD43-ABBFF515016E}">
      <dsp:nvSpPr>
        <dsp:cNvPr id="0" name=""/>
        <dsp:cNvSpPr/>
      </dsp:nvSpPr>
      <dsp:spPr>
        <a:xfrm>
          <a:off x="0" y="1479331"/>
          <a:ext cx="5368989" cy="675327"/>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t>3. Helps in customer segmentation</a:t>
          </a:r>
          <a:endParaRPr lang="en-IN" sz="1700" kern="1200"/>
        </a:p>
      </dsp:txBody>
      <dsp:txXfrm>
        <a:off x="32967" y="1512298"/>
        <a:ext cx="5303055" cy="60939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294F8C-8081-4F80-9621-30FBAF7A08BE}">
      <dsp:nvSpPr>
        <dsp:cNvPr id="0" name=""/>
        <dsp:cNvSpPr/>
      </dsp:nvSpPr>
      <dsp:spPr>
        <a:xfrm>
          <a:off x="0" y="10248"/>
          <a:ext cx="4125406" cy="479700"/>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a:t>Advantages:</a:t>
          </a:r>
          <a:endParaRPr lang="en-IN" sz="2000" kern="1200"/>
        </a:p>
      </dsp:txBody>
      <dsp:txXfrm>
        <a:off x="23417" y="33665"/>
        <a:ext cx="4078572" cy="432866"/>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5D517-EE1A-49C3-A483-38862E28DD03}">
      <dsp:nvSpPr>
        <dsp:cNvPr id="0" name=""/>
        <dsp:cNvSpPr/>
      </dsp:nvSpPr>
      <dsp:spPr>
        <a:xfrm>
          <a:off x="0" y="4778"/>
          <a:ext cx="4223336" cy="359774"/>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dirty="0"/>
            <a:t>No. of components Vs. variance explained</a:t>
          </a:r>
          <a:endParaRPr lang="en-IN" sz="1500" kern="1200" dirty="0"/>
        </a:p>
      </dsp:txBody>
      <dsp:txXfrm>
        <a:off x="17563" y="22341"/>
        <a:ext cx="4188210" cy="324648"/>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AEA682-6292-4D31-96AE-D58DBC85C5DE}">
      <dsp:nvSpPr>
        <dsp:cNvPr id="0" name=""/>
        <dsp:cNvSpPr/>
      </dsp:nvSpPr>
      <dsp:spPr>
        <a:xfrm>
          <a:off x="0" y="6511"/>
          <a:ext cx="3932237"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IN" sz="2500" kern="1200"/>
            <a:t>Creating a Dashboard</a:t>
          </a:r>
        </a:p>
      </dsp:txBody>
      <dsp:txXfrm>
        <a:off x="29271" y="35782"/>
        <a:ext cx="3873695" cy="541083"/>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6998A-083E-4BB6-AF91-7D084C52003A}">
      <dsp:nvSpPr>
        <dsp:cNvPr id="0" name=""/>
        <dsp:cNvSpPr/>
      </dsp:nvSpPr>
      <dsp:spPr>
        <a:xfrm>
          <a:off x="0" y="11609"/>
          <a:ext cx="4299141" cy="479700"/>
        </a:xfrm>
        <a:prstGeom prst="roundRect">
          <a:avLst/>
        </a:prstGeom>
        <a:gradFill rotWithShape="0">
          <a:gsLst>
            <a:gs pos="0">
              <a:schemeClr val="accent4">
                <a:shade val="50000"/>
                <a:hueOff val="0"/>
                <a:satOff val="0"/>
                <a:lumOff val="0"/>
                <a:alphaOff val="0"/>
                <a:lumMod val="110000"/>
                <a:satMod val="105000"/>
                <a:tint val="67000"/>
              </a:schemeClr>
            </a:gs>
            <a:gs pos="50000">
              <a:schemeClr val="accent4">
                <a:shade val="50000"/>
                <a:hueOff val="0"/>
                <a:satOff val="0"/>
                <a:lumOff val="0"/>
                <a:alphaOff val="0"/>
                <a:lumMod val="105000"/>
                <a:satMod val="103000"/>
                <a:tint val="73000"/>
              </a:schemeClr>
            </a:gs>
            <a:gs pos="100000">
              <a:schemeClr val="accent4">
                <a:shade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a:t>Advantages</a:t>
          </a:r>
          <a:endParaRPr lang="en-IN" sz="2000" kern="1200"/>
        </a:p>
      </dsp:txBody>
      <dsp:txXfrm>
        <a:off x="23417" y="35026"/>
        <a:ext cx="4252307" cy="432866"/>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287D0-2019-4BA8-B7BA-68157D18BB27}">
      <dsp:nvSpPr>
        <dsp:cNvPr id="0" name=""/>
        <dsp:cNvSpPr/>
      </dsp:nvSpPr>
      <dsp:spPr>
        <a:xfrm>
          <a:off x="0" y="290389"/>
          <a:ext cx="4564317" cy="359774"/>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dirty="0"/>
            <a:t>Enhanced decision-making</a:t>
          </a:r>
          <a:endParaRPr lang="en-IN" sz="1500" kern="1200" dirty="0"/>
        </a:p>
      </dsp:txBody>
      <dsp:txXfrm>
        <a:off x="17563" y="307952"/>
        <a:ext cx="4529191" cy="324648"/>
      </dsp:txXfrm>
    </dsp:sp>
    <dsp:sp modelId="{0A1DAAFE-9805-4F21-9035-7837B0B08441}">
      <dsp:nvSpPr>
        <dsp:cNvPr id="0" name=""/>
        <dsp:cNvSpPr/>
      </dsp:nvSpPr>
      <dsp:spPr>
        <a:xfrm>
          <a:off x="0" y="693364"/>
          <a:ext cx="4564317" cy="359774"/>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t>Real-time data access</a:t>
          </a:r>
          <a:endParaRPr lang="en-IN" sz="1500" kern="1200"/>
        </a:p>
      </dsp:txBody>
      <dsp:txXfrm>
        <a:off x="17563" y="710927"/>
        <a:ext cx="4529191" cy="324648"/>
      </dsp:txXfrm>
    </dsp:sp>
    <dsp:sp modelId="{D5C92EF2-DD19-425B-904E-098441575BF3}">
      <dsp:nvSpPr>
        <dsp:cNvPr id="0" name=""/>
        <dsp:cNvSpPr/>
      </dsp:nvSpPr>
      <dsp:spPr>
        <a:xfrm>
          <a:off x="0" y="1096339"/>
          <a:ext cx="4564317" cy="359774"/>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dirty="0"/>
            <a:t>Improved visibility into key performance indicators (KPIs)</a:t>
          </a:r>
          <a:endParaRPr lang="en-IN" sz="1500" kern="1200" dirty="0"/>
        </a:p>
      </dsp:txBody>
      <dsp:txXfrm>
        <a:off x="17563" y="1113902"/>
        <a:ext cx="4529191" cy="3246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2CDF7-09CB-4996-B2BB-CB351B42F42C}">
      <dsp:nvSpPr>
        <dsp:cNvPr id="0" name=""/>
        <dsp:cNvSpPr/>
      </dsp:nvSpPr>
      <dsp:spPr>
        <a:xfrm>
          <a:off x="0" y="4859"/>
          <a:ext cx="6795452" cy="7675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b="1" kern="1200" dirty="0"/>
            <a:t>Data Overview</a:t>
          </a:r>
          <a:endParaRPr lang="en-IN" sz="3200" kern="1200" dirty="0"/>
        </a:p>
      </dsp:txBody>
      <dsp:txXfrm>
        <a:off x="37467" y="42326"/>
        <a:ext cx="6720518" cy="692586"/>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AA1CAD-71CE-45AE-8F8C-59F2E6337EE8}">
      <dsp:nvSpPr>
        <dsp:cNvPr id="0" name=""/>
        <dsp:cNvSpPr/>
      </dsp:nvSpPr>
      <dsp:spPr>
        <a:xfrm>
          <a:off x="-2086161" y="-323099"/>
          <a:ext cx="2493286" cy="2493286"/>
        </a:xfrm>
        <a:prstGeom prst="blockArc">
          <a:avLst>
            <a:gd name="adj1" fmla="val 18900000"/>
            <a:gd name="adj2" fmla="val 2700000"/>
            <a:gd name="adj3" fmla="val 86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A9A07C-875E-49D9-A332-6614AB3AF3A8}">
      <dsp:nvSpPr>
        <dsp:cNvPr id="0" name=""/>
        <dsp:cNvSpPr/>
      </dsp:nvSpPr>
      <dsp:spPr>
        <a:xfrm>
          <a:off x="214037" y="142004"/>
          <a:ext cx="4877285" cy="284156"/>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549" tIns="35560" rIns="35560" bIns="35560" numCol="1" spcCol="1270" anchor="ctr" anchorCtr="0">
          <a:noAutofit/>
        </a:bodyPr>
        <a:lstStyle/>
        <a:p>
          <a:pPr marL="0" lvl="0" indent="0" algn="l" defTabSz="622300" rtl="0">
            <a:lnSpc>
              <a:spcPct val="90000"/>
            </a:lnSpc>
            <a:spcBef>
              <a:spcPct val="0"/>
            </a:spcBef>
            <a:spcAft>
              <a:spcPct val="35000"/>
            </a:spcAft>
            <a:buNone/>
          </a:pPr>
          <a:r>
            <a:rPr lang="en-IN" sz="1400" b="0" kern="1200" dirty="0"/>
            <a:t>Customization</a:t>
          </a:r>
        </a:p>
      </dsp:txBody>
      <dsp:txXfrm>
        <a:off x="214037" y="142004"/>
        <a:ext cx="4877285" cy="284156"/>
      </dsp:txXfrm>
    </dsp:sp>
    <dsp:sp modelId="{2F2345B4-71D8-4692-B58E-4AEAA7F5BB1E}">
      <dsp:nvSpPr>
        <dsp:cNvPr id="0" name=""/>
        <dsp:cNvSpPr/>
      </dsp:nvSpPr>
      <dsp:spPr>
        <a:xfrm>
          <a:off x="36440" y="106484"/>
          <a:ext cx="355195" cy="355195"/>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2B4A9AB5-D9D4-4D92-8A32-72291DD2E665}">
      <dsp:nvSpPr>
        <dsp:cNvPr id="0" name=""/>
        <dsp:cNvSpPr/>
      </dsp:nvSpPr>
      <dsp:spPr>
        <a:xfrm>
          <a:off x="376951" y="568312"/>
          <a:ext cx="4714372" cy="284156"/>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549" tIns="35560" rIns="35560" bIns="35560" numCol="1" spcCol="1270" anchor="ctr" anchorCtr="0">
          <a:noAutofit/>
        </a:bodyPr>
        <a:lstStyle/>
        <a:p>
          <a:pPr marL="0" lvl="0" indent="0" algn="l" defTabSz="622300" rtl="0">
            <a:lnSpc>
              <a:spcPct val="90000"/>
            </a:lnSpc>
            <a:spcBef>
              <a:spcPct val="0"/>
            </a:spcBef>
            <a:spcAft>
              <a:spcPct val="35000"/>
            </a:spcAft>
            <a:buNone/>
          </a:pPr>
          <a:r>
            <a:rPr lang="en-IN" sz="1400" b="0" kern="1200" dirty="0"/>
            <a:t>Performance measurement</a:t>
          </a:r>
        </a:p>
      </dsp:txBody>
      <dsp:txXfrm>
        <a:off x="376951" y="568312"/>
        <a:ext cx="4714372" cy="284156"/>
      </dsp:txXfrm>
    </dsp:sp>
    <dsp:sp modelId="{D75DA16D-C85F-43AB-9A32-F9782B8EC1A6}">
      <dsp:nvSpPr>
        <dsp:cNvPr id="0" name=""/>
        <dsp:cNvSpPr/>
      </dsp:nvSpPr>
      <dsp:spPr>
        <a:xfrm>
          <a:off x="199353" y="532792"/>
          <a:ext cx="355195" cy="355195"/>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D35915EF-A69B-4410-AF7A-AB794B926C83}">
      <dsp:nvSpPr>
        <dsp:cNvPr id="0" name=""/>
        <dsp:cNvSpPr/>
      </dsp:nvSpPr>
      <dsp:spPr>
        <a:xfrm>
          <a:off x="376951" y="994619"/>
          <a:ext cx="4714372" cy="284156"/>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549" tIns="35560" rIns="35560" bIns="35560" numCol="1" spcCol="1270" anchor="ctr" anchorCtr="0">
          <a:noAutofit/>
        </a:bodyPr>
        <a:lstStyle/>
        <a:p>
          <a:pPr marL="0" lvl="0" indent="0" algn="l" defTabSz="622300" rtl="0">
            <a:lnSpc>
              <a:spcPct val="90000"/>
            </a:lnSpc>
            <a:spcBef>
              <a:spcPct val="0"/>
            </a:spcBef>
            <a:spcAft>
              <a:spcPct val="35000"/>
            </a:spcAft>
            <a:buNone/>
          </a:pPr>
          <a:r>
            <a:rPr lang="en-IN" sz="1400" b="0" kern="1200" dirty="0"/>
            <a:t>Data integration</a:t>
          </a:r>
        </a:p>
      </dsp:txBody>
      <dsp:txXfrm>
        <a:off x="376951" y="994619"/>
        <a:ext cx="4714372" cy="284156"/>
      </dsp:txXfrm>
    </dsp:sp>
    <dsp:sp modelId="{7ED539B0-2E55-40C8-8E6F-83E959B50C53}">
      <dsp:nvSpPr>
        <dsp:cNvPr id="0" name=""/>
        <dsp:cNvSpPr/>
      </dsp:nvSpPr>
      <dsp:spPr>
        <a:xfrm>
          <a:off x="199353" y="959100"/>
          <a:ext cx="355195" cy="355195"/>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2D5D9F8F-B659-4F48-B351-7222DA5B9A5A}">
      <dsp:nvSpPr>
        <dsp:cNvPr id="0" name=""/>
        <dsp:cNvSpPr/>
      </dsp:nvSpPr>
      <dsp:spPr>
        <a:xfrm>
          <a:off x="214037" y="1420927"/>
          <a:ext cx="4877285" cy="284156"/>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549" tIns="35560" rIns="35560" bIns="35560" numCol="1" spcCol="1270" anchor="ctr" anchorCtr="0">
          <a:noAutofit/>
        </a:bodyPr>
        <a:lstStyle/>
        <a:p>
          <a:pPr marL="0" lvl="0" indent="0" algn="l" defTabSz="622300" rtl="0">
            <a:lnSpc>
              <a:spcPct val="90000"/>
            </a:lnSpc>
            <a:spcBef>
              <a:spcPct val="0"/>
            </a:spcBef>
            <a:spcAft>
              <a:spcPct val="35000"/>
            </a:spcAft>
            <a:buNone/>
          </a:pPr>
          <a:r>
            <a:rPr lang="en-IN" sz="1400" b="0" kern="1200" dirty="0"/>
            <a:t>Better business intelligence</a:t>
          </a:r>
        </a:p>
      </dsp:txBody>
      <dsp:txXfrm>
        <a:off x="214037" y="1420927"/>
        <a:ext cx="4877285" cy="284156"/>
      </dsp:txXfrm>
    </dsp:sp>
    <dsp:sp modelId="{540E43F7-FFF1-421A-88BC-201B0495E218}">
      <dsp:nvSpPr>
        <dsp:cNvPr id="0" name=""/>
        <dsp:cNvSpPr/>
      </dsp:nvSpPr>
      <dsp:spPr>
        <a:xfrm>
          <a:off x="36440" y="1385408"/>
          <a:ext cx="355195" cy="355195"/>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C8CE1C-5806-4A2D-A9F1-F4A830182D6A}">
      <dsp:nvSpPr>
        <dsp:cNvPr id="0" name=""/>
        <dsp:cNvSpPr/>
      </dsp:nvSpPr>
      <dsp:spPr>
        <a:xfrm>
          <a:off x="0" y="146"/>
          <a:ext cx="2753805" cy="412973"/>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t>Other benefits</a:t>
          </a:r>
          <a:endParaRPr lang="en-IN" sz="2000" kern="1200" dirty="0"/>
        </a:p>
      </dsp:txBody>
      <dsp:txXfrm>
        <a:off x="20160" y="20306"/>
        <a:ext cx="2713485" cy="372653"/>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4A00F-E372-46D4-BB7F-7BEC8618B599}">
      <dsp:nvSpPr>
        <dsp:cNvPr id="0" name=""/>
        <dsp:cNvSpPr/>
      </dsp:nvSpPr>
      <dsp:spPr>
        <a:xfrm>
          <a:off x="0" y="6511"/>
          <a:ext cx="3932237" cy="599625"/>
        </a:xfrm>
        <a:prstGeom prst="roundRect">
          <a:avLst/>
        </a:prstGeom>
        <a:solidFill>
          <a:schemeClr val="accent1">
            <a:hueOff val="0"/>
            <a:satOff val="0"/>
            <a:lumOff val="0"/>
            <a:alphaOff val="0"/>
          </a:schemeClr>
        </a:solidFill>
        <a:ln w="12700" cap="flat" cmpd="sng" algn="ctr">
          <a:solidFill>
            <a:schemeClr val="bg2">
              <a:lumMod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IN" sz="2500" b="0" kern="1200" dirty="0"/>
            <a:t>Resource Requirements</a:t>
          </a:r>
        </a:p>
      </dsp:txBody>
      <dsp:txXfrm>
        <a:off x="29271" y="35782"/>
        <a:ext cx="3873695" cy="541083"/>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6949A-6434-4D53-B7F0-2E0B0B9B9FC9}">
      <dsp:nvSpPr>
        <dsp:cNvPr id="0" name=""/>
        <dsp:cNvSpPr/>
      </dsp:nvSpPr>
      <dsp:spPr>
        <a:xfrm>
          <a:off x="0" y="133236"/>
          <a:ext cx="3796220" cy="863460"/>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IN" sz="3600" kern="1200" dirty="0" err="1"/>
            <a:t>Jupyter</a:t>
          </a:r>
          <a:r>
            <a:rPr lang="en-IN" sz="3600" kern="1200" dirty="0"/>
            <a:t> Notebook</a:t>
          </a:r>
        </a:p>
      </dsp:txBody>
      <dsp:txXfrm>
        <a:off x="42151" y="175387"/>
        <a:ext cx="3711918" cy="779158"/>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0034C-7CE7-4D9C-8362-D81E9F6AD6AC}">
      <dsp:nvSpPr>
        <dsp:cNvPr id="0" name=""/>
        <dsp:cNvSpPr/>
      </dsp:nvSpPr>
      <dsp:spPr>
        <a:xfrm>
          <a:off x="0" y="3957"/>
          <a:ext cx="3622484" cy="551655"/>
        </a:xfrm>
        <a:prstGeom prst="round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IN" sz="2300" kern="1200" dirty="0"/>
            <a:t>Software Requirements </a:t>
          </a:r>
        </a:p>
      </dsp:txBody>
      <dsp:txXfrm>
        <a:off x="26930" y="30887"/>
        <a:ext cx="3568624" cy="497795"/>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25E8D-C0B0-4420-8D35-7F088907031B}">
      <dsp:nvSpPr>
        <dsp:cNvPr id="0" name=""/>
        <dsp:cNvSpPr/>
      </dsp:nvSpPr>
      <dsp:spPr>
        <a:xfrm>
          <a:off x="0" y="0"/>
          <a:ext cx="2880326" cy="767857"/>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t>Tableau</a:t>
          </a:r>
          <a:endParaRPr lang="en-IN" sz="3200" kern="1200" dirty="0"/>
        </a:p>
      </dsp:txBody>
      <dsp:txXfrm>
        <a:off x="37484" y="37484"/>
        <a:ext cx="2805358" cy="692889"/>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4D9FA-021E-4DDE-BDD4-816360BA7712}">
      <dsp:nvSpPr>
        <dsp:cNvPr id="0" name=""/>
        <dsp:cNvSpPr/>
      </dsp:nvSpPr>
      <dsp:spPr>
        <a:xfrm>
          <a:off x="0" y="512063"/>
          <a:ext cx="6283388" cy="383760"/>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IN" sz="1600" kern="1200" dirty="0"/>
            <a:t>Libraries and its uses</a:t>
          </a:r>
        </a:p>
      </dsp:txBody>
      <dsp:txXfrm>
        <a:off x="18734" y="530797"/>
        <a:ext cx="6245920" cy="346292"/>
      </dsp:txXfrm>
    </dsp:sp>
    <dsp:sp modelId="{BF693499-AA9A-4C12-9BE0-AF84C5B89981}">
      <dsp:nvSpPr>
        <dsp:cNvPr id="0" name=""/>
        <dsp:cNvSpPr/>
      </dsp:nvSpPr>
      <dsp:spPr>
        <a:xfrm>
          <a:off x="0" y="941903"/>
          <a:ext cx="6283388" cy="383760"/>
        </a:xfrm>
        <a:prstGeom prst="roundRect">
          <a:avLst/>
        </a:prstGeom>
        <a:gradFill rotWithShape="0">
          <a:gsLst>
            <a:gs pos="0">
              <a:schemeClr val="accent5">
                <a:hueOff val="-1838336"/>
                <a:satOff val="-2557"/>
                <a:lumOff val="-981"/>
                <a:alphaOff val="0"/>
                <a:lumMod val="110000"/>
                <a:satMod val="105000"/>
                <a:tint val="67000"/>
              </a:schemeClr>
            </a:gs>
            <a:gs pos="50000">
              <a:schemeClr val="accent5">
                <a:hueOff val="-1838336"/>
                <a:satOff val="-2557"/>
                <a:lumOff val="-981"/>
                <a:alphaOff val="0"/>
                <a:lumMod val="105000"/>
                <a:satMod val="103000"/>
                <a:tint val="73000"/>
              </a:schemeClr>
            </a:gs>
            <a:gs pos="100000">
              <a:schemeClr val="accent5">
                <a:hueOff val="-1838336"/>
                <a:satOff val="-2557"/>
                <a:lumOff val="-98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IN" sz="1600" kern="1200" dirty="0"/>
            <a:t>Pandas &gt;&gt; Importing and exporting datasets</a:t>
          </a:r>
        </a:p>
      </dsp:txBody>
      <dsp:txXfrm>
        <a:off x="18734" y="960637"/>
        <a:ext cx="6245920" cy="346292"/>
      </dsp:txXfrm>
    </dsp:sp>
    <dsp:sp modelId="{9BADF011-36BC-4B96-8EAC-E1399A589970}">
      <dsp:nvSpPr>
        <dsp:cNvPr id="0" name=""/>
        <dsp:cNvSpPr/>
      </dsp:nvSpPr>
      <dsp:spPr>
        <a:xfrm>
          <a:off x="0" y="1371743"/>
          <a:ext cx="6283388" cy="383760"/>
        </a:xfrm>
        <a:prstGeom prst="roundRect">
          <a:avLst/>
        </a:prstGeom>
        <a:gradFill rotWithShape="0">
          <a:gsLst>
            <a:gs pos="0">
              <a:schemeClr val="accent5">
                <a:hueOff val="-3676672"/>
                <a:satOff val="-5114"/>
                <a:lumOff val="-1961"/>
                <a:alphaOff val="0"/>
                <a:lumMod val="110000"/>
                <a:satMod val="105000"/>
                <a:tint val="67000"/>
              </a:schemeClr>
            </a:gs>
            <a:gs pos="50000">
              <a:schemeClr val="accent5">
                <a:hueOff val="-3676672"/>
                <a:satOff val="-5114"/>
                <a:lumOff val="-1961"/>
                <a:alphaOff val="0"/>
                <a:lumMod val="105000"/>
                <a:satMod val="103000"/>
                <a:tint val="73000"/>
              </a:schemeClr>
            </a:gs>
            <a:gs pos="100000">
              <a:schemeClr val="accent5">
                <a:hueOff val="-3676672"/>
                <a:satOff val="-5114"/>
                <a:lumOff val="-196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IN" sz="1600" kern="1200"/>
            <a:t>Scikit-learn  &gt;&gt; data mining and data analysis</a:t>
          </a:r>
        </a:p>
      </dsp:txBody>
      <dsp:txXfrm>
        <a:off x="18734" y="1390477"/>
        <a:ext cx="6245920" cy="346292"/>
      </dsp:txXfrm>
    </dsp:sp>
    <dsp:sp modelId="{825C8739-EFEE-45E9-9FE3-7EAB6838A832}">
      <dsp:nvSpPr>
        <dsp:cNvPr id="0" name=""/>
        <dsp:cNvSpPr/>
      </dsp:nvSpPr>
      <dsp:spPr>
        <a:xfrm>
          <a:off x="0" y="1801584"/>
          <a:ext cx="6283388" cy="383760"/>
        </a:xfrm>
        <a:prstGeom prst="roundRect">
          <a:avLst/>
        </a:prstGeom>
        <a:gradFill rotWithShape="0">
          <a:gsLst>
            <a:gs pos="0">
              <a:schemeClr val="accent5">
                <a:hueOff val="-5515009"/>
                <a:satOff val="-7671"/>
                <a:lumOff val="-2942"/>
                <a:alphaOff val="0"/>
                <a:lumMod val="110000"/>
                <a:satMod val="105000"/>
                <a:tint val="67000"/>
              </a:schemeClr>
            </a:gs>
            <a:gs pos="50000">
              <a:schemeClr val="accent5">
                <a:hueOff val="-5515009"/>
                <a:satOff val="-7671"/>
                <a:lumOff val="-2942"/>
                <a:alphaOff val="0"/>
                <a:lumMod val="105000"/>
                <a:satMod val="103000"/>
                <a:tint val="73000"/>
              </a:schemeClr>
            </a:gs>
            <a:gs pos="100000">
              <a:schemeClr val="accent5">
                <a:hueOff val="-5515009"/>
                <a:satOff val="-7671"/>
                <a:lumOff val="-294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IN" sz="1600" kern="1200"/>
            <a:t>Matplotlib &gt;&gt; Equipped with data visualization</a:t>
          </a:r>
        </a:p>
      </dsp:txBody>
      <dsp:txXfrm>
        <a:off x="18734" y="1820318"/>
        <a:ext cx="6245920" cy="346292"/>
      </dsp:txXfrm>
    </dsp:sp>
    <dsp:sp modelId="{151C2979-DAB0-4E59-8C9E-A2C0F4F2EDB3}">
      <dsp:nvSpPr>
        <dsp:cNvPr id="0" name=""/>
        <dsp:cNvSpPr/>
      </dsp:nvSpPr>
      <dsp:spPr>
        <a:xfrm>
          <a:off x="0" y="2231424"/>
          <a:ext cx="6283388" cy="383760"/>
        </a:xfrm>
        <a:prstGeom prst="roundRect">
          <a:avLst/>
        </a:prstGeom>
        <a:gradFill rotWithShape="0">
          <a:gsLst>
            <a:gs pos="0">
              <a:schemeClr val="accent5">
                <a:hueOff val="-7353344"/>
                <a:satOff val="-10228"/>
                <a:lumOff val="-3922"/>
                <a:alphaOff val="0"/>
                <a:lumMod val="110000"/>
                <a:satMod val="105000"/>
                <a:tint val="67000"/>
              </a:schemeClr>
            </a:gs>
            <a:gs pos="50000">
              <a:schemeClr val="accent5">
                <a:hueOff val="-7353344"/>
                <a:satOff val="-10228"/>
                <a:lumOff val="-3922"/>
                <a:alphaOff val="0"/>
                <a:lumMod val="105000"/>
                <a:satMod val="103000"/>
                <a:tint val="73000"/>
              </a:schemeClr>
            </a:gs>
            <a:gs pos="100000">
              <a:schemeClr val="accent5">
                <a:hueOff val="-7353344"/>
                <a:satOff val="-10228"/>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IN" sz="1600" kern="1200" dirty="0" err="1"/>
            <a:t>Imblearn</a:t>
          </a:r>
          <a:r>
            <a:rPr lang="en-IN" sz="1600" kern="1200" dirty="0"/>
            <a:t> &gt;&gt; Used to balance datasets that highly skewed to one category</a:t>
          </a:r>
        </a:p>
      </dsp:txBody>
      <dsp:txXfrm>
        <a:off x="18734" y="2250158"/>
        <a:ext cx="6245920" cy="346292"/>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8BB79-E371-4368-828B-8F7B757ACBAB}">
      <dsp:nvSpPr>
        <dsp:cNvPr id="0" name=""/>
        <dsp:cNvSpPr/>
      </dsp:nvSpPr>
      <dsp:spPr>
        <a:xfrm>
          <a:off x="0" y="179865"/>
          <a:ext cx="2779742" cy="551655"/>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dirty="0"/>
            <a:t>Making a Dashboard</a:t>
          </a:r>
          <a:endParaRPr lang="en-IN" sz="2300" kern="1200" dirty="0"/>
        </a:p>
      </dsp:txBody>
      <dsp:txXfrm>
        <a:off x="26930" y="206795"/>
        <a:ext cx="2725882" cy="497795"/>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B70A8-7D89-49B0-8A61-165DCC8C4498}">
      <dsp:nvSpPr>
        <dsp:cNvPr id="0" name=""/>
        <dsp:cNvSpPr/>
      </dsp:nvSpPr>
      <dsp:spPr>
        <a:xfrm>
          <a:off x="0" y="10484"/>
          <a:ext cx="3878516" cy="5276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IN" sz="2200" kern="1200" dirty="0"/>
            <a:t>Risks and Mitigations</a:t>
          </a:r>
        </a:p>
      </dsp:txBody>
      <dsp:txXfrm>
        <a:off x="25759" y="36243"/>
        <a:ext cx="3826998" cy="476152"/>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DA2E7-79B8-4824-9BE3-228D07DB7385}">
      <dsp:nvSpPr>
        <dsp:cNvPr id="0" name=""/>
        <dsp:cNvSpPr/>
      </dsp:nvSpPr>
      <dsp:spPr>
        <a:xfrm>
          <a:off x="1054" y="370378"/>
          <a:ext cx="2468694" cy="1234347"/>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IN" sz="1600" kern="1200" dirty="0"/>
            <a:t>Imbalanced datasets: mitigated by using oversampling and under sampling techniques</a:t>
          </a:r>
        </a:p>
      </dsp:txBody>
      <dsp:txXfrm>
        <a:off x="37207" y="406531"/>
        <a:ext cx="2396388" cy="1162041"/>
      </dsp:txXfrm>
    </dsp:sp>
    <dsp:sp modelId="{E71C1342-144A-4D43-A541-CC0629521A37}">
      <dsp:nvSpPr>
        <dsp:cNvPr id="0" name=""/>
        <dsp:cNvSpPr/>
      </dsp:nvSpPr>
      <dsp:spPr>
        <a:xfrm>
          <a:off x="3086922" y="370378"/>
          <a:ext cx="2468694" cy="1234347"/>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IN" sz="1600" kern="1200"/>
            <a:t>High dimensionality: Dimensionality reduction techniques such as principal component analysis (PCA)</a:t>
          </a:r>
        </a:p>
      </dsp:txBody>
      <dsp:txXfrm>
        <a:off x="3123075" y="406531"/>
        <a:ext cx="2396388" cy="1162041"/>
      </dsp:txXfrm>
    </dsp:sp>
    <dsp:sp modelId="{68BD7A27-33C7-4E6A-A436-7ED5B37DECFD}">
      <dsp:nvSpPr>
        <dsp:cNvPr id="0" name=""/>
        <dsp:cNvSpPr/>
      </dsp:nvSpPr>
      <dsp:spPr>
        <a:xfrm>
          <a:off x="6172790" y="370378"/>
          <a:ext cx="2468694" cy="1234347"/>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rtl="0">
            <a:lnSpc>
              <a:spcPct val="90000"/>
            </a:lnSpc>
            <a:spcBef>
              <a:spcPct val="0"/>
            </a:spcBef>
            <a:spcAft>
              <a:spcPct val="35000"/>
            </a:spcAft>
            <a:buNone/>
          </a:pPr>
          <a:r>
            <a:rPr lang="en-IN" sz="1600" kern="1200" dirty="0"/>
            <a:t>Variability in customer behaviour: Visualisation techniques can be used to identify patterns</a:t>
          </a:r>
        </a:p>
      </dsp:txBody>
      <dsp:txXfrm>
        <a:off x="6208943" y="406531"/>
        <a:ext cx="2396388" cy="11620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EBA0BB-7F8D-4D00-8797-AD0E89BF7F4E}">
      <dsp:nvSpPr>
        <dsp:cNvPr id="0" name=""/>
        <dsp:cNvSpPr/>
      </dsp:nvSpPr>
      <dsp:spPr>
        <a:xfrm>
          <a:off x="0" y="69992"/>
          <a:ext cx="9630092" cy="675327"/>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t>The dataset used in this project is available in KAGGLE.</a:t>
          </a:r>
          <a:endParaRPr lang="en-IN" sz="1700" kern="1200" dirty="0"/>
        </a:p>
      </dsp:txBody>
      <dsp:txXfrm>
        <a:off x="32967" y="102959"/>
        <a:ext cx="9564158" cy="609393"/>
      </dsp:txXfrm>
    </dsp:sp>
    <dsp:sp modelId="{EFB50552-ABCD-4EBF-9A97-015F5BD51CC0}">
      <dsp:nvSpPr>
        <dsp:cNvPr id="0" name=""/>
        <dsp:cNvSpPr/>
      </dsp:nvSpPr>
      <dsp:spPr>
        <a:xfrm>
          <a:off x="0" y="794280"/>
          <a:ext cx="9630092" cy="675327"/>
        </a:xfrm>
        <a:prstGeom prst="roundRect">
          <a:avLst/>
        </a:prstGeom>
        <a:gradFill rotWithShape="0">
          <a:gsLst>
            <a:gs pos="0">
              <a:schemeClr val="accent5">
                <a:hueOff val="-1838336"/>
                <a:satOff val="-2557"/>
                <a:lumOff val="-981"/>
                <a:alphaOff val="0"/>
                <a:lumMod val="110000"/>
                <a:satMod val="105000"/>
                <a:tint val="67000"/>
              </a:schemeClr>
            </a:gs>
            <a:gs pos="50000">
              <a:schemeClr val="accent5">
                <a:hueOff val="-1838336"/>
                <a:satOff val="-2557"/>
                <a:lumOff val="-981"/>
                <a:alphaOff val="0"/>
                <a:lumMod val="105000"/>
                <a:satMod val="103000"/>
                <a:tint val="73000"/>
              </a:schemeClr>
            </a:gs>
            <a:gs pos="100000">
              <a:schemeClr val="accent5">
                <a:hueOff val="-1838336"/>
                <a:satOff val="-2557"/>
                <a:lumOff val="-98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t>In contains 19 (Independent variables) with 7043 rows that indicate the characteristics of the clients.</a:t>
          </a:r>
          <a:endParaRPr lang="en-IN" sz="1700" kern="1200"/>
        </a:p>
      </dsp:txBody>
      <dsp:txXfrm>
        <a:off x="32967" y="827247"/>
        <a:ext cx="9564158" cy="609393"/>
      </dsp:txXfrm>
    </dsp:sp>
    <dsp:sp modelId="{453A56D0-5A3A-4098-80B4-41EF87A4C357}">
      <dsp:nvSpPr>
        <dsp:cNvPr id="0" name=""/>
        <dsp:cNvSpPr/>
      </dsp:nvSpPr>
      <dsp:spPr>
        <a:xfrm>
          <a:off x="0" y="1518568"/>
          <a:ext cx="9630092" cy="675327"/>
        </a:xfrm>
        <a:prstGeom prst="roundRect">
          <a:avLst/>
        </a:prstGeom>
        <a:gradFill rotWithShape="0">
          <a:gsLst>
            <a:gs pos="0">
              <a:schemeClr val="accent5">
                <a:hueOff val="-3676672"/>
                <a:satOff val="-5114"/>
                <a:lumOff val="-1961"/>
                <a:alphaOff val="0"/>
                <a:lumMod val="110000"/>
                <a:satMod val="105000"/>
                <a:tint val="67000"/>
              </a:schemeClr>
            </a:gs>
            <a:gs pos="50000">
              <a:schemeClr val="accent5">
                <a:hueOff val="-3676672"/>
                <a:satOff val="-5114"/>
                <a:lumOff val="-1961"/>
                <a:alphaOff val="0"/>
                <a:lumMod val="105000"/>
                <a:satMod val="103000"/>
                <a:tint val="73000"/>
              </a:schemeClr>
            </a:gs>
            <a:gs pos="100000">
              <a:schemeClr val="accent5">
                <a:hueOff val="-3676672"/>
                <a:satOff val="-5114"/>
                <a:lumOff val="-196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t>The churn column (Response variable) indicates whether the customer departed within the last month or not.</a:t>
          </a:r>
          <a:endParaRPr lang="en-IN" sz="1700" kern="1200"/>
        </a:p>
      </dsp:txBody>
      <dsp:txXfrm>
        <a:off x="32967" y="1551535"/>
        <a:ext cx="9564158" cy="609393"/>
      </dsp:txXfrm>
    </dsp:sp>
    <dsp:sp modelId="{F72C5328-E5B4-4DEC-9DC1-2BE258D68281}">
      <dsp:nvSpPr>
        <dsp:cNvPr id="0" name=""/>
        <dsp:cNvSpPr/>
      </dsp:nvSpPr>
      <dsp:spPr>
        <a:xfrm>
          <a:off x="0" y="2242855"/>
          <a:ext cx="9630092" cy="675327"/>
        </a:xfrm>
        <a:prstGeom prst="roundRect">
          <a:avLst/>
        </a:prstGeom>
        <a:gradFill rotWithShape="0">
          <a:gsLst>
            <a:gs pos="0">
              <a:schemeClr val="accent5">
                <a:hueOff val="-5515009"/>
                <a:satOff val="-7671"/>
                <a:lumOff val="-2942"/>
                <a:alphaOff val="0"/>
                <a:lumMod val="110000"/>
                <a:satMod val="105000"/>
                <a:tint val="67000"/>
              </a:schemeClr>
            </a:gs>
            <a:gs pos="50000">
              <a:schemeClr val="accent5">
                <a:hueOff val="-5515009"/>
                <a:satOff val="-7671"/>
                <a:lumOff val="-2942"/>
                <a:alphaOff val="0"/>
                <a:lumMod val="105000"/>
                <a:satMod val="103000"/>
                <a:tint val="73000"/>
              </a:schemeClr>
            </a:gs>
            <a:gs pos="100000">
              <a:schemeClr val="accent5">
                <a:hueOff val="-5515009"/>
                <a:satOff val="-7671"/>
                <a:lumOff val="-294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t>The class No includes the clients that did not leave the company last month, while the Class Yes contains the clients that decided to terminate their relations with the company.</a:t>
          </a:r>
          <a:endParaRPr lang="en-IN" sz="1700" kern="1200"/>
        </a:p>
      </dsp:txBody>
      <dsp:txXfrm>
        <a:off x="32967" y="2275822"/>
        <a:ext cx="9564158" cy="609393"/>
      </dsp:txXfrm>
    </dsp:sp>
    <dsp:sp modelId="{08BD9553-590F-4942-984F-6889D3168D7B}">
      <dsp:nvSpPr>
        <dsp:cNvPr id="0" name=""/>
        <dsp:cNvSpPr/>
      </dsp:nvSpPr>
      <dsp:spPr>
        <a:xfrm>
          <a:off x="0" y="2967143"/>
          <a:ext cx="9630092" cy="675327"/>
        </a:xfrm>
        <a:prstGeom prst="roundRect">
          <a:avLst/>
        </a:prstGeom>
        <a:gradFill rotWithShape="0">
          <a:gsLst>
            <a:gs pos="0">
              <a:schemeClr val="accent5">
                <a:hueOff val="-7353344"/>
                <a:satOff val="-10228"/>
                <a:lumOff val="-3922"/>
                <a:alphaOff val="0"/>
                <a:lumMod val="110000"/>
                <a:satMod val="105000"/>
                <a:tint val="67000"/>
              </a:schemeClr>
            </a:gs>
            <a:gs pos="50000">
              <a:schemeClr val="accent5">
                <a:hueOff val="-7353344"/>
                <a:satOff val="-10228"/>
                <a:lumOff val="-3922"/>
                <a:alphaOff val="0"/>
                <a:lumMod val="105000"/>
                <a:satMod val="103000"/>
                <a:tint val="73000"/>
              </a:schemeClr>
            </a:gs>
            <a:gs pos="100000">
              <a:schemeClr val="accent5">
                <a:hueOff val="-7353344"/>
                <a:satOff val="-10228"/>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t>The objective of the analysis is to obtain the relation between the customers' characteristics and the churn.</a:t>
          </a:r>
          <a:endParaRPr lang="en-IN" sz="1700" kern="1200"/>
        </a:p>
      </dsp:txBody>
      <dsp:txXfrm>
        <a:off x="32967" y="3000110"/>
        <a:ext cx="9564158" cy="609393"/>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13FD1-2031-46DD-AB26-7386DD8D4BB8}">
      <dsp:nvSpPr>
        <dsp:cNvPr id="0" name=""/>
        <dsp:cNvSpPr/>
      </dsp:nvSpPr>
      <dsp:spPr>
        <a:xfrm>
          <a:off x="0" y="86"/>
          <a:ext cx="2168588" cy="466171"/>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IN" sz="2800" kern="1200"/>
            <a:t>Issues</a:t>
          </a:r>
        </a:p>
      </dsp:txBody>
      <dsp:txXfrm>
        <a:off x="22757" y="22843"/>
        <a:ext cx="2123074" cy="420657"/>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5FD8C-7C47-4B1E-BC8C-7C0E89F1E95E}">
      <dsp:nvSpPr>
        <dsp:cNvPr id="0" name=""/>
        <dsp:cNvSpPr/>
      </dsp:nvSpPr>
      <dsp:spPr>
        <a:xfrm>
          <a:off x="0" y="27675"/>
          <a:ext cx="5442140" cy="595877"/>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IN" sz="1500" kern="1200" dirty="0"/>
            <a:t>Poor quality data (noise, missing values, and inconsistencies)</a:t>
          </a:r>
        </a:p>
      </dsp:txBody>
      <dsp:txXfrm>
        <a:off x="29088" y="56763"/>
        <a:ext cx="5383964" cy="537701"/>
      </dsp:txXfrm>
    </dsp:sp>
    <dsp:sp modelId="{5C3136B6-A48E-4423-AF89-0E9724FE13CD}">
      <dsp:nvSpPr>
        <dsp:cNvPr id="0" name=""/>
        <dsp:cNvSpPr/>
      </dsp:nvSpPr>
      <dsp:spPr>
        <a:xfrm>
          <a:off x="0" y="666753"/>
          <a:ext cx="5442140" cy="595877"/>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IN" sz="1500" kern="1200"/>
            <a:t>Data Representation (Choosing the right features and representing data)</a:t>
          </a:r>
        </a:p>
      </dsp:txBody>
      <dsp:txXfrm>
        <a:off x="29088" y="695841"/>
        <a:ext cx="5383964" cy="537701"/>
      </dsp:txXfrm>
    </dsp:sp>
    <dsp:sp modelId="{21EF43F1-0344-454C-AE47-F93C8B2E8B54}">
      <dsp:nvSpPr>
        <dsp:cNvPr id="0" name=""/>
        <dsp:cNvSpPr/>
      </dsp:nvSpPr>
      <dsp:spPr>
        <a:xfrm>
          <a:off x="0" y="1305830"/>
          <a:ext cx="5442140" cy="595877"/>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IN" sz="1500" kern="1200"/>
            <a:t>Data Bias</a:t>
          </a:r>
        </a:p>
      </dsp:txBody>
      <dsp:txXfrm>
        <a:off x="29088" y="1334918"/>
        <a:ext cx="5383964" cy="537701"/>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D932B-71A5-48A4-A20F-FD80CFAEF4D9}">
      <dsp:nvSpPr>
        <dsp:cNvPr id="0" name=""/>
        <dsp:cNvSpPr/>
      </dsp:nvSpPr>
      <dsp:spPr>
        <a:xfrm>
          <a:off x="0" y="31199"/>
          <a:ext cx="2825496" cy="403944"/>
        </a:xfrm>
        <a:prstGeom prst="round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IN" sz="1800" kern="1200" dirty="0"/>
            <a:t>Resolutions</a:t>
          </a:r>
        </a:p>
      </dsp:txBody>
      <dsp:txXfrm>
        <a:off x="19719" y="50918"/>
        <a:ext cx="2786058" cy="364506"/>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AF582-D49A-415A-878F-0FB678C3F8C9}">
      <dsp:nvSpPr>
        <dsp:cNvPr id="0" name=""/>
        <dsp:cNvSpPr/>
      </dsp:nvSpPr>
      <dsp:spPr>
        <a:xfrm>
          <a:off x="0" y="3581"/>
          <a:ext cx="5029199" cy="596700"/>
        </a:xfrm>
        <a:prstGeom prst="round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IN" sz="1500" kern="1200" dirty="0"/>
            <a:t>Data pre-processing, mean/median imputation, forward/backward fill, or interpolation methods.</a:t>
          </a:r>
        </a:p>
      </dsp:txBody>
      <dsp:txXfrm>
        <a:off x="29128" y="32709"/>
        <a:ext cx="4970943" cy="538444"/>
      </dsp:txXfrm>
    </dsp:sp>
    <dsp:sp modelId="{2254C23E-ADDE-4F47-87D0-7668C81DB662}">
      <dsp:nvSpPr>
        <dsp:cNvPr id="0" name=""/>
        <dsp:cNvSpPr/>
      </dsp:nvSpPr>
      <dsp:spPr>
        <a:xfrm>
          <a:off x="0" y="643481"/>
          <a:ext cx="5029199" cy="596700"/>
        </a:xfrm>
        <a:prstGeom prst="round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IN" sz="1500" kern="1200"/>
            <a:t>Performing Exploratory data analysis</a:t>
          </a:r>
        </a:p>
      </dsp:txBody>
      <dsp:txXfrm>
        <a:off x="29128" y="672609"/>
        <a:ext cx="4970943" cy="538444"/>
      </dsp:txXfrm>
    </dsp:sp>
    <dsp:sp modelId="{A16D8823-9532-4DE7-A95B-1C26D2831A64}">
      <dsp:nvSpPr>
        <dsp:cNvPr id="0" name=""/>
        <dsp:cNvSpPr/>
      </dsp:nvSpPr>
      <dsp:spPr>
        <a:xfrm>
          <a:off x="0" y="1283381"/>
          <a:ext cx="5029199" cy="596700"/>
        </a:xfrm>
        <a:prstGeom prst="round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IN" sz="1500" kern="1200"/>
            <a:t>Cross-validation, Ensemble methods</a:t>
          </a:r>
        </a:p>
      </dsp:txBody>
      <dsp:txXfrm>
        <a:off x="29128" y="1312509"/>
        <a:ext cx="4970943" cy="538444"/>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98E63-14F8-4996-BB71-7FF7D46B9E0B}">
      <dsp:nvSpPr>
        <dsp:cNvPr id="0" name=""/>
        <dsp:cNvSpPr/>
      </dsp:nvSpPr>
      <dsp:spPr>
        <a:xfrm>
          <a:off x="0" y="96787"/>
          <a:ext cx="10261028" cy="1373890"/>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IN" sz="1600" kern="1200" dirty="0"/>
            <a:t>The churn prediction is a critical task for businesses looking to improve customer retention and reduce the impact of churn on their bottom line. Churn prediction enables businesses to proactively identify and retain customers at risk of leaving, leading to improved customer retention, reduced acquisition costs, and sustained business growth. </a:t>
          </a:r>
        </a:p>
      </dsp:txBody>
      <dsp:txXfrm>
        <a:off x="67068" y="163855"/>
        <a:ext cx="10126892" cy="1239754"/>
      </dsp:txXfrm>
    </dsp:sp>
    <dsp:sp modelId="{CEF3984A-5A10-44B7-B18D-41CA10FA6619}">
      <dsp:nvSpPr>
        <dsp:cNvPr id="0" name=""/>
        <dsp:cNvSpPr/>
      </dsp:nvSpPr>
      <dsp:spPr>
        <a:xfrm>
          <a:off x="0" y="1516758"/>
          <a:ext cx="10261028" cy="1373890"/>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IN" sz="1600" kern="1200"/>
            <a:t>A successful churn prediction project requires careful data collection, preprocessing, feature engineering, model selection, hyperparameter tuning, model evaluation, and deployment. By following these steps, businesses can build accurate and effective churn prediction models that can be used to identify at-risk customers and take targeted actions 	to reduce churn. </a:t>
          </a:r>
        </a:p>
      </dsp:txBody>
      <dsp:txXfrm>
        <a:off x="67068" y="1583826"/>
        <a:ext cx="10126892" cy="1239754"/>
      </dsp:txXfrm>
    </dsp:sp>
    <dsp:sp modelId="{5ED65BDF-C866-4875-86D4-C711EBCE9D75}">
      <dsp:nvSpPr>
        <dsp:cNvPr id="0" name=""/>
        <dsp:cNvSpPr/>
      </dsp:nvSpPr>
      <dsp:spPr>
        <a:xfrm>
          <a:off x="0" y="2936729"/>
          <a:ext cx="10261028" cy="1373890"/>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IN" sz="1600" kern="1200"/>
            <a:t>Churn prediction provides insights into customer behaviour and preferences, 	allowing businesses to make more informed decisions about product development, marketing, and customer service.  Overall, churn prediction is an essential tool for businesses looking to improve customer retention, reduce churn, and maximize revenue. By leveraging advanced analytics techniques and machine learning algorithms, businesses can stay ahead of the competition and achieve long-term success.</a:t>
          </a:r>
        </a:p>
      </dsp:txBody>
      <dsp:txXfrm>
        <a:off x="67068" y="3003797"/>
        <a:ext cx="10126892" cy="1239754"/>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116098-9CE2-47CE-8115-67C60156354E}">
      <dsp:nvSpPr>
        <dsp:cNvPr id="0" name=""/>
        <dsp:cNvSpPr/>
      </dsp:nvSpPr>
      <dsp:spPr>
        <a:xfrm>
          <a:off x="0" y="5985"/>
          <a:ext cx="3823652" cy="719549"/>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IN" sz="3000" b="1" kern="1200" dirty="0"/>
            <a:t>Conclusions</a:t>
          </a:r>
          <a:endParaRPr lang="en-IN" sz="3000" kern="1200" dirty="0"/>
        </a:p>
      </dsp:txBody>
      <dsp:txXfrm>
        <a:off x="35125" y="41110"/>
        <a:ext cx="3753402" cy="6492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CB2A46-53F6-46E6-A808-27E40F8D5B1B}">
      <dsp:nvSpPr>
        <dsp:cNvPr id="0" name=""/>
        <dsp:cNvSpPr/>
      </dsp:nvSpPr>
      <dsp:spPr>
        <a:xfrm>
          <a:off x="0" y="29579"/>
          <a:ext cx="4574190" cy="983384"/>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210" tIns="156210" rIns="156210" bIns="156210" numCol="1" spcCol="1270" anchor="ctr" anchorCtr="0">
          <a:noAutofit/>
        </a:bodyPr>
        <a:lstStyle/>
        <a:p>
          <a:pPr marL="0" lvl="0" indent="0" algn="l" defTabSz="1822450" rtl="0">
            <a:lnSpc>
              <a:spcPct val="90000"/>
            </a:lnSpc>
            <a:spcBef>
              <a:spcPct val="0"/>
            </a:spcBef>
            <a:spcAft>
              <a:spcPct val="35000"/>
            </a:spcAft>
            <a:buNone/>
          </a:pPr>
          <a:r>
            <a:rPr lang="en-US" sz="4100" b="0" kern="1200" dirty="0"/>
            <a:t>Data Preprocessing</a:t>
          </a:r>
          <a:endParaRPr lang="en-IN" sz="4100" b="0" kern="1200" dirty="0"/>
        </a:p>
      </dsp:txBody>
      <dsp:txXfrm>
        <a:off x="48005" y="77584"/>
        <a:ext cx="4478180" cy="8873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0C43DD-4027-44FB-A275-A96F0214F2A0}">
      <dsp:nvSpPr>
        <dsp:cNvPr id="0" name=""/>
        <dsp:cNvSpPr/>
      </dsp:nvSpPr>
      <dsp:spPr>
        <a:xfrm>
          <a:off x="0" y="356300"/>
          <a:ext cx="4326572" cy="824850"/>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dirty="0"/>
            <a:t>Internet service, Device protection, Streaming TV and movies, Online backup, Online security, Tech support, Multiple lines, Phone : Services provided by company </a:t>
          </a:r>
          <a:endParaRPr lang="en-IN" sz="1500" kern="1200" dirty="0"/>
        </a:p>
      </dsp:txBody>
      <dsp:txXfrm>
        <a:off x="40266" y="396566"/>
        <a:ext cx="4246040" cy="744318"/>
      </dsp:txXfrm>
    </dsp:sp>
    <dsp:sp modelId="{0DA19CD8-C295-4520-B681-56828A6F2AF7}">
      <dsp:nvSpPr>
        <dsp:cNvPr id="0" name=""/>
        <dsp:cNvSpPr/>
      </dsp:nvSpPr>
      <dsp:spPr>
        <a:xfrm>
          <a:off x="0" y="1224350"/>
          <a:ext cx="4326572" cy="824850"/>
        </a:xfrm>
        <a:prstGeom prst="roundRect">
          <a:avLst/>
        </a:prstGeom>
        <a:gradFill rotWithShape="0">
          <a:gsLst>
            <a:gs pos="0">
              <a:schemeClr val="accent3">
                <a:hueOff val="1355300"/>
                <a:satOff val="50000"/>
                <a:lumOff val="-7353"/>
                <a:alphaOff val="0"/>
                <a:lumMod val="110000"/>
                <a:satMod val="105000"/>
                <a:tint val="67000"/>
              </a:schemeClr>
            </a:gs>
            <a:gs pos="50000">
              <a:schemeClr val="accent3">
                <a:hueOff val="1355300"/>
                <a:satOff val="50000"/>
                <a:lumOff val="-7353"/>
                <a:alphaOff val="0"/>
                <a:lumMod val="105000"/>
                <a:satMod val="103000"/>
                <a:tint val="73000"/>
              </a:schemeClr>
            </a:gs>
            <a:gs pos="100000">
              <a:schemeClr val="accent3">
                <a:hueOff val="1355300"/>
                <a:satOff val="50000"/>
                <a:lumOff val="-735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dirty="0"/>
            <a:t>Customer tenure, Payment method, Monthly charges, Paperless billing, Total charges : Customer's behavioral information</a:t>
          </a:r>
          <a:endParaRPr lang="en-IN" sz="1500" kern="1200" dirty="0"/>
        </a:p>
      </dsp:txBody>
      <dsp:txXfrm>
        <a:off x="40266" y="1264616"/>
        <a:ext cx="4246040" cy="744318"/>
      </dsp:txXfrm>
    </dsp:sp>
    <dsp:sp modelId="{85FAA3E4-842B-4227-871B-697C4C7EC546}">
      <dsp:nvSpPr>
        <dsp:cNvPr id="0" name=""/>
        <dsp:cNvSpPr/>
      </dsp:nvSpPr>
      <dsp:spPr>
        <a:xfrm>
          <a:off x="0" y="2092401"/>
          <a:ext cx="4326572" cy="824850"/>
        </a:xfrm>
        <a:prstGeom prst="roundRect">
          <a:avLst/>
        </a:prstGeom>
        <a:gradFill rotWithShape="0">
          <a:gsLst>
            <a:gs pos="0">
              <a:schemeClr val="accent3">
                <a:hueOff val="2710599"/>
                <a:satOff val="100000"/>
                <a:lumOff val="-14706"/>
                <a:alphaOff val="0"/>
                <a:lumMod val="110000"/>
                <a:satMod val="105000"/>
                <a:tint val="67000"/>
              </a:schemeClr>
            </a:gs>
            <a:gs pos="50000">
              <a:schemeClr val="accent3">
                <a:hueOff val="2710599"/>
                <a:satOff val="100000"/>
                <a:lumOff val="-14706"/>
                <a:alphaOff val="0"/>
                <a:lumMod val="105000"/>
                <a:satMod val="103000"/>
                <a:tint val="73000"/>
              </a:schemeClr>
            </a:gs>
            <a:gs pos="100000">
              <a:schemeClr val="accent3">
                <a:hueOff val="2710599"/>
                <a:satOff val="100000"/>
                <a:lumOff val="-1470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kern="1200"/>
            <a:t>If customer has partner and dependent, gender, Senior citizen : Customer's Demographic information</a:t>
          </a:r>
          <a:endParaRPr lang="en-IN" sz="1500" kern="1200"/>
        </a:p>
      </dsp:txBody>
      <dsp:txXfrm>
        <a:off x="40266" y="2132667"/>
        <a:ext cx="4246040" cy="7443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8AF63-AF78-428A-9D56-E277741E0689}">
      <dsp:nvSpPr>
        <dsp:cNvPr id="0" name=""/>
        <dsp:cNvSpPr/>
      </dsp:nvSpPr>
      <dsp:spPr>
        <a:xfrm>
          <a:off x="0" y="12312"/>
          <a:ext cx="4454588" cy="716040"/>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The data Contains 19 independent variables, which can be classified into 3 categories</a:t>
          </a:r>
          <a:endParaRPr lang="en-IN" sz="1800" kern="1200" dirty="0"/>
        </a:p>
      </dsp:txBody>
      <dsp:txXfrm>
        <a:off x="34954" y="47266"/>
        <a:ext cx="4384680" cy="6461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0E256-C3E9-4F9C-892C-8C3DFCB1FB40}">
      <dsp:nvSpPr>
        <dsp:cNvPr id="0" name=""/>
        <dsp:cNvSpPr/>
      </dsp:nvSpPr>
      <dsp:spPr>
        <a:xfrm>
          <a:off x="0" y="109735"/>
          <a:ext cx="4101084" cy="407745"/>
        </a:xfrm>
        <a:prstGeom prst="roundRect">
          <a:avLst/>
        </a:prstGeom>
        <a:solidFill>
          <a:schemeClr val="accent6">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t>Data Cleaning and exploratory data analysis</a:t>
          </a:r>
          <a:endParaRPr lang="en-IN" sz="1700" kern="1200" dirty="0"/>
        </a:p>
      </dsp:txBody>
      <dsp:txXfrm>
        <a:off x="19904" y="129639"/>
        <a:ext cx="4061276" cy="3679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EDF1E8D-1EF2-4FD2-9C5B-7377CC6081E6}" type="datetimeFigureOut">
              <a:rPr lang="en-IN" smtClean="0"/>
              <a:t>26-10-2025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9A48FA-EC19-498C-A795-3BD6EBED3B2C}" type="slidenum">
              <a:rPr lang="en-IN" smtClean="0"/>
              <a:t>‹#›</a:t>
            </a:fld>
            <a:endParaRPr lang="en-IN"/>
          </a:p>
        </p:txBody>
      </p:sp>
    </p:spTree>
    <p:extLst>
      <p:ext uri="{BB962C8B-B14F-4D97-AF65-F5344CB8AC3E}">
        <p14:creationId xmlns:p14="http://schemas.microsoft.com/office/powerpoint/2010/main" val="3785760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EDF1E8D-1EF2-4FD2-9C5B-7377CC6081E6}" type="datetimeFigureOut">
              <a:rPr lang="en-IN" smtClean="0"/>
              <a:t>26-10-2025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9A48FA-EC19-498C-A795-3BD6EBED3B2C}" type="slidenum">
              <a:rPr lang="en-IN" smtClean="0"/>
              <a:t>‹#›</a:t>
            </a:fld>
            <a:endParaRPr lang="en-IN"/>
          </a:p>
        </p:txBody>
      </p:sp>
    </p:spTree>
    <p:extLst>
      <p:ext uri="{BB962C8B-B14F-4D97-AF65-F5344CB8AC3E}">
        <p14:creationId xmlns:p14="http://schemas.microsoft.com/office/powerpoint/2010/main" val="4399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EDF1E8D-1EF2-4FD2-9C5B-7377CC6081E6}" type="datetimeFigureOut">
              <a:rPr lang="en-IN" smtClean="0"/>
              <a:t>26-10-2025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9A48FA-EC19-498C-A795-3BD6EBED3B2C}" type="slidenum">
              <a:rPr lang="en-IN" smtClean="0"/>
              <a:t>‹#›</a:t>
            </a:fld>
            <a:endParaRPr lang="en-IN"/>
          </a:p>
        </p:txBody>
      </p:sp>
    </p:spTree>
    <p:extLst>
      <p:ext uri="{BB962C8B-B14F-4D97-AF65-F5344CB8AC3E}">
        <p14:creationId xmlns:p14="http://schemas.microsoft.com/office/powerpoint/2010/main" val="1685603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EDF1E8D-1EF2-4FD2-9C5B-7377CC6081E6}" type="datetimeFigureOut">
              <a:rPr lang="en-IN" smtClean="0"/>
              <a:t>26-10-2025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9A48FA-EC19-498C-A795-3BD6EBED3B2C}" type="slidenum">
              <a:rPr lang="en-IN" smtClean="0"/>
              <a:t>‹#›</a:t>
            </a:fld>
            <a:endParaRPr lang="en-IN"/>
          </a:p>
        </p:txBody>
      </p:sp>
    </p:spTree>
    <p:extLst>
      <p:ext uri="{BB962C8B-B14F-4D97-AF65-F5344CB8AC3E}">
        <p14:creationId xmlns:p14="http://schemas.microsoft.com/office/powerpoint/2010/main" val="3744513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DF1E8D-1EF2-4FD2-9C5B-7377CC6081E6}" type="datetimeFigureOut">
              <a:rPr lang="en-IN" smtClean="0"/>
              <a:t>26-10-2025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9A48FA-EC19-498C-A795-3BD6EBED3B2C}" type="slidenum">
              <a:rPr lang="en-IN" smtClean="0"/>
              <a:t>‹#›</a:t>
            </a:fld>
            <a:endParaRPr lang="en-IN"/>
          </a:p>
        </p:txBody>
      </p:sp>
    </p:spTree>
    <p:extLst>
      <p:ext uri="{BB962C8B-B14F-4D97-AF65-F5344CB8AC3E}">
        <p14:creationId xmlns:p14="http://schemas.microsoft.com/office/powerpoint/2010/main" val="831855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EDF1E8D-1EF2-4FD2-9C5B-7377CC6081E6}" type="datetimeFigureOut">
              <a:rPr lang="en-IN" smtClean="0"/>
              <a:t>26-10-2025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9A48FA-EC19-498C-A795-3BD6EBED3B2C}" type="slidenum">
              <a:rPr lang="en-IN" smtClean="0"/>
              <a:t>‹#›</a:t>
            </a:fld>
            <a:endParaRPr lang="en-IN"/>
          </a:p>
        </p:txBody>
      </p:sp>
    </p:spTree>
    <p:extLst>
      <p:ext uri="{BB962C8B-B14F-4D97-AF65-F5344CB8AC3E}">
        <p14:creationId xmlns:p14="http://schemas.microsoft.com/office/powerpoint/2010/main" val="1149742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EDF1E8D-1EF2-4FD2-9C5B-7377CC6081E6}" type="datetimeFigureOut">
              <a:rPr lang="en-IN" smtClean="0"/>
              <a:t>26-10-2025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9A48FA-EC19-498C-A795-3BD6EBED3B2C}" type="slidenum">
              <a:rPr lang="en-IN" smtClean="0"/>
              <a:t>‹#›</a:t>
            </a:fld>
            <a:endParaRPr lang="en-IN"/>
          </a:p>
        </p:txBody>
      </p:sp>
    </p:spTree>
    <p:extLst>
      <p:ext uri="{BB962C8B-B14F-4D97-AF65-F5344CB8AC3E}">
        <p14:creationId xmlns:p14="http://schemas.microsoft.com/office/powerpoint/2010/main" val="40096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EDF1E8D-1EF2-4FD2-9C5B-7377CC6081E6}" type="datetimeFigureOut">
              <a:rPr lang="en-IN" smtClean="0"/>
              <a:t>26-10-2025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9A48FA-EC19-498C-A795-3BD6EBED3B2C}" type="slidenum">
              <a:rPr lang="en-IN" smtClean="0"/>
              <a:t>‹#›</a:t>
            </a:fld>
            <a:endParaRPr lang="en-IN"/>
          </a:p>
        </p:txBody>
      </p:sp>
    </p:spTree>
    <p:extLst>
      <p:ext uri="{BB962C8B-B14F-4D97-AF65-F5344CB8AC3E}">
        <p14:creationId xmlns:p14="http://schemas.microsoft.com/office/powerpoint/2010/main" val="335168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F1E8D-1EF2-4FD2-9C5B-7377CC6081E6}" type="datetimeFigureOut">
              <a:rPr lang="en-IN" smtClean="0"/>
              <a:t>26-10-2025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9A48FA-EC19-498C-A795-3BD6EBED3B2C}" type="slidenum">
              <a:rPr lang="en-IN" smtClean="0"/>
              <a:t>‹#›</a:t>
            </a:fld>
            <a:endParaRPr lang="en-IN"/>
          </a:p>
        </p:txBody>
      </p:sp>
    </p:spTree>
    <p:extLst>
      <p:ext uri="{BB962C8B-B14F-4D97-AF65-F5344CB8AC3E}">
        <p14:creationId xmlns:p14="http://schemas.microsoft.com/office/powerpoint/2010/main" val="1822786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DF1E8D-1EF2-4FD2-9C5B-7377CC6081E6}" type="datetimeFigureOut">
              <a:rPr lang="en-IN" smtClean="0"/>
              <a:t>26-10-2025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9A48FA-EC19-498C-A795-3BD6EBED3B2C}" type="slidenum">
              <a:rPr lang="en-IN" smtClean="0"/>
              <a:t>‹#›</a:t>
            </a:fld>
            <a:endParaRPr lang="en-IN"/>
          </a:p>
        </p:txBody>
      </p:sp>
    </p:spTree>
    <p:extLst>
      <p:ext uri="{BB962C8B-B14F-4D97-AF65-F5344CB8AC3E}">
        <p14:creationId xmlns:p14="http://schemas.microsoft.com/office/powerpoint/2010/main" val="3725200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DF1E8D-1EF2-4FD2-9C5B-7377CC6081E6}" type="datetimeFigureOut">
              <a:rPr lang="en-IN" smtClean="0"/>
              <a:t>26-10-2025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9A48FA-EC19-498C-A795-3BD6EBED3B2C}" type="slidenum">
              <a:rPr lang="en-IN" smtClean="0"/>
              <a:t>‹#›</a:t>
            </a:fld>
            <a:endParaRPr lang="en-IN"/>
          </a:p>
        </p:txBody>
      </p:sp>
    </p:spTree>
    <p:extLst>
      <p:ext uri="{BB962C8B-B14F-4D97-AF65-F5344CB8AC3E}">
        <p14:creationId xmlns:p14="http://schemas.microsoft.com/office/powerpoint/2010/main" val="3854543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DF1E8D-1EF2-4FD2-9C5B-7377CC6081E6}" type="datetimeFigureOut">
              <a:rPr lang="en-IN" smtClean="0"/>
              <a:t>26-10-2025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9A48FA-EC19-498C-A795-3BD6EBED3B2C}" type="slidenum">
              <a:rPr lang="en-IN" smtClean="0"/>
              <a:t>‹#›</a:t>
            </a:fld>
            <a:endParaRPr lang="en-IN"/>
          </a:p>
        </p:txBody>
      </p:sp>
    </p:spTree>
    <p:extLst>
      <p:ext uri="{BB962C8B-B14F-4D97-AF65-F5344CB8AC3E}">
        <p14:creationId xmlns:p14="http://schemas.microsoft.com/office/powerpoint/2010/main" val="2643867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31.xml"/><Relationship Id="rId13" Type="http://schemas.openxmlformats.org/officeDocument/2006/relationships/diagramLayout" Target="../diagrams/layout32.xml"/><Relationship Id="rId3" Type="http://schemas.openxmlformats.org/officeDocument/2006/relationships/diagramLayout" Target="../diagrams/layout30.xml"/><Relationship Id="rId7" Type="http://schemas.openxmlformats.org/officeDocument/2006/relationships/diagramData" Target="../diagrams/data31.xml"/><Relationship Id="rId12" Type="http://schemas.openxmlformats.org/officeDocument/2006/relationships/diagramData" Target="../diagrams/data32.xml"/><Relationship Id="rId2" Type="http://schemas.openxmlformats.org/officeDocument/2006/relationships/diagramData" Target="../diagrams/data30.xml"/><Relationship Id="rId16" Type="http://schemas.microsoft.com/office/2007/relationships/diagramDrawing" Target="../diagrams/drawing32.xml"/><Relationship Id="rId1" Type="http://schemas.openxmlformats.org/officeDocument/2006/relationships/slideLayout" Target="../slideLayouts/slideLayout8.xml"/><Relationship Id="rId6" Type="http://schemas.microsoft.com/office/2007/relationships/diagramDrawing" Target="../diagrams/drawing30.xml"/><Relationship Id="rId11" Type="http://schemas.microsoft.com/office/2007/relationships/diagramDrawing" Target="../diagrams/drawing31.xml"/><Relationship Id="rId5" Type="http://schemas.openxmlformats.org/officeDocument/2006/relationships/diagramColors" Target="../diagrams/colors30.xml"/><Relationship Id="rId15" Type="http://schemas.openxmlformats.org/officeDocument/2006/relationships/diagramColors" Target="../diagrams/colors32.xml"/><Relationship Id="rId10" Type="http://schemas.openxmlformats.org/officeDocument/2006/relationships/diagramColors" Target="../diagrams/colors31.xml"/><Relationship Id="rId4" Type="http://schemas.openxmlformats.org/officeDocument/2006/relationships/diagramQuickStyle" Target="../diagrams/quickStyle30.xml"/><Relationship Id="rId9" Type="http://schemas.openxmlformats.org/officeDocument/2006/relationships/diagramQuickStyle" Target="../diagrams/quickStyle31.xml"/><Relationship Id="rId14" Type="http://schemas.openxmlformats.org/officeDocument/2006/relationships/diagramQuickStyle" Target="../diagrams/quickStyle3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34.xml"/><Relationship Id="rId13" Type="http://schemas.openxmlformats.org/officeDocument/2006/relationships/diagramLayout" Target="../diagrams/layout35.xml"/><Relationship Id="rId18" Type="http://schemas.openxmlformats.org/officeDocument/2006/relationships/diagramData" Target="../diagrams/data36.xml"/><Relationship Id="rId3" Type="http://schemas.openxmlformats.org/officeDocument/2006/relationships/diagramLayout" Target="../diagrams/layout33.xml"/><Relationship Id="rId21" Type="http://schemas.openxmlformats.org/officeDocument/2006/relationships/diagramColors" Target="../diagrams/colors36.xml"/><Relationship Id="rId7" Type="http://schemas.openxmlformats.org/officeDocument/2006/relationships/diagramData" Target="../diagrams/data34.xml"/><Relationship Id="rId12" Type="http://schemas.openxmlformats.org/officeDocument/2006/relationships/diagramData" Target="../diagrams/data35.xml"/><Relationship Id="rId17" Type="http://schemas.openxmlformats.org/officeDocument/2006/relationships/image" Target="../media/image12.jpeg"/><Relationship Id="rId2" Type="http://schemas.openxmlformats.org/officeDocument/2006/relationships/diagramData" Target="../diagrams/data33.xml"/><Relationship Id="rId16" Type="http://schemas.microsoft.com/office/2007/relationships/diagramDrawing" Target="../diagrams/drawing35.xml"/><Relationship Id="rId20" Type="http://schemas.openxmlformats.org/officeDocument/2006/relationships/diagramQuickStyle" Target="../diagrams/quickStyle36.xml"/><Relationship Id="rId1" Type="http://schemas.openxmlformats.org/officeDocument/2006/relationships/slideLayout" Target="../slideLayouts/slideLayout8.xml"/><Relationship Id="rId6" Type="http://schemas.microsoft.com/office/2007/relationships/diagramDrawing" Target="../diagrams/drawing33.xml"/><Relationship Id="rId11" Type="http://schemas.microsoft.com/office/2007/relationships/diagramDrawing" Target="../diagrams/drawing34.xml"/><Relationship Id="rId5" Type="http://schemas.openxmlformats.org/officeDocument/2006/relationships/diagramColors" Target="../diagrams/colors33.xml"/><Relationship Id="rId15" Type="http://schemas.openxmlformats.org/officeDocument/2006/relationships/diagramColors" Target="../diagrams/colors35.xml"/><Relationship Id="rId10" Type="http://schemas.openxmlformats.org/officeDocument/2006/relationships/diagramColors" Target="../diagrams/colors34.xml"/><Relationship Id="rId19" Type="http://schemas.openxmlformats.org/officeDocument/2006/relationships/diagramLayout" Target="../diagrams/layout36.xml"/><Relationship Id="rId4" Type="http://schemas.openxmlformats.org/officeDocument/2006/relationships/diagramQuickStyle" Target="../diagrams/quickStyle33.xml"/><Relationship Id="rId9" Type="http://schemas.openxmlformats.org/officeDocument/2006/relationships/diagramQuickStyle" Target="../diagrams/quickStyle34.xml"/><Relationship Id="rId14" Type="http://schemas.openxmlformats.org/officeDocument/2006/relationships/diagramQuickStyle" Target="../diagrams/quickStyle35.xml"/><Relationship Id="rId22" Type="http://schemas.microsoft.com/office/2007/relationships/diagramDrawing" Target="../diagrams/drawing36.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38.xml"/><Relationship Id="rId13" Type="http://schemas.openxmlformats.org/officeDocument/2006/relationships/diagramData" Target="../diagrams/data39.xml"/><Relationship Id="rId18" Type="http://schemas.openxmlformats.org/officeDocument/2006/relationships/diagramData" Target="../diagrams/data40.xml"/><Relationship Id="rId26" Type="http://schemas.openxmlformats.org/officeDocument/2006/relationships/diagramColors" Target="../diagrams/colors41.xml"/><Relationship Id="rId3" Type="http://schemas.openxmlformats.org/officeDocument/2006/relationships/diagramData" Target="../diagrams/data37.xml"/><Relationship Id="rId21" Type="http://schemas.openxmlformats.org/officeDocument/2006/relationships/diagramColors" Target="../diagrams/colors40.xml"/><Relationship Id="rId7" Type="http://schemas.microsoft.com/office/2007/relationships/diagramDrawing" Target="../diagrams/drawing37.xml"/><Relationship Id="rId12" Type="http://schemas.microsoft.com/office/2007/relationships/diagramDrawing" Target="../diagrams/drawing38.xml"/><Relationship Id="rId17" Type="http://schemas.microsoft.com/office/2007/relationships/diagramDrawing" Target="../diagrams/drawing39.xml"/><Relationship Id="rId25" Type="http://schemas.openxmlformats.org/officeDocument/2006/relationships/diagramQuickStyle" Target="../diagrams/quickStyle41.xml"/><Relationship Id="rId2" Type="http://schemas.openxmlformats.org/officeDocument/2006/relationships/image" Target="../media/image13.jpeg"/><Relationship Id="rId16" Type="http://schemas.openxmlformats.org/officeDocument/2006/relationships/diagramColors" Target="../diagrams/colors39.xml"/><Relationship Id="rId20" Type="http://schemas.openxmlformats.org/officeDocument/2006/relationships/diagramQuickStyle" Target="../diagrams/quickStyle40.xml"/><Relationship Id="rId1" Type="http://schemas.openxmlformats.org/officeDocument/2006/relationships/slideLayout" Target="../slideLayouts/slideLayout8.xml"/><Relationship Id="rId6" Type="http://schemas.openxmlformats.org/officeDocument/2006/relationships/diagramColors" Target="../diagrams/colors37.xml"/><Relationship Id="rId11" Type="http://schemas.openxmlformats.org/officeDocument/2006/relationships/diagramColors" Target="../diagrams/colors38.xml"/><Relationship Id="rId24" Type="http://schemas.openxmlformats.org/officeDocument/2006/relationships/diagramLayout" Target="../diagrams/layout41.xml"/><Relationship Id="rId5" Type="http://schemas.openxmlformats.org/officeDocument/2006/relationships/diagramQuickStyle" Target="../diagrams/quickStyle37.xml"/><Relationship Id="rId15" Type="http://schemas.openxmlformats.org/officeDocument/2006/relationships/diagramQuickStyle" Target="../diagrams/quickStyle39.xml"/><Relationship Id="rId23" Type="http://schemas.openxmlformats.org/officeDocument/2006/relationships/diagramData" Target="../diagrams/data41.xml"/><Relationship Id="rId10" Type="http://schemas.openxmlformats.org/officeDocument/2006/relationships/diagramQuickStyle" Target="../diagrams/quickStyle38.xml"/><Relationship Id="rId19" Type="http://schemas.openxmlformats.org/officeDocument/2006/relationships/diagramLayout" Target="../diagrams/layout40.xml"/><Relationship Id="rId4" Type="http://schemas.openxmlformats.org/officeDocument/2006/relationships/diagramLayout" Target="../diagrams/layout37.xml"/><Relationship Id="rId9" Type="http://schemas.openxmlformats.org/officeDocument/2006/relationships/diagramLayout" Target="../diagrams/layout38.xml"/><Relationship Id="rId14" Type="http://schemas.openxmlformats.org/officeDocument/2006/relationships/diagramLayout" Target="../diagrams/layout39.xml"/><Relationship Id="rId22" Type="http://schemas.microsoft.com/office/2007/relationships/diagramDrawing" Target="../diagrams/drawing40.xml"/><Relationship Id="rId27" Type="http://schemas.microsoft.com/office/2007/relationships/diagramDrawing" Target="../diagrams/drawing41.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43.xml"/><Relationship Id="rId13" Type="http://schemas.openxmlformats.org/officeDocument/2006/relationships/diagramLayout" Target="../diagrams/layout44.xml"/><Relationship Id="rId18" Type="http://schemas.openxmlformats.org/officeDocument/2006/relationships/diagramLayout" Target="../diagrams/layout45.xml"/><Relationship Id="rId26" Type="http://schemas.microsoft.com/office/2007/relationships/diagramDrawing" Target="../diagrams/drawing46.xml"/><Relationship Id="rId3" Type="http://schemas.openxmlformats.org/officeDocument/2006/relationships/diagramLayout" Target="../diagrams/layout42.xml"/><Relationship Id="rId21" Type="http://schemas.microsoft.com/office/2007/relationships/diagramDrawing" Target="../diagrams/drawing45.xml"/><Relationship Id="rId7" Type="http://schemas.openxmlformats.org/officeDocument/2006/relationships/diagramData" Target="../diagrams/data43.xml"/><Relationship Id="rId12" Type="http://schemas.openxmlformats.org/officeDocument/2006/relationships/diagramData" Target="../diagrams/data44.xml"/><Relationship Id="rId17" Type="http://schemas.openxmlformats.org/officeDocument/2006/relationships/diagramData" Target="../diagrams/data45.xml"/><Relationship Id="rId25" Type="http://schemas.openxmlformats.org/officeDocument/2006/relationships/diagramColors" Target="../diagrams/colors46.xml"/><Relationship Id="rId2" Type="http://schemas.openxmlformats.org/officeDocument/2006/relationships/diagramData" Target="../diagrams/data42.xml"/><Relationship Id="rId16" Type="http://schemas.microsoft.com/office/2007/relationships/diagramDrawing" Target="../diagrams/drawing44.xml"/><Relationship Id="rId20" Type="http://schemas.openxmlformats.org/officeDocument/2006/relationships/diagramColors" Target="../diagrams/colors45.xml"/><Relationship Id="rId29" Type="http://schemas.openxmlformats.org/officeDocument/2006/relationships/diagramQuickStyle" Target="../diagrams/quickStyle47.xml"/><Relationship Id="rId1" Type="http://schemas.openxmlformats.org/officeDocument/2006/relationships/slideLayout" Target="../slideLayouts/slideLayout8.xml"/><Relationship Id="rId6" Type="http://schemas.microsoft.com/office/2007/relationships/diagramDrawing" Target="../diagrams/drawing42.xml"/><Relationship Id="rId11" Type="http://schemas.microsoft.com/office/2007/relationships/diagramDrawing" Target="../diagrams/drawing43.xml"/><Relationship Id="rId24" Type="http://schemas.openxmlformats.org/officeDocument/2006/relationships/diagramQuickStyle" Target="../diagrams/quickStyle46.xml"/><Relationship Id="rId5" Type="http://schemas.openxmlformats.org/officeDocument/2006/relationships/diagramColors" Target="../diagrams/colors42.xml"/><Relationship Id="rId15" Type="http://schemas.openxmlformats.org/officeDocument/2006/relationships/diagramColors" Target="../diagrams/colors44.xml"/><Relationship Id="rId23" Type="http://schemas.openxmlformats.org/officeDocument/2006/relationships/diagramLayout" Target="../diagrams/layout46.xml"/><Relationship Id="rId28" Type="http://schemas.openxmlformats.org/officeDocument/2006/relationships/diagramLayout" Target="../diagrams/layout47.xml"/><Relationship Id="rId10" Type="http://schemas.openxmlformats.org/officeDocument/2006/relationships/diagramColors" Target="../diagrams/colors43.xml"/><Relationship Id="rId19" Type="http://schemas.openxmlformats.org/officeDocument/2006/relationships/diagramQuickStyle" Target="../diagrams/quickStyle45.xml"/><Relationship Id="rId31" Type="http://schemas.microsoft.com/office/2007/relationships/diagramDrawing" Target="../diagrams/drawing47.xml"/><Relationship Id="rId4" Type="http://schemas.openxmlformats.org/officeDocument/2006/relationships/diagramQuickStyle" Target="../diagrams/quickStyle42.xml"/><Relationship Id="rId9" Type="http://schemas.openxmlformats.org/officeDocument/2006/relationships/diagramQuickStyle" Target="../diagrams/quickStyle43.xml"/><Relationship Id="rId14" Type="http://schemas.openxmlformats.org/officeDocument/2006/relationships/diagramQuickStyle" Target="../diagrams/quickStyle44.xml"/><Relationship Id="rId22" Type="http://schemas.openxmlformats.org/officeDocument/2006/relationships/diagramData" Target="../diagrams/data46.xml"/><Relationship Id="rId27" Type="http://schemas.openxmlformats.org/officeDocument/2006/relationships/diagramData" Target="../diagrams/data47.xml"/><Relationship Id="rId30" Type="http://schemas.openxmlformats.org/officeDocument/2006/relationships/diagramColors" Target="../diagrams/colors47.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49.xml"/><Relationship Id="rId13" Type="http://schemas.openxmlformats.org/officeDocument/2006/relationships/diagramLayout" Target="../diagrams/layout50.xml"/><Relationship Id="rId18" Type="http://schemas.openxmlformats.org/officeDocument/2006/relationships/diagramLayout" Target="../diagrams/layout51.xml"/><Relationship Id="rId26" Type="http://schemas.microsoft.com/office/2007/relationships/diagramDrawing" Target="../diagrams/drawing52.xml"/><Relationship Id="rId3" Type="http://schemas.openxmlformats.org/officeDocument/2006/relationships/diagramLayout" Target="../diagrams/layout48.xml"/><Relationship Id="rId21" Type="http://schemas.microsoft.com/office/2007/relationships/diagramDrawing" Target="../diagrams/drawing51.xml"/><Relationship Id="rId7" Type="http://schemas.openxmlformats.org/officeDocument/2006/relationships/diagramData" Target="../diagrams/data49.xml"/><Relationship Id="rId12" Type="http://schemas.openxmlformats.org/officeDocument/2006/relationships/diagramData" Target="../diagrams/data50.xml"/><Relationship Id="rId17" Type="http://schemas.openxmlformats.org/officeDocument/2006/relationships/diagramData" Target="../diagrams/data51.xml"/><Relationship Id="rId25" Type="http://schemas.openxmlformats.org/officeDocument/2006/relationships/diagramColors" Target="../diagrams/colors52.xml"/><Relationship Id="rId2" Type="http://schemas.openxmlformats.org/officeDocument/2006/relationships/diagramData" Target="../diagrams/data48.xml"/><Relationship Id="rId16" Type="http://schemas.microsoft.com/office/2007/relationships/diagramDrawing" Target="../diagrams/drawing50.xml"/><Relationship Id="rId20" Type="http://schemas.openxmlformats.org/officeDocument/2006/relationships/diagramColors" Target="../diagrams/colors51.xml"/><Relationship Id="rId29" Type="http://schemas.openxmlformats.org/officeDocument/2006/relationships/diagramQuickStyle" Target="../diagrams/quickStyle53.xml"/><Relationship Id="rId1" Type="http://schemas.openxmlformats.org/officeDocument/2006/relationships/slideLayout" Target="../slideLayouts/slideLayout8.xml"/><Relationship Id="rId6" Type="http://schemas.microsoft.com/office/2007/relationships/diagramDrawing" Target="../diagrams/drawing48.xml"/><Relationship Id="rId11" Type="http://schemas.microsoft.com/office/2007/relationships/diagramDrawing" Target="../diagrams/drawing49.xml"/><Relationship Id="rId24" Type="http://schemas.openxmlformats.org/officeDocument/2006/relationships/diagramQuickStyle" Target="../diagrams/quickStyle52.xml"/><Relationship Id="rId5" Type="http://schemas.openxmlformats.org/officeDocument/2006/relationships/diagramColors" Target="../diagrams/colors48.xml"/><Relationship Id="rId15" Type="http://schemas.openxmlformats.org/officeDocument/2006/relationships/diagramColors" Target="../diagrams/colors50.xml"/><Relationship Id="rId23" Type="http://schemas.openxmlformats.org/officeDocument/2006/relationships/diagramLayout" Target="../diagrams/layout52.xml"/><Relationship Id="rId28" Type="http://schemas.openxmlformats.org/officeDocument/2006/relationships/diagramLayout" Target="../diagrams/layout53.xml"/><Relationship Id="rId10" Type="http://schemas.openxmlformats.org/officeDocument/2006/relationships/diagramColors" Target="../diagrams/colors49.xml"/><Relationship Id="rId19" Type="http://schemas.openxmlformats.org/officeDocument/2006/relationships/diagramQuickStyle" Target="../diagrams/quickStyle51.xml"/><Relationship Id="rId31" Type="http://schemas.microsoft.com/office/2007/relationships/diagramDrawing" Target="../diagrams/drawing53.xml"/><Relationship Id="rId4" Type="http://schemas.openxmlformats.org/officeDocument/2006/relationships/diagramQuickStyle" Target="../diagrams/quickStyle48.xml"/><Relationship Id="rId9" Type="http://schemas.openxmlformats.org/officeDocument/2006/relationships/diagramQuickStyle" Target="../diagrams/quickStyle49.xml"/><Relationship Id="rId14" Type="http://schemas.openxmlformats.org/officeDocument/2006/relationships/diagramQuickStyle" Target="../diagrams/quickStyle50.xml"/><Relationship Id="rId22" Type="http://schemas.openxmlformats.org/officeDocument/2006/relationships/diagramData" Target="../diagrams/data52.xml"/><Relationship Id="rId27" Type="http://schemas.openxmlformats.org/officeDocument/2006/relationships/diagramData" Target="../diagrams/data53.xml"/><Relationship Id="rId30" Type="http://schemas.openxmlformats.org/officeDocument/2006/relationships/diagramColors" Target="../diagrams/colors53.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55.xml"/><Relationship Id="rId3" Type="http://schemas.openxmlformats.org/officeDocument/2006/relationships/diagramLayout" Target="../diagrams/layout54.xml"/><Relationship Id="rId7" Type="http://schemas.openxmlformats.org/officeDocument/2006/relationships/diagramData" Target="../diagrams/data55.xml"/><Relationship Id="rId2" Type="http://schemas.openxmlformats.org/officeDocument/2006/relationships/diagramData" Target="../diagrams/data54.xml"/><Relationship Id="rId1" Type="http://schemas.openxmlformats.org/officeDocument/2006/relationships/slideLayout" Target="../slideLayouts/slideLayout8.xml"/><Relationship Id="rId6" Type="http://schemas.microsoft.com/office/2007/relationships/diagramDrawing" Target="../diagrams/drawing54.xml"/><Relationship Id="rId11" Type="http://schemas.microsoft.com/office/2007/relationships/diagramDrawing" Target="../diagrams/drawing55.xml"/><Relationship Id="rId5" Type="http://schemas.openxmlformats.org/officeDocument/2006/relationships/diagramColors" Target="../diagrams/colors54.xml"/><Relationship Id="rId10" Type="http://schemas.openxmlformats.org/officeDocument/2006/relationships/diagramColors" Target="../diagrams/colors55.xml"/><Relationship Id="rId4" Type="http://schemas.openxmlformats.org/officeDocument/2006/relationships/diagramQuickStyle" Target="../diagrams/quickStyle54.xml"/><Relationship Id="rId9" Type="http://schemas.openxmlformats.org/officeDocument/2006/relationships/diagramQuickStyle" Target="../diagrams/quickStyle55.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4.jpeg"/><Relationship Id="rId1" Type="http://schemas.openxmlformats.org/officeDocument/2006/relationships/slideLayout" Target="../slideLayouts/slideLayout8.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13" Type="http://schemas.openxmlformats.org/officeDocument/2006/relationships/diagramLayout" Target="../diagrams/layout8.xml"/><Relationship Id="rId18" Type="http://schemas.openxmlformats.org/officeDocument/2006/relationships/diagramLayout" Target="../diagrams/layout9.xml"/><Relationship Id="rId26" Type="http://schemas.microsoft.com/office/2007/relationships/diagramDrawing" Target="../diagrams/drawing10.xml"/><Relationship Id="rId3" Type="http://schemas.openxmlformats.org/officeDocument/2006/relationships/diagramLayout" Target="../diagrams/layout6.xml"/><Relationship Id="rId21" Type="http://schemas.microsoft.com/office/2007/relationships/diagramDrawing" Target="../diagrams/drawing9.xml"/><Relationship Id="rId34" Type="http://schemas.openxmlformats.org/officeDocument/2006/relationships/diagramQuickStyle" Target="../diagrams/quickStyle12.xml"/><Relationship Id="rId7" Type="http://schemas.openxmlformats.org/officeDocument/2006/relationships/diagramData" Target="../diagrams/data7.xml"/><Relationship Id="rId12" Type="http://schemas.openxmlformats.org/officeDocument/2006/relationships/diagramData" Target="../diagrams/data8.xml"/><Relationship Id="rId17" Type="http://schemas.openxmlformats.org/officeDocument/2006/relationships/diagramData" Target="../diagrams/data9.xml"/><Relationship Id="rId25" Type="http://schemas.openxmlformats.org/officeDocument/2006/relationships/diagramColors" Target="../diagrams/colors10.xml"/><Relationship Id="rId33" Type="http://schemas.openxmlformats.org/officeDocument/2006/relationships/diagramLayout" Target="../diagrams/layout12.xml"/><Relationship Id="rId2" Type="http://schemas.openxmlformats.org/officeDocument/2006/relationships/diagramData" Target="../diagrams/data6.xml"/><Relationship Id="rId16" Type="http://schemas.microsoft.com/office/2007/relationships/diagramDrawing" Target="../diagrams/drawing8.xml"/><Relationship Id="rId20" Type="http://schemas.openxmlformats.org/officeDocument/2006/relationships/diagramColors" Target="../diagrams/colors9.xml"/><Relationship Id="rId29" Type="http://schemas.openxmlformats.org/officeDocument/2006/relationships/diagramQuickStyle" Target="../diagrams/quickStyle11.xml"/><Relationship Id="rId1" Type="http://schemas.openxmlformats.org/officeDocument/2006/relationships/slideLayout" Target="../slideLayouts/slideLayout8.xml"/><Relationship Id="rId6" Type="http://schemas.microsoft.com/office/2007/relationships/diagramDrawing" Target="../diagrams/drawing6.xml"/><Relationship Id="rId11" Type="http://schemas.microsoft.com/office/2007/relationships/diagramDrawing" Target="../diagrams/drawing7.xml"/><Relationship Id="rId24" Type="http://schemas.openxmlformats.org/officeDocument/2006/relationships/diagramQuickStyle" Target="../diagrams/quickStyle10.xml"/><Relationship Id="rId32" Type="http://schemas.openxmlformats.org/officeDocument/2006/relationships/diagramData" Target="../diagrams/data12.xml"/><Relationship Id="rId5" Type="http://schemas.openxmlformats.org/officeDocument/2006/relationships/diagramColors" Target="../diagrams/colors6.xml"/><Relationship Id="rId15" Type="http://schemas.openxmlformats.org/officeDocument/2006/relationships/diagramColors" Target="../diagrams/colors8.xml"/><Relationship Id="rId23" Type="http://schemas.openxmlformats.org/officeDocument/2006/relationships/diagramLayout" Target="../diagrams/layout10.xml"/><Relationship Id="rId28" Type="http://schemas.openxmlformats.org/officeDocument/2006/relationships/diagramLayout" Target="../diagrams/layout11.xml"/><Relationship Id="rId36" Type="http://schemas.microsoft.com/office/2007/relationships/diagramDrawing" Target="../diagrams/drawing12.xml"/><Relationship Id="rId10" Type="http://schemas.openxmlformats.org/officeDocument/2006/relationships/diagramColors" Target="../diagrams/colors7.xml"/><Relationship Id="rId19" Type="http://schemas.openxmlformats.org/officeDocument/2006/relationships/diagramQuickStyle" Target="../diagrams/quickStyle9.xml"/><Relationship Id="rId31" Type="http://schemas.microsoft.com/office/2007/relationships/diagramDrawing" Target="../diagrams/drawing11.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 Id="rId22" Type="http://schemas.openxmlformats.org/officeDocument/2006/relationships/diagramData" Target="../diagrams/data10.xml"/><Relationship Id="rId27" Type="http://schemas.openxmlformats.org/officeDocument/2006/relationships/diagramData" Target="../diagrams/data11.xml"/><Relationship Id="rId30" Type="http://schemas.openxmlformats.org/officeDocument/2006/relationships/diagramColors" Target="../diagrams/colors11.xml"/><Relationship Id="rId35" Type="http://schemas.openxmlformats.org/officeDocument/2006/relationships/diagramColors" Target="../diagrams/colors12.xml"/><Relationship Id="rId8" Type="http://schemas.openxmlformats.org/officeDocument/2006/relationships/diagramLayout" Target="../diagrams/layout7.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4.xml"/><Relationship Id="rId13" Type="http://schemas.openxmlformats.org/officeDocument/2006/relationships/diagramLayout" Target="../diagrams/layout15.xml"/><Relationship Id="rId18" Type="http://schemas.openxmlformats.org/officeDocument/2006/relationships/image" Target="../media/image6.png"/><Relationship Id="rId3" Type="http://schemas.openxmlformats.org/officeDocument/2006/relationships/diagramLayout" Target="../diagrams/layout13.xml"/><Relationship Id="rId21" Type="http://schemas.openxmlformats.org/officeDocument/2006/relationships/diagramLayout" Target="../diagrams/layout16.xml"/><Relationship Id="rId7" Type="http://schemas.openxmlformats.org/officeDocument/2006/relationships/diagramData" Target="../diagrams/data14.xml"/><Relationship Id="rId12" Type="http://schemas.openxmlformats.org/officeDocument/2006/relationships/diagramData" Target="../diagrams/data15.xml"/><Relationship Id="rId17" Type="http://schemas.openxmlformats.org/officeDocument/2006/relationships/image" Target="../media/image5.png"/><Relationship Id="rId25" Type="http://schemas.openxmlformats.org/officeDocument/2006/relationships/image" Target="../media/image8.jpeg"/><Relationship Id="rId2" Type="http://schemas.openxmlformats.org/officeDocument/2006/relationships/diagramData" Target="../diagrams/data13.xml"/><Relationship Id="rId16" Type="http://schemas.microsoft.com/office/2007/relationships/diagramDrawing" Target="../diagrams/drawing15.xml"/><Relationship Id="rId20" Type="http://schemas.openxmlformats.org/officeDocument/2006/relationships/diagramData" Target="../diagrams/data16.xml"/><Relationship Id="rId1" Type="http://schemas.openxmlformats.org/officeDocument/2006/relationships/slideLayout" Target="../slideLayouts/slideLayout8.xml"/><Relationship Id="rId6" Type="http://schemas.microsoft.com/office/2007/relationships/diagramDrawing" Target="../diagrams/drawing13.xml"/><Relationship Id="rId11" Type="http://schemas.microsoft.com/office/2007/relationships/diagramDrawing" Target="../diagrams/drawing14.xml"/><Relationship Id="rId24" Type="http://schemas.microsoft.com/office/2007/relationships/diagramDrawing" Target="../diagrams/drawing16.xml"/><Relationship Id="rId5" Type="http://schemas.openxmlformats.org/officeDocument/2006/relationships/diagramColors" Target="../diagrams/colors13.xml"/><Relationship Id="rId15" Type="http://schemas.openxmlformats.org/officeDocument/2006/relationships/diagramColors" Target="../diagrams/colors15.xml"/><Relationship Id="rId23" Type="http://schemas.openxmlformats.org/officeDocument/2006/relationships/diagramColors" Target="../diagrams/colors16.xml"/><Relationship Id="rId10" Type="http://schemas.openxmlformats.org/officeDocument/2006/relationships/diagramColors" Target="../diagrams/colors14.xml"/><Relationship Id="rId19" Type="http://schemas.openxmlformats.org/officeDocument/2006/relationships/image" Target="../media/image7.png"/><Relationship Id="rId4" Type="http://schemas.openxmlformats.org/officeDocument/2006/relationships/diagramQuickStyle" Target="../diagrams/quickStyle13.xml"/><Relationship Id="rId9" Type="http://schemas.openxmlformats.org/officeDocument/2006/relationships/diagramQuickStyle" Target="../diagrams/quickStyle14.xml"/><Relationship Id="rId14" Type="http://schemas.openxmlformats.org/officeDocument/2006/relationships/diagramQuickStyle" Target="../diagrams/quickStyle15.xml"/><Relationship Id="rId22" Type="http://schemas.openxmlformats.org/officeDocument/2006/relationships/diagramQuickStyle" Target="../diagrams/quickStyle16.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8.xml"/><Relationship Id="rId13" Type="http://schemas.openxmlformats.org/officeDocument/2006/relationships/diagramLayout" Target="../diagrams/layout19.xml"/><Relationship Id="rId18" Type="http://schemas.openxmlformats.org/officeDocument/2006/relationships/diagramData" Target="../diagrams/data20.xml"/><Relationship Id="rId3" Type="http://schemas.openxmlformats.org/officeDocument/2006/relationships/diagramLayout" Target="../diagrams/layout17.xml"/><Relationship Id="rId21" Type="http://schemas.openxmlformats.org/officeDocument/2006/relationships/diagramColors" Target="../diagrams/colors20.xml"/><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image" Target="../media/image9.jpeg"/><Relationship Id="rId2" Type="http://schemas.openxmlformats.org/officeDocument/2006/relationships/diagramData" Target="../diagrams/data17.xml"/><Relationship Id="rId16" Type="http://schemas.microsoft.com/office/2007/relationships/diagramDrawing" Target="../diagrams/drawing19.xml"/><Relationship Id="rId20" Type="http://schemas.openxmlformats.org/officeDocument/2006/relationships/diagramQuickStyle" Target="../diagrams/quickStyle20.xml"/><Relationship Id="rId1" Type="http://schemas.openxmlformats.org/officeDocument/2006/relationships/slideLayout" Target="../slideLayouts/slideLayout8.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5" Type="http://schemas.openxmlformats.org/officeDocument/2006/relationships/diagramColors" Target="../diagrams/colors19.xml"/><Relationship Id="rId10" Type="http://schemas.openxmlformats.org/officeDocument/2006/relationships/diagramColors" Target="../diagrams/colors18.xml"/><Relationship Id="rId19" Type="http://schemas.openxmlformats.org/officeDocument/2006/relationships/diagramLayout" Target="../diagrams/layout20.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 Id="rId22" Type="http://schemas.microsoft.com/office/2007/relationships/diagramDrawing" Target="../diagrams/drawing20.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2.xml"/><Relationship Id="rId13" Type="http://schemas.openxmlformats.org/officeDocument/2006/relationships/diagramLayout" Target="../diagrams/layout23.xml"/><Relationship Id="rId18" Type="http://schemas.openxmlformats.org/officeDocument/2006/relationships/diagramLayout" Target="../diagrams/layout24.xml"/><Relationship Id="rId3" Type="http://schemas.openxmlformats.org/officeDocument/2006/relationships/diagramLayout" Target="../diagrams/layout21.xml"/><Relationship Id="rId21" Type="http://schemas.microsoft.com/office/2007/relationships/diagramDrawing" Target="../diagrams/drawing24.xml"/><Relationship Id="rId7" Type="http://schemas.openxmlformats.org/officeDocument/2006/relationships/diagramData" Target="../diagrams/data22.xml"/><Relationship Id="rId12" Type="http://schemas.openxmlformats.org/officeDocument/2006/relationships/diagramData" Target="../diagrams/data23.xml"/><Relationship Id="rId17" Type="http://schemas.openxmlformats.org/officeDocument/2006/relationships/diagramData" Target="../diagrams/data24.xml"/><Relationship Id="rId2" Type="http://schemas.openxmlformats.org/officeDocument/2006/relationships/diagramData" Target="../diagrams/data21.xml"/><Relationship Id="rId16" Type="http://schemas.microsoft.com/office/2007/relationships/diagramDrawing" Target="../diagrams/drawing23.xml"/><Relationship Id="rId20" Type="http://schemas.openxmlformats.org/officeDocument/2006/relationships/diagramColors" Target="../diagrams/colors24.xml"/><Relationship Id="rId1" Type="http://schemas.openxmlformats.org/officeDocument/2006/relationships/slideLayout" Target="../slideLayouts/slideLayout8.xml"/><Relationship Id="rId6" Type="http://schemas.microsoft.com/office/2007/relationships/diagramDrawing" Target="../diagrams/drawing21.xml"/><Relationship Id="rId11" Type="http://schemas.microsoft.com/office/2007/relationships/diagramDrawing" Target="../diagrams/drawing22.xml"/><Relationship Id="rId5" Type="http://schemas.openxmlformats.org/officeDocument/2006/relationships/diagramColors" Target="../diagrams/colors21.xml"/><Relationship Id="rId15" Type="http://schemas.openxmlformats.org/officeDocument/2006/relationships/diagramColors" Target="../diagrams/colors23.xml"/><Relationship Id="rId10" Type="http://schemas.openxmlformats.org/officeDocument/2006/relationships/diagramColors" Target="../diagrams/colors22.xml"/><Relationship Id="rId19" Type="http://schemas.openxmlformats.org/officeDocument/2006/relationships/diagramQuickStyle" Target="../diagrams/quickStyle24.xml"/><Relationship Id="rId4" Type="http://schemas.openxmlformats.org/officeDocument/2006/relationships/diagramQuickStyle" Target="../diagrams/quickStyle21.xml"/><Relationship Id="rId9" Type="http://schemas.openxmlformats.org/officeDocument/2006/relationships/diagramQuickStyle" Target="../diagrams/quickStyle22.xml"/><Relationship Id="rId14" Type="http://schemas.openxmlformats.org/officeDocument/2006/relationships/diagramQuickStyle" Target="../diagrams/quickStyle23.xml"/><Relationship Id="rId22" Type="http://schemas.openxmlformats.org/officeDocument/2006/relationships/image" Target="../media/image10.jpeg"/></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6.xml"/><Relationship Id="rId13" Type="http://schemas.openxmlformats.org/officeDocument/2006/relationships/diagramLayout" Target="../diagrams/layout27.xml"/><Relationship Id="rId18" Type="http://schemas.openxmlformats.org/officeDocument/2006/relationships/diagramLayout" Target="../diagrams/layout28.xml"/><Relationship Id="rId26" Type="http://schemas.microsoft.com/office/2007/relationships/diagramDrawing" Target="../diagrams/drawing29.xml"/><Relationship Id="rId3" Type="http://schemas.openxmlformats.org/officeDocument/2006/relationships/diagramLayout" Target="../diagrams/layout25.xml"/><Relationship Id="rId21" Type="http://schemas.microsoft.com/office/2007/relationships/diagramDrawing" Target="../diagrams/drawing28.xml"/><Relationship Id="rId7" Type="http://schemas.openxmlformats.org/officeDocument/2006/relationships/diagramData" Target="../diagrams/data26.xml"/><Relationship Id="rId12" Type="http://schemas.openxmlformats.org/officeDocument/2006/relationships/diagramData" Target="../diagrams/data27.xml"/><Relationship Id="rId17" Type="http://schemas.openxmlformats.org/officeDocument/2006/relationships/diagramData" Target="../diagrams/data28.xml"/><Relationship Id="rId25" Type="http://schemas.openxmlformats.org/officeDocument/2006/relationships/diagramColors" Target="../diagrams/colors29.xml"/><Relationship Id="rId2" Type="http://schemas.openxmlformats.org/officeDocument/2006/relationships/diagramData" Target="../diagrams/data25.xml"/><Relationship Id="rId16" Type="http://schemas.microsoft.com/office/2007/relationships/diagramDrawing" Target="../diagrams/drawing27.xml"/><Relationship Id="rId20" Type="http://schemas.openxmlformats.org/officeDocument/2006/relationships/diagramColors" Target="../diagrams/colors28.xml"/><Relationship Id="rId1" Type="http://schemas.openxmlformats.org/officeDocument/2006/relationships/slideLayout" Target="../slideLayouts/slideLayout8.xml"/><Relationship Id="rId6" Type="http://schemas.microsoft.com/office/2007/relationships/diagramDrawing" Target="../diagrams/drawing25.xml"/><Relationship Id="rId11" Type="http://schemas.microsoft.com/office/2007/relationships/diagramDrawing" Target="../diagrams/drawing26.xml"/><Relationship Id="rId24" Type="http://schemas.openxmlformats.org/officeDocument/2006/relationships/diagramQuickStyle" Target="../diagrams/quickStyle29.xml"/><Relationship Id="rId5" Type="http://schemas.openxmlformats.org/officeDocument/2006/relationships/diagramColors" Target="../diagrams/colors25.xml"/><Relationship Id="rId15" Type="http://schemas.openxmlformats.org/officeDocument/2006/relationships/diagramColors" Target="../diagrams/colors27.xml"/><Relationship Id="rId23" Type="http://schemas.openxmlformats.org/officeDocument/2006/relationships/diagramLayout" Target="../diagrams/layout29.xml"/><Relationship Id="rId10" Type="http://schemas.openxmlformats.org/officeDocument/2006/relationships/diagramColors" Target="../diagrams/colors26.xml"/><Relationship Id="rId19" Type="http://schemas.openxmlformats.org/officeDocument/2006/relationships/diagramQuickStyle" Target="../diagrams/quickStyle28.xml"/><Relationship Id="rId4" Type="http://schemas.openxmlformats.org/officeDocument/2006/relationships/diagramQuickStyle" Target="../diagrams/quickStyle25.xml"/><Relationship Id="rId9" Type="http://schemas.openxmlformats.org/officeDocument/2006/relationships/diagramQuickStyle" Target="../diagrams/quickStyle26.xml"/><Relationship Id="rId14" Type="http://schemas.openxmlformats.org/officeDocument/2006/relationships/diagramQuickStyle" Target="../diagrams/quickStyle27.xml"/><Relationship Id="rId22" Type="http://schemas.openxmlformats.org/officeDocument/2006/relationships/diagramData" Target="../diagrams/data29.xml"/><Relationship Id="rId27"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40664" y="475488"/>
            <a:ext cx="6473952" cy="2295144"/>
          </a:xfrm>
          <a:solidFill>
            <a:schemeClr val="accent2">
              <a:lumMod val="40000"/>
              <a:lumOff val="60000"/>
            </a:schemeClr>
          </a:solidFill>
        </p:spPr>
        <p:txBody>
          <a:bodyPr>
            <a:noAutofit/>
          </a:bodyPr>
          <a:lstStyle/>
          <a:p>
            <a:r>
              <a:rPr lang="en-US" sz="3600" b="1" i="1" dirty="0">
                <a:solidFill>
                  <a:schemeClr val="accent1">
                    <a:lumMod val="50000"/>
                  </a:schemeClr>
                </a:solidFill>
                <a:latin typeface="+mn-lt"/>
              </a:rPr>
              <a:t>Analyzing the role of machine learning models in customer segmentation and churn prediction</a:t>
            </a:r>
            <a:endParaRPr lang="en-IN" sz="3600" i="1" dirty="0">
              <a:solidFill>
                <a:schemeClr val="accent1">
                  <a:lumMod val="5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664" y="3108960"/>
            <a:ext cx="6574535" cy="2953512"/>
          </a:xfrm>
          <a:prstGeom prst="rect">
            <a:avLst/>
          </a:prstGeom>
          <a:ln>
            <a:noFill/>
          </a:ln>
          <a:effectLst>
            <a:reflection blurRad="12700" stA="30000" endPos="30000" dist="5000" dir="5400000" sy="-100000" algn="bl" rotWithShape="0"/>
          </a:effectLst>
          <a:scene3d>
            <a:camera prst="perspectiveRelaxedModerately"/>
            <a:lightRig rig="threePt" dir="t">
              <a:rot lat="0" lon="0" rev="2700000"/>
            </a:lightRig>
          </a:scene3d>
          <a:sp3d>
            <a:bevelT w="63500" h="50800"/>
          </a:sp3d>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7536" y="964692"/>
            <a:ext cx="4181856" cy="558698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478792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704933084"/>
              </p:ext>
            </p:extLst>
          </p:nvPr>
        </p:nvGraphicFramePr>
        <p:xfrm>
          <a:off x="839788" y="457200"/>
          <a:ext cx="3932237" cy="649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6"/>
          <p:cNvGraphicFramePr>
            <a:graphicFrameLocks noGrp="1"/>
          </p:cNvGraphicFramePr>
          <p:nvPr>
            <p:ph idx="1"/>
            <p:extLst>
              <p:ext uri="{D42A27DB-BD31-4B8C-83A1-F6EECF244321}">
                <p14:modId xmlns:p14="http://schemas.microsoft.com/office/powerpoint/2010/main" val="2039940982"/>
              </p:ext>
            </p:extLst>
          </p:nvPr>
        </p:nvGraphicFramePr>
        <p:xfrm>
          <a:off x="839788" y="2368296"/>
          <a:ext cx="8706548" cy="19751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extLst>
              <p:ext uri="{D42A27DB-BD31-4B8C-83A1-F6EECF244321}">
                <p14:modId xmlns:p14="http://schemas.microsoft.com/office/powerpoint/2010/main" val="3468986724"/>
              </p:ext>
            </p:extLst>
          </p:nvPr>
        </p:nvGraphicFramePr>
        <p:xfrm>
          <a:off x="839788" y="1485900"/>
          <a:ext cx="4555172" cy="68122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147798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051422977"/>
              </p:ext>
            </p:extLst>
          </p:nvPr>
        </p:nvGraphicFramePr>
        <p:xfrm>
          <a:off x="839788" y="457200"/>
          <a:ext cx="5167820" cy="667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extLst>
              <p:ext uri="{D42A27DB-BD31-4B8C-83A1-F6EECF244321}">
                <p14:modId xmlns:p14="http://schemas.microsoft.com/office/powerpoint/2010/main" val="3028583050"/>
              </p:ext>
            </p:extLst>
          </p:nvPr>
        </p:nvGraphicFramePr>
        <p:xfrm>
          <a:off x="720915" y="2148840"/>
          <a:ext cx="5368989" cy="21854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extLst>
              <p:ext uri="{D42A27DB-BD31-4B8C-83A1-F6EECF244321}">
                <p14:modId xmlns:p14="http://schemas.microsoft.com/office/powerpoint/2010/main" val="4231392437"/>
              </p:ext>
            </p:extLst>
          </p:nvPr>
        </p:nvGraphicFramePr>
        <p:xfrm>
          <a:off x="720914" y="1337746"/>
          <a:ext cx="4125406" cy="50019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9" name="Picture 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72034" y="2148840"/>
            <a:ext cx="5629275" cy="4105275"/>
          </a:xfrm>
          <a:prstGeom prst="rect">
            <a:avLst/>
          </a:prstGeom>
          <a:ln>
            <a:solidFill>
              <a:schemeClr val="tx1"/>
            </a:solidFill>
          </a:ln>
        </p:spPr>
      </p:pic>
      <p:graphicFrame>
        <p:nvGraphicFramePr>
          <p:cNvPr id="11" name="Diagram 10"/>
          <p:cNvGraphicFramePr/>
          <p:nvPr>
            <p:extLst>
              <p:ext uri="{D42A27DB-BD31-4B8C-83A1-F6EECF244321}">
                <p14:modId xmlns:p14="http://schemas.microsoft.com/office/powerpoint/2010/main" val="2823354653"/>
              </p:ext>
            </p:extLst>
          </p:nvPr>
        </p:nvGraphicFramePr>
        <p:xfrm>
          <a:off x="7075003" y="968414"/>
          <a:ext cx="4223336" cy="369332"/>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2" name="Down Arrow 11"/>
          <p:cNvSpPr/>
          <p:nvPr/>
        </p:nvSpPr>
        <p:spPr>
          <a:xfrm>
            <a:off x="9007152" y="1453542"/>
            <a:ext cx="359037" cy="5795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09643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2">
            <a:extLst>
              <a:ext uri="{28A0092B-C50C-407E-A947-70E740481C1C}">
                <a14:useLocalDpi xmlns:a14="http://schemas.microsoft.com/office/drawing/2010/main" val="0"/>
              </a:ext>
            </a:extLst>
          </a:blip>
          <a:stretch>
            <a:fillRect/>
          </a:stretch>
        </p:blipFill>
        <p:spPr>
          <a:xfrm>
            <a:off x="5833872" y="457200"/>
            <a:ext cx="6263640" cy="3739896"/>
          </a:xfrm>
          <a:prstGeom prst="rect">
            <a:avLst/>
          </a:prstGeom>
        </p:spPr>
        <p:style>
          <a:lnRef idx="2">
            <a:schemeClr val="dk1"/>
          </a:lnRef>
          <a:fillRef idx="1">
            <a:schemeClr val="lt1"/>
          </a:fillRef>
          <a:effectRef idx="0">
            <a:schemeClr val="dk1"/>
          </a:effectRef>
          <a:fontRef idx="minor">
            <a:schemeClr val="dk1"/>
          </a:fontRef>
        </p:style>
      </p:pic>
      <p:graphicFrame>
        <p:nvGraphicFramePr>
          <p:cNvPr id="5" name="Diagram 4"/>
          <p:cNvGraphicFramePr/>
          <p:nvPr/>
        </p:nvGraphicFramePr>
        <p:xfrm>
          <a:off x="839788" y="457200"/>
          <a:ext cx="3932237" cy="6126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1494571180"/>
              </p:ext>
            </p:extLst>
          </p:nvPr>
        </p:nvGraphicFramePr>
        <p:xfrm>
          <a:off x="839787" y="1289304"/>
          <a:ext cx="4299141" cy="5029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6"/>
          <p:cNvGraphicFramePr/>
          <p:nvPr>
            <p:extLst>
              <p:ext uri="{D42A27DB-BD31-4B8C-83A1-F6EECF244321}">
                <p14:modId xmlns:p14="http://schemas.microsoft.com/office/powerpoint/2010/main" val="3360424117"/>
              </p:ext>
            </p:extLst>
          </p:nvPr>
        </p:nvGraphicFramePr>
        <p:xfrm>
          <a:off x="839787" y="1929384"/>
          <a:ext cx="4564317" cy="174650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0" name="Diagram 9"/>
          <p:cNvGraphicFramePr/>
          <p:nvPr>
            <p:extLst>
              <p:ext uri="{D42A27DB-BD31-4B8C-83A1-F6EECF244321}">
                <p14:modId xmlns:p14="http://schemas.microsoft.com/office/powerpoint/2010/main" val="2398702126"/>
              </p:ext>
            </p:extLst>
          </p:nvPr>
        </p:nvGraphicFramePr>
        <p:xfrm>
          <a:off x="839786" y="4469630"/>
          <a:ext cx="5111496" cy="184708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2" name="Diagram 11"/>
          <p:cNvGraphicFramePr/>
          <p:nvPr>
            <p:extLst>
              <p:ext uri="{D42A27DB-BD31-4B8C-83A1-F6EECF244321}">
                <p14:modId xmlns:p14="http://schemas.microsoft.com/office/powerpoint/2010/main" val="1938106125"/>
              </p:ext>
            </p:extLst>
          </p:nvPr>
        </p:nvGraphicFramePr>
        <p:xfrm>
          <a:off x="839786" y="3783830"/>
          <a:ext cx="2753805" cy="413266"/>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Tree>
    <p:extLst>
      <p:ext uri="{BB962C8B-B14F-4D97-AF65-F5344CB8AC3E}">
        <p14:creationId xmlns:p14="http://schemas.microsoft.com/office/powerpoint/2010/main" val="2101416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625274206"/>
              </p:ext>
            </p:extLst>
          </p:nvPr>
        </p:nvGraphicFramePr>
        <p:xfrm>
          <a:off x="839788" y="457200"/>
          <a:ext cx="3932237" cy="612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5154411"/>
              </p:ext>
            </p:extLst>
          </p:nvPr>
        </p:nvGraphicFramePr>
        <p:xfrm>
          <a:off x="839789" y="2057400"/>
          <a:ext cx="3796220" cy="9966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6"/>
          <p:cNvGraphicFramePr/>
          <p:nvPr>
            <p:extLst>
              <p:ext uri="{D42A27DB-BD31-4B8C-83A1-F6EECF244321}">
                <p14:modId xmlns:p14="http://schemas.microsoft.com/office/powerpoint/2010/main" val="900796938"/>
              </p:ext>
            </p:extLst>
          </p:nvPr>
        </p:nvGraphicFramePr>
        <p:xfrm>
          <a:off x="839788" y="1378958"/>
          <a:ext cx="3622484" cy="55957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2" name="Diagram 11"/>
          <p:cNvGraphicFramePr/>
          <p:nvPr>
            <p:extLst>
              <p:ext uri="{D42A27DB-BD31-4B8C-83A1-F6EECF244321}">
                <p14:modId xmlns:p14="http://schemas.microsoft.com/office/powerpoint/2010/main" val="2697494233"/>
              </p:ext>
            </p:extLst>
          </p:nvPr>
        </p:nvGraphicFramePr>
        <p:xfrm>
          <a:off x="8732554" y="2262246"/>
          <a:ext cx="2880326" cy="79185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1" name="Diagram 10"/>
          <p:cNvGraphicFramePr/>
          <p:nvPr>
            <p:extLst>
              <p:ext uri="{D42A27DB-BD31-4B8C-83A1-F6EECF244321}">
                <p14:modId xmlns:p14="http://schemas.microsoft.com/office/powerpoint/2010/main" val="2880529681"/>
              </p:ext>
            </p:extLst>
          </p:nvPr>
        </p:nvGraphicFramePr>
        <p:xfrm>
          <a:off x="839788" y="3392424"/>
          <a:ext cx="6283388" cy="312724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4" name="Diagram 13"/>
          <p:cNvGraphicFramePr/>
          <p:nvPr>
            <p:extLst>
              <p:ext uri="{D42A27DB-BD31-4B8C-83A1-F6EECF244321}">
                <p14:modId xmlns:p14="http://schemas.microsoft.com/office/powerpoint/2010/main" val="1982887150"/>
              </p:ext>
            </p:extLst>
          </p:nvPr>
        </p:nvGraphicFramePr>
        <p:xfrm>
          <a:off x="8782846" y="3685032"/>
          <a:ext cx="2779742" cy="73152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15" name="Down Arrow 14"/>
          <p:cNvSpPr/>
          <p:nvPr/>
        </p:nvSpPr>
        <p:spPr>
          <a:xfrm>
            <a:off x="2532888" y="3172968"/>
            <a:ext cx="265176" cy="640080"/>
          </a:xfrm>
          <a:prstGeom prst="downArrow">
            <a:avLst/>
          </a:prstGeom>
          <a:solidFill>
            <a:schemeClr val="accent2">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10021824" y="3054096"/>
            <a:ext cx="347472" cy="758952"/>
          </a:xfrm>
          <a:prstGeom prst="downArrow">
            <a:avLst/>
          </a:prstGeom>
          <a:solidFill>
            <a:schemeClr val="accent4">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61920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3317293238"/>
              </p:ext>
            </p:extLst>
          </p:nvPr>
        </p:nvGraphicFramePr>
        <p:xfrm>
          <a:off x="839789" y="457200"/>
          <a:ext cx="3878516" cy="548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extLst>
              <p:ext uri="{D42A27DB-BD31-4B8C-83A1-F6EECF244321}">
                <p14:modId xmlns:p14="http://schemas.microsoft.com/office/powerpoint/2010/main" val="2677958810"/>
              </p:ext>
            </p:extLst>
          </p:nvPr>
        </p:nvGraphicFramePr>
        <p:xfrm>
          <a:off x="839788" y="1225296"/>
          <a:ext cx="8642540" cy="19751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p:cNvGraphicFramePr/>
          <p:nvPr>
            <p:extLst>
              <p:ext uri="{D42A27DB-BD31-4B8C-83A1-F6EECF244321}">
                <p14:modId xmlns:p14="http://schemas.microsoft.com/office/powerpoint/2010/main" val="2988388098"/>
              </p:ext>
            </p:extLst>
          </p:nvPr>
        </p:nvGraphicFramePr>
        <p:xfrm>
          <a:off x="839788" y="3607308"/>
          <a:ext cx="2168588" cy="46634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3" name="Diagram 12"/>
          <p:cNvGraphicFramePr/>
          <p:nvPr>
            <p:extLst>
              <p:ext uri="{D42A27DB-BD31-4B8C-83A1-F6EECF244321}">
                <p14:modId xmlns:p14="http://schemas.microsoft.com/office/powerpoint/2010/main" val="2732006672"/>
              </p:ext>
            </p:extLst>
          </p:nvPr>
        </p:nvGraphicFramePr>
        <p:xfrm>
          <a:off x="839788" y="4480560"/>
          <a:ext cx="5442140" cy="192938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2" name="Diagram 11"/>
          <p:cNvGraphicFramePr/>
          <p:nvPr>
            <p:extLst>
              <p:ext uri="{D42A27DB-BD31-4B8C-83A1-F6EECF244321}">
                <p14:modId xmlns:p14="http://schemas.microsoft.com/office/powerpoint/2010/main" val="3405827789"/>
              </p:ext>
            </p:extLst>
          </p:nvPr>
        </p:nvGraphicFramePr>
        <p:xfrm>
          <a:off x="7068312" y="3607308"/>
          <a:ext cx="2825496" cy="466344"/>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4" name="Diagram 13"/>
          <p:cNvGraphicFramePr/>
          <p:nvPr>
            <p:extLst>
              <p:ext uri="{D42A27DB-BD31-4B8C-83A1-F6EECF244321}">
                <p14:modId xmlns:p14="http://schemas.microsoft.com/office/powerpoint/2010/main" val="2496624033"/>
              </p:ext>
            </p:extLst>
          </p:nvPr>
        </p:nvGraphicFramePr>
        <p:xfrm>
          <a:off x="7068312" y="4480560"/>
          <a:ext cx="5029200" cy="1883664"/>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15" name="Right Arrow 14"/>
          <p:cNvSpPr/>
          <p:nvPr/>
        </p:nvSpPr>
        <p:spPr>
          <a:xfrm>
            <a:off x="6325362" y="4709160"/>
            <a:ext cx="699516" cy="256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6322314" y="5294376"/>
            <a:ext cx="699516" cy="256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a:off x="6322314" y="5905500"/>
            <a:ext cx="699516" cy="256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42751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896564260"/>
              </p:ext>
            </p:extLst>
          </p:nvPr>
        </p:nvGraphicFramePr>
        <p:xfrm>
          <a:off x="839788" y="1362456"/>
          <a:ext cx="10261028" cy="4407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79761677"/>
              </p:ext>
            </p:extLst>
          </p:nvPr>
        </p:nvGraphicFramePr>
        <p:xfrm>
          <a:off x="839789" y="457200"/>
          <a:ext cx="3823652" cy="7315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26971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7454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591286556"/>
              </p:ext>
            </p:extLst>
          </p:nvPr>
        </p:nvGraphicFramePr>
        <p:xfrm>
          <a:off x="6364224" y="1252728"/>
          <a:ext cx="4672584" cy="5236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923544" y="546854"/>
            <a:ext cx="4572000" cy="5941958"/>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6830568" y="546853"/>
            <a:ext cx="4041648" cy="584775"/>
          </a:xfrm>
          <a:prstGeom prst="rect">
            <a:avLst/>
          </a:prstGeom>
          <a:noFill/>
        </p:spPr>
        <p:txBody>
          <a:bodyPr wrap="square" rtlCol="0">
            <a:spAutoFit/>
          </a:bodyPr>
          <a:lstStyle/>
          <a:p>
            <a:r>
              <a:rPr lang="en-US" sz="3200" b="1" dirty="0">
                <a:solidFill>
                  <a:schemeClr val="accent5">
                    <a:lumMod val="50000"/>
                  </a:schemeClr>
                </a:solidFill>
              </a:rPr>
              <a:t>INTRODUCTION</a:t>
            </a:r>
            <a:endParaRPr lang="en-IN" sz="3200" b="1" dirty="0">
              <a:solidFill>
                <a:schemeClr val="accent5">
                  <a:lumMod val="50000"/>
                </a:schemeClr>
              </a:solidFill>
            </a:endParaRPr>
          </a:p>
        </p:txBody>
      </p:sp>
    </p:spTree>
    <p:extLst>
      <p:ext uri="{BB962C8B-B14F-4D97-AF65-F5344CB8AC3E}">
        <p14:creationId xmlns:p14="http://schemas.microsoft.com/office/powerpoint/2010/main" val="2060355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353" y="201168"/>
            <a:ext cx="4389120" cy="5970300"/>
          </a:xfrm>
          <a:prstGeom prst="rect">
            <a:avLst/>
          </a:prstGeom>
          <a:effectLst>
            <a:outerShdw blurRad="50800" dist="38100" algn="l" rotWithShape="0">
              <a:prstClr val="black">
                <a:alpha val="40000"/>
              </a:prstClr>
            </a:outerShdw>
          </a:effectLst>
        </p:spPr>
      </p:pic>
      <p:graphicFrame>
        <p:nvGraphicFramePr>
          <p:cNvPr id="5" name="Diagram 4"/>
          <p:cNvGraphicFramePr/>
          <p:nvPr>
            <p:extLst>
              <p:ext uri="{D42A27DB-BD31-4B8C-83A1-F6EECF244321}">
                <p14:modId xmlns:p14="http://schemas.microsoft.com/office/powerpoint/2010/main" val="2525682631"/>
              </p:ext>
            </p:extLst>
          </p:nvPr>
        </p:nvGraphicFramePr>
        <p:xfrm>
          <a:off x="6693409" y="201168"/>
          <a:ext cx="4360544" cy="1124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5"/>
          <p:cNvGraphicFramePr>
            <a:graphicFrameLocks noGrp="1"/>
          </p:cNvGraphicFramePr>
          <p:nvPr>
            <p:ph idx="1"/>
            <p:extLst>
              <p:ext uri="{D42A27DB-BD31-4B8C-83A1-F6EECF244321}">
                <p14:modId xmlns:p14="http://schemas.microsoft.com/office/powerpoint/2010/main" val="1196067464"/>
              </p:ext>
            </p:extLst>
          </p:nvPr>
        </p:nvGraphicFramePr>
        <p:xfrm>
          <a:off x="5157216" y="1078992"/>
          <a:ext cx="6821424" cy="538508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061995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410121040"/>
              </p:ext>
            </p:extLst>
          </p:nvPr>
        </p:nvGraphicFramePr>
        <p:xfrm>
          <a:off x="839788" y="457200"/>
          <a:ext cx="6795452" cy="777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5"/>
          <p:cNvGraphicFramePr>
            <a:graphicFrameLocks noGrp="1"/>
          </p:cNvGraphicFramePr>
          <p:nvPr>
            <p:ph idx="1"/>
            <p:extLst>
              <p:ext uri="{D42A27DB-BD31-4B8C-83A1-F6EECF244321}">
                <p14:modId xmlns:p14="http://schemas.microsoft.com/office/powerpoint/2010/main" val="3857332697"/>
              </p:ext>
            </p:extLst>
          </p:nvPr>
        </p:nvGraphicFramePr>
        <p:xfrm>
          <a:off x="839788" y="1527048"/>
          <a:ext cx="9630092" cy="37124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61038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530612377"/>
              </p:ext>
            </p:extLst>
          </p:nvPr>
        </p:nvGraphicFramePr>
        <p:xfrm>
          <a:off x="701898" y="155321"/>
          <a:ext cx="4574190" cy="104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extLst>
              <p:ext uri="{D42A27DB-BD31-4B8C-83A1-F6EECF244321}">
                <p14:modId xmlns:p14="http://schemas.microsoft.com/office/powerpoint/2010/main" val="783117556"/>
              </p:ext>
            </p:extLst>
          </p:nvPr>
        </p:nvGraphicFramePr>
        <p:xfrm>
          <a:off x="739204" y="2935223"/>
          <a:ext cx="4326572" cy="32735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Content Placeholder 10"/>
          <p:cNvGraphicFramePr>
            <a:graphicFrameLocks noGrp="1"/>
          </p:cNvGraphicFramePr>
          <p:nvPr>
            <p:ph idx="1"/>
            <p:extLst>
              <p:ext uri="{D42A27DB-BD31-4B8C-83A1-F6EECF244321}">
                <p14:modId xmlns:p14="http://schemas.microsoft.com/office/powerpoint/2010/main" val="440045824"/>
              </p:ext>
            </p:extLst>
          </p:nvPr>
        </p:nvGraphicFramePr>
        <p:xfrm>
          <a:off x="739204" y="1563496"/>
          <a:ext cx="4454588" cy="74066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2" name="Down Arrow 11"/>
          <p:cNvSpPr/>
          <p:nvPr/>
        </p:nvSpPr>
        <p:spPr>
          <a:xfrm>
            <a:off x="2660174" y="2304160"/>
            <a:ext cx="439642" cy="94196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graphicFrame>
        <p:nvGraphicFramePr>
          <p:cNvPr id="18" name="Diagram 17"/>
          <p:cNvGraphicFramePr/>
          <p:nvPr>
            <p:extLst>
              <p:ext uri="{D42A27DB-BD31-4B8C-83A1-F6EECF244321}">
                <p14:modId xmlns:p14="http://schemas.microsoft.com/office/powerpoint/2010/main" val="4098529571"/>
              </p:ext>
            </p:extLst>
          </p:nvPr>
        </p:nvGraphicFramePr>
        <p:xfrm>
          <a:off x="7132320" y="1350907"/>
          <a:ext cx="4101084" cy="54202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9" name="Diagram 18"/>
          <p:cNvGraphicFramePr/>
          <p:nvPr>
            <p:extLst>
              <p:ext uri="{D42A27DB-BD31-4B8C-83A1-F6EECF244321}">
                <p14:modId xmlns:p14="http://schemas.microsoft.com/office/powerpoint/2010/main" val="1127766960"/>
              </p:ext>
            </p:extLst>
          </p:nvPr>
        </p:nvGraphicFramePr>
        <p:xfrm>
          <a:off x="6986746" y="1978124"/>
          <a:ext cx="4645152" cy="957099"/>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1" name="Diagram 20"/>
          <p:cNvGraphicFramePr/>
          <p:nvPr>
            <p:extLst>
              <p:ext uri="{D42A27DB-BD31-4B8C-83A1-F6EECF244321}">
                <p14:modId xmlns:p14="http://schemas.microsoft.com/office/powerpoint/2010/main" val="1915669441"/>
              </p:ext>
            </p:extLst>
          </p:nvPr>
        </p:nvGraphicFramePr>
        <p:xfrm>
          <a:off x="7644384" y="3562440"/>
          <a:ext cx="3319272" cy="548023"/>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0" name="Diagram 19"/>
          <p:cNvGraphicFramePr/>
          <p:nvPr>
            <p:extLst>
              <p:ext uri="{D42A27DB-BD31-4B8C-83A1-F6EECF244321}">
                <p14:modId xmlns:p14="http://schemas.microsoft.com/office/powerpoint/2010/main" val="1106885887"/>
              </p:ext>
            </p:extLst>
          </p:nvPr>
        </p:nvGraphicFramePr>
        <p:xfrm>
          <a:off x="6647688" y="4110463"/>
          <a:ext cx="5312664" cy="1942865"/>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extLst>
      <p:ext uri="{BB962C8B-B14F-4D97-AF65-F5344CB8AC3E}">
        <p14:creationId xmlns:p14="http://schemas.microsoft.com/office/powerpoint/2010/main" val="1579278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469318759"/>
              </p:ext>
            </p:extLst>
          </p:nvPr>
        </p:nvGraphicFramePr>
        <p:xfrm>
          <a:off x="3528124" y="228600"/>
          <a:ext cx="5341556" cy="768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Content Placeholder 11"/>
          <p:cNvGraphicFramePr>
            <a:graphicFrameLocks noGrp="1"/>
          </p:cNvGraphicFramePr>
          <p:nvPr>
            <p:ph idx="1"/>
            <p:extLst>
              <p:ext uri="{D42A27DB-BD31-4B8C-83A1-F6EECF244321}">
                <p14:modId xmlns:p14="http://schemas.microsoft.com/office/powerpoint/2010/main" val="3235963773"/>
              </p:ext>
            </p:extLst>
          </p:nvPr>
        </p:nvGraphicFramePr>
        <p:xfrm>
          <a:off x="739204" y="1133856"/>
          <a:ext cx="4783772" cy="59436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p:cNvGraphicFramePr/>
          <p:nvPr>
            <p:extLst>
              <p:ext uri="{D42A27DB-BD31-4B8C-83A1-F6EECF244321}">
                <p14:modId xmlns:p14="http://schemas.microsoft.com/office/powerpoint/2010/main" val="3320031625"/>
              </p:ext>
            </p:extLst>
          </p:nvPr>
        </p:nvGraphicFramePr>
        <p:xfrm>
          <a:off x="-591312" y="1728216"/>
          <a:ext cx="6638544" cy="471830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6" name="Picture 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70276" y="2017014"/>
            <a:ext cx="3311652" cy="1632204"/>
          </a:xfrm>
          <a:prstGeom prst="rect">
            <a:avLst/>
          </a:prstGeom>
        </p:spPr>
      </p:pic>
      <p:pic>
        <p:nvPicPr>
          <p:cNvPr id="7" name="Picture 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368040" y="4240143"/>
            <a:ext cx="2679192" cy="2002536"/>
          </a:xfrm>
          <a:prstGeom prst="rect">
            <a:avLst/>
          </a:prstGeom>
        </p:spPr>
      </p:pic>
      <p:pic>
        <p:nvPicPr>
          <p:cNvPr id="8" name="Picture 7"/>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107424" y="1801368"/>
            <a:ext cx="2441448" cy="1921002"/>
          </a:xfrm>
          <a:prstGeom prst="rect">
            <a:avLst/>
          </a:prstGeom>
        </p:spPr>
      </p:pic>
      <p:graphicFrame>
        <p:nvGraphicFramePr>
          <p:cNvPr id="10" name="Diagram 9"/>
          <p:cNvGraphicFramePr/>
          <p:nvPr>
            <p:extLst>
              <p:ext uri="{D42A27DB-BD31-4B8C-83A1-F6EECF244321}">
                <p14:modId xmlns:p14="http://schemas.microsoft.com/office/powerpoint/2010/main" val="3626999143"/>
              </p:ext>
            </p:extLst>
          </p:nvPr>
        </p:nvGraphicFramePr>
        <p:xfrm>
          <a:off x="6336792" y="1536192"/>
          <a:ext cx="2532888" cy="4910328"/>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pic>
        <p:nvPicPr>
          <p:cNvPr id="11" name="Picture 10"/>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8889491" y="4087368"/>
            <a:ext cx="2877313" cy="2054881"/>
          </a:xfrm>
          <a:prstGeom prst="rect">
            <a:avLst/>
          </a:prstGeom>
        </p:spPr>
      </p:pic>
    </p:spTree>
    <p:extLst>
      <p:ext uri="{BB962C8B-B14F-4D97-AF65-F5344CB8AC3E}">
        <p14:creationId xmlns:p14="http://schemas.microsoft.com/office/powerpoint/2010/main" val="406024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850202874"/>
              </p:ext>
            </p:extLst>
          </p:nvPr>
        </p:nvGraphicFramePr>
        <p:xfrm>
          <a:off x="3729292" y="164592"/>
          <a:ext cx="4756340" cy="1042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noGrp="1"/>
          </p:cNvGraphicFramePr>
          <p:nvPr>
            <p:ph idx="1"/>
            <p:extLst>
              <p:ext uri="{D42A27DB-BD31-4B8C-83A1-F6EECF244321}">
                <p14:modId xmlns:p14="http://schemas.microsoft.com/office/powerpoint/2010/main" val="2340121124"/>
              </p:ext>
            </p:extLst>
          </p:nvPr>
        </p:nvGraphicFramePr>
        <p:xfrm>
          <a:off x="605886" y="2304288"/>
          <a:ext cx="5511450" cy="17099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extLst>
              <p:ext uri="{D42A27DB-BD31-4B8C-83A1-F6EECF244321}">
                <p14:modId xmlns:p14="http://schemas.microsoft.com/office/powerpoint/2010/main" val="3586528663"/>
              </p:ext>
            </p:extLst>
          </p:nvPr>
        </p:nvGraphicFramePr>
        <p:xfrm>
          <a:off x="605886" y="1376172"/>
          <a:ext cx="3218688" cy="75895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4" name="Picture 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625031" y="2468880"/>
            <a:ext cx="4479975" cy="3796474"/>
          </a:xfrm>
          <a:prstGeom prst="rect">
            <a:avLst/>
          </a:prstGeom>
          <a:ln>
            <a:solidFill>
              <a:schemeClr val="tx1"/>
            </a:solidFill>
          </a:ln>
        </p:spPr>
      </p:pic>
      <p:graphicFrame>
        <p:nvGraphicFramePr>
          <p:cNvPr id="8" name="Diagram 7"/>
          <p:cNvGraphicFramePr/>
          <p:nvPr>
            <p:extLst>
              <p:ext uri="{D42A27DB-BD31-4B8C-83A1-F6EECF244321}">
                <p14:modId xmlns:p14="http://schemas.microsoft.com/office/powerpoint/2010/main" val="1178181628"/>
              </p:ext>
            </p:extLst>
          </p:nvPr>
        </p:nvGraphicFramePr>
        <p:xfrm>
          <a:off x="8256942" y="1529334"/>
          <a:ext cx="1216152" cy="45262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9" name="Down Arrow 8"/>
          <p:cNvSpPr/>
          <p:nvPr/>
        </p:nvSpPr>
        <p:spPr>
          <a:xfrm>
            <a:off x="8784963" y="2058543"/>
            <a:ext cx="160110" cy="3337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84217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563342151"/>
              </p:ext>
            </p:extLst>
          </p:nvPr>
        </p:nvGraphicFramePr>
        <p:xfrm>
          <a:off x="1271016" y="388620"/>
          <a:ext cx="5687568" cy="758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459978356"/>
              </p:ext>
            </p:extLst>
          </p:nvPr>
        </p:nvGraphicFramePr>
        <p:xfrm>
          <a:off x="647764" y="2334006"/>
          <a:ext cx="3732212" cy="14150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p:cNvGraphicFramePr/>
          <p:nvPr>
            <p:extLst>
              <p:ext uri="{D42A27DB-BD31-4B8C-83A1-F6EECF244321}">
                <p14:modId xmlns:p14="http://schemas.microsoft.com/office/powerpoint/2010/main" val="1825543776"/>
              </p:ext>
            </p:extLst>
          </p:nvPr>
        </p:nvGraphicFramePr>
        <p:xfrm>
          <a:off x="647764" y="1279017"/>
          <a:ext cx="3218688" cy="75895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7" name="Diagram 6"/>
          <p:cNvGraphicFramePr/>
          <p:nvPr>
            <p:extLst>
              <p:ext uri="{D42A27DB-BD31-4B8C-83A1-F6EECF244321}">
                <p14:modId xmlns:p14="http://schemas.microsoft.com/office/powerpoint/2010/main" val="4112112777"/>
              </p:ext>
            </p:extLst>
          </p:nvPr>
        </p:nvGraphicFramePr>
        <p:xfrm>
          <a:off x="8384958" y="1296162"/>
          <a:ext cx="1216152" cy="45262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8" name="Down Arrow 7"/>
          <p:cNvSpPr/>
          <p:nvPr/>
        </p:nvSpPr>
        <p:spPr>
          <a:xfrm>
            <a:off x="8912979" y="1825371"/>
            <a:ext cx="160110" cy="3337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228969" y="2235708"/>
            <a:ext cx="5518787" cy="4194620"/>
          </a:xfrm>
          <a:prstGeom prst="rect">
            <a:avLst/>
          </a:prstGeom>
          <a:ln>
            <a:solidFill>
              <a:schemeClr val="tx1"/>
            </a:solidFill>
          </a:ln>
        </p:spPr>
      </p:pic>
    </p:spTree>
    <p:extLst>
      <p:ext uri="{BB962C8B-B14F-4D97-AF65-F5344CB8AC3E}">
        <p14:creationId xmlns:p14="http://schemas.microsoft.com/office/powerpoint/2010/main" val="333486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158048131"/>
              </p:ext>
            </p:extLst>
          </p:nvPr>
        </p:nvGraphicFramePr>
        <p:xfrm>
          <a:off x="839788" y="457200"/>
          <a:ext cx="4061396" cy="676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extLst>
              <p:ext uri="{D42A27DB-BD31-4B8C-83A1-F6EECF244321}">
                <p14:modId xmlns:p14="http://schemas.microsoft.com/office/powerpoint/2010/main" val="748567057"/>
              </p:ext>
            </p:extLst>
          </p:nvPr>
        </p:nvGraphicFramePr>
        <p:xfrm>
          <a:off x="839788" y="1313528"/>
          <a:ext cx="3723068" cy="146624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p:cNvGraphicFramePr/>
          <p:nvPr>
            <p:extLst>
              <p:ext uri="{D42A27DB-BD31-4B8C-83A1-F6EECF244321}">
                <p14:modId xmlns:p14="http://schemas.microsoft.com/office/powerpoint/2010/main" val="67815207"/>
              </p:ext>
            </p:extLst>
          </p:nvPr>
        </p:nvGraphicFramePr>
        <p:xfrm>
          <a:off x="839788" y="4220956"/>
          <a:ext cx="3915092" cy="99112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0" name="Diagram 9"/>
          <p:cNvGraphicFramePr/>
          <p:nvPr>
            <p:extLst>
              <p:ext uri="{D42A27DB-BD31-4B8C-83A1-F6EECF244321}">
                <p14:modId xmlns:p14="http://schemas.microsoft.com/office/powerpoint/2010/main" val="579141925"/>
              </p:ext>
            </p:extLst>
          </p:nvPr>
        </p:nvGraphicFramePr>
        <p:xfrm>
          <a:off x="839788" y="3175754"/>
          <a:ext cx="3218688" cy="758952"/>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9" name="Diagram 8"/>
          <p:cNvGraphicFramePr/>
          <p:nvPr>
            <p:extLst>
              <p:ext uri="{D42A27DB-BD31-4B8C-83A1-F6EECF244321}">
                <p14:modId xmlns:p14="http://schemas.microsoft.com/office/powerpoint/2010/main" val="463253654"/>
              </p:ext>
            </p:extLst>
          </p:nvPr>
        </p:nvGraphicFramePr>
        <p:xfrm>
          <a:off x="8266086" y="1133856"/>
          <a:ext cx="1216152" cy="45262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
        <p:nvSpPr>
          <p:cNvPr id="12" name="Down Arrow 11"/>
          <p:cNvSpPr/>
          <p:nvPr/>
        </p:nvSpPr>
        <p:spPr>
          <a:xfrm>
            <a:off x="8794107" y="1663065"/>
            <a:ext cx="160110" cy="3337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463755" y="2073402"/>
            <a:ext cx="4820814" cy="4508373"/>
          </a:xfrm>
          <a:prstGeom prst="rect">
            <a:avLst/>
          </a:prstGeom>
          <a:ln>
            <a:solidFill>
              <a:schemeClr val="tx1"/>
            </a:solidFill>
          </a:ln>
        </p:spPr>
      </p:pic>
    </p:spTree>
    <p:extLst>
      <p:ext uri="{BB962C8B-B14F-4D97-AF65-F5344CB8AC3E}">
        <p14:creationId xmlns:p14="http://schemas.microsoft.com/office/powerpoint/2010/main" val="4132664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1076</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Analyzing the role of machine learning models in customer segmentation and churn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role of machine learning models in customer segmentation and churn prediction</dc:title>
  <dc:creator>Admin</dc:creator>
  <cp:lastModifiedBy>Lenovo</cp:lastModifiedBy>
  <cp:revision>37</cp:revision>
  <dcterms:created xsi:type="dcterms:W3CDTF">2025-04-23T09:34:19Z</dcterms:created>
  <dcterms:modified xsi:type="dcterms:W3CDTF">2025-10-26T06:36:06Z</dcterms:modified>
</cp:coreProperties>
</file>