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E551-6F22-507B-4625-643911CA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8ADB2-0BE7-BAEC-DB03-484F3DDF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635F-207B-3B1C-43BA-2787B059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38DD-ED98-5B1B-234F-AD3064EF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3ABD-150F-2D44-763F-56979AF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410D-0C57-421C-EB5B-C67E85B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184DD-F5BF-7A9A-88A0-E84D69FD6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7DC0-B7D4-0F2F-DBB5-00D35E75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C820-6839-35DD-62CB-8C6E2C2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3DE48-7658-7000-B126-CAC865B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59860-3FE7-BE49-0D71-E74E7B72E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8D7DC-243F-B29E-C816-83EA383AC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DB8B-DD47-B30A-F71B-A401327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D702-C573-FBFA-DE3F-F13A4C74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C325-5C6B-B16E-4245-B7A3D41A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01E6-F74E-966D-B661-D27EC8AA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D5C4-B6DB-C872-1B0D-89F417BE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1D3D-3386-0989-4CAE-AE424FF4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79CC-4B40-6E8B-205D-1180F204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72DC-6B88-E39E-2BA6-313A05E8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9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A6BD-FCB6-4678-4E7D-164813B1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04E87-492E-FF70-984C-7905027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9B78-4BA1-DF50-D630-42CA879E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123E-6A3E-305A-3C6F-961D48B8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85A7-3CCF-947B-480F-61D7A2EB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3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9796-DBD7-0A70-F0C7-D21929E0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5EB0-2C3B-2975-0BC6-493C162F0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187BE-C760-8B39-1781-AEF8EA155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A4BC-D58F-1385-452B-90B351BF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B417-C0B5-72BA-CBEC-DBD298DC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5B768-A905-0181-9FD4-91CC3E80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4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84ED-F6CB-3991-77EC-B6FF6A7E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9F7A-17A2-8B08-48CD-85A9D51B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CEA31-0A40-70A4-0BE2-B0298880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A7C0D-1CA1-C9C2-5768-96022A556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094B4-6C51-55C0-B0F3-0005ADE04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4B5D5-2F98-ED42-357D-CE570E6B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0DCDF-43DF-7D6B-CAD9-A3574F78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74829-D56A-4DE3-0ED0-B1DC7ED7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2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BF72-FFCA-0E98-3D0C-54E1DF0D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56A8D-D01C-EA29-85E2-849E7F64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19910-B29E-AC41-8A98-AD6A3E02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DFFDF-C766-D336-0794-BAE1D47A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7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7FF35-CDB1-D34A-1C00-31843F93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5A23A-D0F9-7659-0FC2-1BF009FB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A7B39-A4C3-8775-7F68-63D7CF45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7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97CC-5B86-2859-A4E5-31BBFEB4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C107-05B0-F08C-4E68-440ED202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2D5D1-BDAA-5E26-EFC9-2D9F82CF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BBB7-D80F-9031-2E3F-EB7F56E8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46F2-AA97-1964-A51D-8AD8C36F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7CDA-99FF-B317-C094-AD3BD718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09EA-BD69-65EB-9D30-B4DE155A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5A03-F2D6-AEC9-7209-29A9864FA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7F137-C78C-8F21-0724-432BADB5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59D17-1743-417D-DBA6-CE3A8B5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3BA0-10D2-C5D9-BCB6-02CD0A02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2485F-DC54-3F9B-0E35-4F9359E2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7F3CB-8F74-D411-7C8C-5A83C239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D17D9-B3B0-4389-1F2A-6B3F8A3D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96CE-2820-0389-0D64-4AB601F85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0697-D2C7-428E-980F-53433952015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70C7-334C-684A-A6CB-A5E000878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8BF3-0EDD-BC50-70DC-B1FA79A4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4FE2-CC8C-4CA5-BFDC-FDA3ECBB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4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DDA4-D940-FBDA-A791-D2B22A95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984" y="2137347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7E8E9F"/>
                </a:solidFill>
                <a:effectLst/>
                <a:latin typeface="-apple-system"/>
              </a:rPr>
              <a:t>ME30 Project 3 Dynamic Data Ingestion and Storage in HDFS with Automated Hive Integration)</a:t>
            </a:r>
            <a:br>
              <a:rPr lang="en-US" sz="3200" b="0" i="0" dirty="0">
                <a:solidFill>
                  <a:srgbClr val="7E8E9F"/>
                </a:solidFill>
                <a:effectLst/>
                <a:latin typeface="-apple-system"/>
              </a:rPr>
            </a:br>
            <a:r>
              <a:rPr lang="en-US" sz="3200" b="0" i="0" dirty="0">
                <a:solidFill>
                  <a:srgbClr val="7E8E9F"/>
                </a:solidFill>
                <a:effectLst/>
                <a:latin typeface="-apple-system"/>
              </a:rPr>
              <a:t>DE_ Dynamic Data Ingestion and Storage in HDFS with Automated Hive Integration</a:t>
            </a:r>
            <a:br>
              <a:rPr lang="en-US" sz="3200" b="0" i="0" dirty="0">
                <a:solidFill>
                  <a:srgbClr val="7E8E9F"/>
                </a:solidFill>
                <a:effectLst/>
                <a:latin typeface="-apple-system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149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6D389-9653-0469-49C4-F4F7007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615"/>
            <a:ext cx="12192000" cy="4032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3C1A1-7488-1A1A-4D30-F456A2FFE875}"/>
              </a:ext>
            </a:extLst>
          </p:cNvPr>
          <p:cNvSpPr txBox="1"/>
          <p:nvPr/>
        </p:nvSpPr>
        <p:spPr>
          <a:xfrm>
            <a:off x="0" y="530352"/>
            <a:ext cx="662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INSTALL (WGET) HIVE AND HADOOP</a:t>
            </a:r>
          </a:p>
        </p:txBody>
      </p:sp>
    </p:spTree>
    <p:extLst>
      <p:ext uri="{BB962C8B-B14F-4D97-AF65-F5344CB8AC3E}">
        <p14:creationId xmlns:p14="http://schemas.microsoft.com/office/powerpoint/2010/main" val="271177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5BD51-B9E0-7009-08D0-1A26C4BF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755"/>
            <a:ext cx="12192000" cy="1758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DAA32-28A3-0927-DC55-77546AFBD767}"/>
              </a:ext>
            </a:extLst>
          </p:cNvPr>
          <p:cNvSpPr txBox="1"/>
          <p:nvPr/>
        </p:nvSpPr>
        <p:spPr>
          <a:xfrm>
            <a:off x="0" y="530352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DOWNLOAD THE FILE FROM(</a:t>
            </a:r>
            <a:r>
              <a:rPr lang="da-DK" sz="2800" b="1" dirty="0"/>
              <a:t>wget https://www2.census.gov/programs-surveys/popest/datasets/2020-2023/cities/totals/sub-est2023_32.csv</a:t>
            </a:r>
            <a:r>
              <a:rPr lang="en-IN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828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E130A-F9C7-5B1C-7788-C7B73E4D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551"/>
            <a:ext cx="12192000" cy="2314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17417-D195-B3D8-007C-E1A2544A0A96}"/>
              </a:ext>
            </a:extLst>
          </p:cNvPr>
          <p:cNvSpPr txBox="1"/>
          <p:nvPr/>
        </p:nvSpPr>
        <p:spPr>
          <a:xfrm>
            <a:off x="0" y="530352"/>
            <a:ext cx="1098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CREATE NEW DIRECTORY AND PUT THE FILE IN THE NEW DIRECTORY</a:t>
            </a:r>
          </a:p>
        </p:txBody>
      </p:sp>
    </p:spTree>
    <p:extLst>
      <p:ext uri="{BB962C8B-B14F-4D97-AF65-F5344CB8AC3E}">
        <p14:creationId xmlns:p14="http://schemas.microsoft.com/office/powerpoint/2010/main" val="327094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D3384-F085-3BB2-E69C-89C0384B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792"/>
            <a:ext cx="12192000" cy="2883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040E27-2D97-1AFF-D396-4F58C4260D80}"/>
              </a:ext>
            </a:extLst>
          </p:cNvPr>
          <p:cNvSpPr txBox="1"/>
          <p:nvPr/>
        </p:nvSpPr>
        <p:spPr>
          <a:xfrm>
            <a:off x="0" y="530352"/>
            <a:ext cx="11713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GET INTO HIVE AND SELECT THE DATABASE OR CREATE NEW DATABASE AND USE IT</a:t>
            </a:r>
          </a:p>
        </p:txBody>
      </p:sp>
    </p:spTree>
    <p:extLst>
      <p:ext uri="{BB962C8B-B14F-4D97-AF65-F5344CB8AC3E}">
        <p14:creationId xmlns:p14="http://schemas.microsoft.com/office/powerpoint/2010/main" val="301819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20385-C883-2DAD-555A-22285429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571366"/>
            <a:ext cx="5572903" cy="3715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BD187-6F78-EE76-E700-76DAD9AB4543}"/>
              </a:ext>
            </a:extLst>
          </p:cNvPr>
          <p:cNvSpPr txBox="1"/>
          <p:nvPr/>
        </p:nvSpPr>
        <p:spPr>
          <a:xfrm>
            <a:off x="0" y="530352"/>
            <a:ext cx="662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CREATE A TABLE IN HIVE</a:t>
            </a:r>
          </a:p>
        </p:txBody>
      </p:sp>
    </p:spTree>
    <p:extLst>
      <p:ext uri="{BB962C8B-B14F-4D97-AF65-F5344CB8AC3E}">
        <p14:creationId xmlns:p14="http://schemas.microsoft.com/office/powerpoint/2010/main" val="78886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76202-887E-1223-BE5B-DDB4B7ED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3105105"/>
            <a:ext cx="5611008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65D2DC-4E2C-84FE-FA59-3F4A306A9FB1}"/>
              </a:ext>
            </a:extLst>
          </p:cNvPr>
          <p:cNvSpPr txBox="1"/>
          <p:nvPr/>
        </p:nvSpPr>
        <p:spPr>
          <a:xfrm>
            <a:off x="0" y="530352"/>
            <a:ext cx="849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LOAD THE TABLE FROM THE FILE STORED IN HDFS</a:t>
            </a:r>
          </a:p>
        </p:txBody>
      </p:sp>
    </p:spTree>
    <p:extLst>
      <p:ext uri="{BB962C8B-B14F-4D97-AF65-F5344CB8AC3E}">
        <p14:creationId xmlns:p14="http://schemas.microsoft.com/office/powerpoint/2010/main" val="57014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E1C75-A511-90C2-8DD9-866ED364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1880971"/>
            <a:ext cx="9307224" cy="3096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46F18-025F-6EBD-DA8F-702C6848CBCF}"/>
              </a:ext>
            </a:extLst>
          </p:cNvPr>
          <p:cNvSpPr txBox="1"/>
          <p:nvPr/>
        </p:nvSpPr>
        <p:spPr>
          <a:xfrm>
            <a:off x="0" y="548640"/>
            <a:ext cx="1068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PROJECT THE SAMPLE DATA FROM THE TABLE WHICH GOT LOADED</a:t>
            </a:r>
          </a:p>
        </p:txBody>
      </p:sp>
    </p:spTree>
    <p:extLst>
      <p:ext uri="{BB962C8B-B14F-4D97-AF65-F5344CB8AC3E}">
        <p14:creationId xmlns:p14="http://schemas.microsoft.com/office/powerpoint/2010/main" val="133486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ME30 Project 3 Dynamic Data Ingestion and Storage in HDFS with Automated Hive Integration) DE_ Dynamic Data Ingestion and Storage in HDFS with Automated Hive Integration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deva</dc:creator>
  <cp:lastModifiedBy>manish deva</cp:lastModifiedBy>
  <cp:revision>1</cp:revision>
  <dcterms:created xsi:type="dcterms:W3CDTF">2024-09-03T19:13:17Z</dcterms:created>
  <dcterms:modified xsi:type="dcterms:W3CDTF">2024-09-03T19:13:25Z</dcterms:modified>
</cp:coreProperties>
</file>